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327-7DB0-4737-9D63-FEA06D170573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30B-3631-419C-A62D-FF98A87CA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7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327-7DB0-4737-9D63-FEA06D170573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30B-3631-419C-A62D-FF98A87CA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4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327-7DB0-4737-9D63-FEA06D170573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30B-3631-419C-A62D-FF98A87CA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327-7DB0-4737-9D63-FEA06D170573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30B-3631-419C-A62D-FF98A87CA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327-7DB0-4737-9D63-FEA06D170573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30B-3631-419C-A62D-FF98A87CA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2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327-7DB0-4737-9D63-FEA06D170573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30B-3631-419C-A62D-FF98A87CA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327-7DB0-4737-9D63-FEA06D170573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30B-3631-419C-A62D-FF98A87CA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327-7DB0-4737-9D63-FEA06D170573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30B-3631-419C-A62D-FF98A87CA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327-7DB0-4737-9D63-FEA06D170573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30B-3631-419C-A62D-FF98A87CA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327-7DB0-4737-9D63-FEA06D170573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30B-3631-419C-A62D-FF98A87CA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6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327-7DB0-4737-9D63-FEA06D170573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30B-3631-419C-A62D-FF98A87CA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4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C327-7DB0-4737-9D63-FEA06D170573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430B-3631-419C-A62D-FF98A87CA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02" y="1017676"/>
            <a:ext cx="8982075" cy="478155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369443" y="5893941"/>
            <a:ext cx="503434" cy="503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62593" y="215168"/>
            <a:ext cx="503434" cy="503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66118" y="3156734"/>
            <a:ext cx="503434" cy="5034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79972" y="3156734"/>
            <a:ext cx="503434" cy="503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605320" y="3143891"/>
            <a:ext cx="541106" cy="493159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miley Face 12"/>
          <p:cNvSpPr/>
          <p:nvPr/>
        </p:nvSpPr>
        <p:spPr>
          <a:xfrm>
            <a:off x="4089115" y="1869896"/>
            <a:ext cx="606176" cy="616449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93906" y="2416087"/>
            <a:ext cx="99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6648" y="282219"/>
            <a:ext cx="178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RFM Beacon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15092" y="1993454"/>
            <a:ext cx="192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 RFM Beacon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15092" y="4317178"/>
            <a:ext cx="247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node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9" idx="7"/>
          </p:cNvCxnSpPr>
          <p:nvPr/>
        </p:nvCxnSpPr>
        <p:spPr>
          <a:xfrm flipV="1">
            <a:off x="1595826" y="2362786"/>
            <a:ext cx="510376" cy="86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</p:cNvCxnSpPr>
          <p:nvPr/>
        </p:nvCxnSpPr>
        <p:spPr>
          <a:xfrm>
            <a:off x="875873" y="3637050"/>
            <a:ext cx="833063" cy="68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43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Thelag</dc:creator>
  <cp:lastModifiedBy>Thelag</cp:lastModifiedBy>
  <cp:revision>3</cp:revision>
  <dcterms:created xsi:type="dcterms:W3CDTF">2016-09-18T22:14:22Z</dcterms:created>
  <dcterms:modified xsi:type="dcterms:W3CDTF">2016-09-19T00:22:45Z</dcterms:modified>
</cp:coreProperties>
</file>