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122" d="100"/>
          <a:sy n="122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059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91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5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1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64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6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0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6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68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Basketball Vision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Team 3 - Kendall Weihe, Jared Becker,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/>
              <a:t>Thomas Underwood, Matt Resch,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/>
              <a:t> and Byron Giles</a:t>
            </a:r>
          </a:p>
        </p:txBody>
      </p:sp>
      <p:pic>
        <p:nvPicPr>
          <p:cNvPr id="58" name="Shape 58" descr="CS499_Basketball_Vision_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25" y="2707850"/>
            <a:ext cx="2710599" cy="1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216741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HORSE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Do you know how to </a:t>
            </a:r>
            <a:r>
              <a:rPr lang="en" sz="2400" dirty="0" err="1" smtClean="0"/>
              <a:t>pla</a:t>
            </a:r>
            <a:r>
              <a:rPr lang="en-US" sz="2400" dirty="0" smtClean="0"/>
              <a:t>y </a:t>
            </a:r>
            <a:r>
              <a:rPr lang="en" sz="2400" dirty="0" smtClean="0"/>
              <a:t>HORSE</a:t>
            </a:r>
            <a:r>
              <a:rPr lang="en" sz="2400" dirty="0"/>
              <a:t>?</a:t>
            </a:r>
          </a:p>
          <a:p>
            <a:pPr marL="1371600" lvl="2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Location</a:t>
            </a:r>
          </a:p>
          <a:p>
            <a:pPr marL="1371600" lvl="2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Current score</a:t>
            </a:r>
          </a:p>
        </p:txBody>
      </p:sp>
      <p:pic>
        <p:nvPicPr>
          <p:cNvPr id="128" name="Shape 128" descr="Ga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52" y="2169901"/>
            <a:ext cx="5132248" cy="23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Closing Statements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Partnership with </a:t>
            </a:r>
            <a:r>
              <a:rPr lang="en" dirty="0" smtClean="0"/>
              <a:t>NOHS</a:t>
            </a:r>
            <a:endParaRPr lang="en-US" dirty="0"/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Hardware </a:t>
            </a:r>
            <a:r>
              <a:rPr lang="en" dirty="0"/>
              <a:t>system to collect </a:t>
            </a:r>
            <a:r>
              <a:rPr lang="en" dirty="0" smtClean="0"/>
              <a:t>info:</a:t>
            </a:r>
            <a:endParaRPr lang="en-US" dirty="0"/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Position</a:t>
            </a:r>
            <a:endParaRPr lang="en-US" dirty="0" smtClean="0"/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Distance </a:t>
            </a:r>
            <a:r>
              <a:rPr lang="en" dirty="0"/>
              <a:t>to goal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Shot made?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Mobile application: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Inform the user via audio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Store user statistics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Play games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Awesome opportunity for something that isn’t on the market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Future developments?</a:t>
            </a:r>
          </a:p>
        </p:txBody>
      </p:sp>
      <p:pic>
        <p:nvPicPr>
          <p:cNvPr id="135" name="Shape 135" descr="CS499_Basketball_Vision_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625" y="953675"/>
            <a:ext cx="3810050" cy="24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09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Client: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Mr. Williams &amp; North Oldham High School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NOHS’ first partnership with UKY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How the project came about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Delegating some responsibilities to high school students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950" y="445025"/>
            <a:ext cx="3006349" cy="30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9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Position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Where am I?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Distance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How far am I from the basket?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Shot Detection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Did I make a basket?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Systems</a:t>
            </a:r>
          </a:p>
        </p:txBody>
      </p:sp>
      <p:pic>
        <p:nvPicPr>
          <p:cNvPr id="72" name="Shape 72" descr="System1.jpg"/>
          <p:cNvPicPr preferRelativeResize="0"/>
          <p:nvPr/>
        </p:nvPicPr>
        <p:blipFill rotWithShape="1">
          <a:blip r:embed="rId3">
            <a:alphaModFix/>
          </a:blip>
          <a:srcRect l="3915" r="14504"/>
          <a:stretch/>
        </p:blipFill>
        <p:spPr>
          <a:xfrm>
            <a:off x="3726549" y="1193125"/>
            <a:ext cx="5088675" cy="35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Positioning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761200" y="1177025"/>
            <a:ext cx="3621600" cy="4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User’s microcontroller emits signal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911000" y="1819325"/>
            <a:ext cx="5322000" cy="4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Anchor nodes receive signal and compute distance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430050" y="2461625"/>
            <a:ext cx="2283900" cy="4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to central node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062100" y="3103925"/>
            <a:ext cx="3019800" cy="4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 node computes (x,y)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430050" y="3746225"/>
            <a:ext cx="2377500" cy="4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Sends to smartphone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4572000" y="1583825"/>
            <a:ext cx="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4572000" y="2179175"/>
            <a:ext cx="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/>
          <p:nvPr/>
        </p:nvCxnSpPr>
        <p:spPr>
          <a:xfrm>
            <a:off x="4572000" y="2821375"/>
            <a:ext cx="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4572000" y="3477700"/>
            <a:ext cx="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44675" y="4064725"/>
            <a:ext cx="73359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 IR sensor at the rim detects if a shot is made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Shot Detection</a:t>
            </a:r>
          </a:p>
        </p:txBody>
      </p:sp>
      <p:pic>
        <p:nvPicPr>
          <p:cNvPr id="93" name="Shape 93" descr="Component2.jpg"/>
          <p:cNvPicPr preferRelativeResize="0"/>
          <p:nvPr/>
        </p:nvPicPr>
        <p:blipFill rotWithShape="1">
          <a:blip r:embed="rId3">
            <a:alphaModFix/>
          </a:blip>
          <a:srcRect t="2018" b="14207"/>
          <a:stretch/>
        </p:blipFill>
        <p:spPr>
          <a:xfrm>
            <a:off x="1500337" y="1075700"/>
            <a:ext cx="5824574" cy="27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User authentication</a:t>
            </a:r>
          </a:p>
          <a:p>
            <a:pPr marL="914400" lvl="1" indent="-3810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Encryption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Statistics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Games</a:t>
            </a:r>
          </a:p>
          <a:p>
            <a:pPr marL="914400" lvl="1" indent="-3810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HORSE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pic>
        <p:nvPicPr>
          <p:cNvPr id="100" name="Shape 100" descr="App Wireframes.png"/>
          <p:cNvPicPr preferRelativeResize="0"/>
          <p:nvPr/>
        </p:nvPicPr>
        <p:blipFill rotWithShape="1">
          <a:blip r:embed="rId3">
            <a:alphaModFix/>
          </a:blip>
          <a:srcRect b="51035"/>
          <a:stretch/>
        </p:blipFill>
        <p:spPr>
          <a:xfrm>
            <a:off x="3795174" y="1434150"/>
            <a:ext cx="4705898" cy="22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Integration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Google Cloud Platform (GCP)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Firebase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Cloud service provider (GCP)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Backend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Asynchronous database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Live updates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Notifications</a:t>
            </a:r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Messaging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949" y="1371200"/>
            <a:ext cx="552957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Authentication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Login via…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Google 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Facebook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Twitter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Encrypted login</a:t>
            </a:r>
          </a:p>
        </p:txBody>
      </p:sp>
      <p:pic>
        <p:nvPicPr>
          <p:cNvPr id="114" name="Shape 114" descr="Copy of 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75" y="1666560"/>
            <a:ext cx="5135074" cy="23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6500" cy="362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Store statistics for current session and entire history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Store: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Shooting percentage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Number of 3-pointers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Number of 2-pointers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Total number of points</a:t>
            </a:r>
          </a:p>
        </p:txBody>
      </p:sp>
      <p:pic>
        <p:nvPicPr>
          <p:cNvPr id="121" name="Shape 121" descr="Sta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65" y="1892225"/>
            <a:ext cx="4474149" cy="21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Macintosh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Arial</vt:lpstr>
      <vt:lpstr>Alfa Slab One</vt:lpstr>
      <vt:lpstr>gameday</vt:lpstr>
      <vt:lpstr>Basketball Vision</vt:lpstr>
      <vt:lpstr>Introduction</vt:lpstr>
      <vt:lpstr>Embedded Systems</vt:lpstr>
      <vt:lpstr>Positioning</vt:lpstr>
      <vt:lpstr>Shot Detection</vt:lpstr>
      <vt:lpstr>Milestones</vt:lpstr>
      <vt:lpstr>Cloud Integration</vt:lpstr>
      <vt:lpstr>User Authentication</vt:lpstr>
      <vt:lpstr>Statistics</vt:lpstr>
      <vt:lpstr>Games</vt:lpstr>
      <vt:lpstr>Closing Statements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Vision</dc:title>
  <cp:lastModifiedBy>Jared Becker</cp:lastModifiedBy>
  <cp:revision>4</cp:revision>
  <dcterms:modified xsi:type="dcterms:W3CDTF">2016-10-17T00:30:15Z</dcterms:modified>
</cp:coreProperties>
</file>