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Lekha" initials="ML" lastIdx="1" clrIdx="0">
    <p:extLst>
      <p:ext uri="{19B8F6BF-5375-455C-9EA6-DF929625EA0E}">
        <p15:presenceInfo xmlns:p15="http://schemas.microsoft.com/office/powerpoint/2012/main" userId="3a0d0d3a07055d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69"/>
    <a:srgbClr val="202040"/>
    <a:srgbClr val="FFD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6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Class A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Month -1</c:v>
                </c:pt>
                <c:pt idx="1">
                  <c:v>Month -2</c:v>
                </c:pt>
                <c:pt idx="2">
                  <c:v>Month -3</c:v>
                </c:pt>
                <c:pt idx="3">
                  <c:v>Month - 4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30</c:v>
                </c:pt>
                <c:pt idx="2">
                  <c:v>32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6F-4D55-8238-6E62C2DBD5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Class B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Month -1</c:v>
                </c:pt>
                <c:pt idx="1">
                  <c:v>Month -2</c:v>
                </c:pt>
                <c:pt idx="2">
                  <c:v>Month -3</c:v>
                </c:pt>
                <c:pt idx="3">
                  <c:v>Month - 4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</c:v>
                </c:pt>
                <c:pt idx="1">
                  <c:v>35</c:v>
                </c:pt>
                <c:pt idx="2">
                  <c:v>33</c:v>
                </c:pt>
                <c:pt idx="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6F-4D55-8238-6E62C2DBD5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Class C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Month -1</c:v>
                </c:pt>
                <c:pt idx="1">
                  <c:v>Month -2</c:v>
                </c:pt>
                <c:pt idx="2">
                  <c:v>Month -3</c:v>
                </c:pt>
                <c:pt idx="3">
                  <c:v>Month - 4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6F-4D55-8238-6E62C2DBD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41952"/>
        <c:axId val="55125120"/>
      </c:lineChart>
      <c:catAx>
        <c:axId val="54941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5125120"/>
        <c:crosses val="autoZero"/>
        <c:auto val="1"/>
        <c:lblAlgn val="ctr"/>
        <c:lblOffset val="100"/>
        <c:noMultiLvlLbl val="0"/>
      </c:catAx>
      <c:valAx>
        <c:axId val="55125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9419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202040">
                <a:alpha val="68000"/>
              </a:srgbClr>
            </a:gs>
            <a:gs pos="94000">
              <a:srgbClr val="FFBD69">
                <a:alpha val="75000"/>
              </a:srgbClr>
            </a:gs>
            <a:gs pos="91000">
              <a:srgbClr val="FFBD69">
                <a:alpha val="82000"/>
              </a:srgbClr>
            </a:gs>
            <a:gs pos="96000">
              <a:srgbClr val="FFBD69">
                <a:alpha val="77000"/>
              </a:srgb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8537-2FD7-47DD-9BD7-ABDBDAD53B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98C4-4B50-4826-9344-FB2C10E8E3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dirty="0" err="1">
                <a:solidFill>
                  <a:srgbClr val="202040"/>
                </a:solidFill>
                <a:latin typeface="Times New Roman" pitchFamily="18" charset="0"/>
                <a:cs typeface="Times New Roman" pitchFamily="18" charset="0"/>
              </a:rPr>
              <a:t>Prodigo</a:t>
            </a:r>
            <a:endParaRPr lang="en-US" sz="11500" dirty="0">
              <a:solidFill>
                <a:srgbClr val="20204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Incessant Integration for Inspiring Education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1143000"/>
          </a:xfrm>
        </p:spPr>
        <p:txBody>
          <a:bodyPr/>
          <a:lstStyle/>
          <a:p>
            <a:r>
              <a:rPr lang="en-US" dirty="0"/>
              <a:t>“Hello World” I am </a:t>
            </a:r>
            <a:r>
              <a:rPr lang="en-US" dirty="0" err="1"/>
              <a:t>Prodigo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35" y="2362200"/>
            <a:ext cx="8229600" cy="3200400"/>
          </a:xfrm>
        </p:spPr>
        <p:txBody>
          <a:bodyPr>
            <a:normAutofit/>
          </a:bodyPr>
          <a:lstStyle/>
          <a:p>
            <a:r>
              <a:rPr lang="en-US" sz="2400" dirty="0" err="1"/>
              <a:t>Prodigo</a:t>
            </a:r>
            <a:r>
              <a:rPr lang="en-US" sz="2400" dirty="0"/>
              <a:t> is a platform which not just fill the common communication and administration gaps but also </a:t>
            </a:r>
            <a:r>
              <a:rPr lang="en-US" sz="2400" b="1" dirty="0"/>
              <a:t>collects and analyzes data</a:t>
            </a:r>
            <a:r>
              <a:rPr lang="en-US" sz="2400" dirty="0"/>
              <a:t>. It saves an enormous amount of time and human effort. It is </a:t>
            </a:r>
            <a:r>
              <a:rPr lang="en-US" sz="2400" b="1" dirty="0"/>
              <a:t>fast and effective </a:t>
            </a:r>
            <a:r>
              <a:rPr lang="en-US" sz="2400" dirty="0"/>
              <a:t>with utmost accuracy. This will establish a </a:t>
            </a:r>
            <a:r>
              <a:rPr lang="en-US" sz="2400" b="1" dirty="0"/>
              <a:t>smooth flow</a:t>
            </a:r>
            <a:r>
              <a:rPr lang="en-US" sz="2400" dirty="0"/>
              <a:t> of administration with it’s </a:t>
            </a:r>
            <a:r>
              <a:rPr lang="en-US" sz="2400" b="1" dirty="0"/>
              <a:t>user-friendly Interface</a:t>
            </a:r>
            <a:r>
              <a:rPr lang="en-US" sz="2400" dirty="0"/>
              <a:t>. This will </a:t>
            </a:r>
            <a:r>
              <a:rPr lang="en-US" sz="2400" b="1" dirty="0"/>
              <a:t>boost the performance </a:t>
            </a:r>
            <a:r>
              <a:rPr lang="en-US" sz="2400" dirty="0"/>
              <a:t>of the Institution/Organization and it’s progress a notch higher.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Will excuses and explanations repair the damage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Nobody told me about that”</a:t>
            </a:r>
          </a:p>
          <a:p>
            <a:r>
              <a:rPr lang="en-US" dirty="0"/>
              <a:t>“ I was uninformed”</a:t>
            </a:r>
          </a:p>
          <a:p>
            <a:r>
              <a:rPr lang="en-US" dirty="0"/>
              <a:t>“ I forgot”</a:t>
            </a:r>
          </a:p>
          <a:p>
            <a:r>
              <a:rPr lang="en-US" dirty="0"/>
              <a:t>“I did not receive”</a:t>
            </a:r>
          </a:p>
          <a:p>
            <a:r>
              <a:rPr lang="en-US" dirty="0"/>
              <a:t>“I don’t Know” </a:t>
            </a:r>
          </a:p>
          <a:p>
            <a:r>
              <a:rPr lang="en-US" dirty="0"/>
              <a:t>These are the some of the common words for which we pay a price. </a:t>
            </a:r>
          </a:p>
        </p:txBody>
      </p:sp>
      <p:pic>
        <p:nvPicPr>
          <p:cNvPr id="5" name="Picture 4" descr="C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05000"/>
            <a:ext cx="2590800" cy="2590800"/>
          </a:xfrm>
          <a:prstGeom prst="rect">
            <a:avLst/>
          </a:prstGeom>
          <a:gradFill>
            <a:gsLst>
              <a:gs pos="0">
                <a:srgbClr val="202040"/>
              </a:gs>
              <a:gs pos="100000">
                <a:srgbClr val="FFDB69"/>
              </a:gs>
              <a:gs pos="91000">
                <a:srgbClr val="FFDB69"/>
              </a:gs>
              <a:gs pos="96000">
                <a:srgbClr val="FFDB69"/>
              </a:gs>
            </a:gsLst>
            <a:lin ang="2400000" scaled="0"/>
          </a:gra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are here to bridge these gaps of information.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Prodigo</a:t>
            </a:r>
            <a:r>
              <a:rPr lang="en-US" sz="2400" dirty="0"/>
              <a:t> plays the role of your personal assistant and will establish a smooth flow of administration.</a:t>
            </a:r>
          </a:p>
          <a:p>
            <a:r>
              <a:rPr lang="en-US" sz="2400" dirty="0"/>
              <a:t>There are reminders which brief you the tasks for the day.</a:t>
            </a:r>
          </a:p>
          <a:p>
            <a:r>
              <a:rPr lang="en-US" sz="2400" dirty="0"/>
              <a:t>A schedule that notifies you deadlines, upcoming events, and lots more.</a:t>
            </a:r>
          </a:p>
          <a:p>
            <a:r>
              <a:rPr lang="en-US" sz="2400" dirty="0"/>
              <a:t>The transfer of assignments and Documents directly to the concerned administrator are just one click away. </a:t>
            </a:r>
          </a:p>
          <a:p>
            <a:r>
              <a:rPr lang="en-US" sz="2400" dirty="0"/>
              <a:t>No more mediators.</a:t>
            </a:r>
          </a:p>
          <a:p>
            <a:endParaRPr lang="en-US" sz="2400" dirty="0"/>
          </a:p>
        </p:txBody>
      </p:sp>
      <p:pic>
        <p:nvPicPr>
          <p:cNvPr id="4" name="Picture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572000"/>
            <a:ext cx="3086100" cy="1476375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tx1">
                <a:lumMod val="50000"/>
                <a:lumOff val="50000"/>
              </a:schemeClr>
            </a:bgClr>
          </a:patt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Ever struggled for collection and organization of Data?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is one of the major problem faced in any institution or organization.</a:t>
            </a:r>
          </a:p>
          <a:p>
            <a:r>
              <a:rPr lang="en-US" sz="2400" dirty="0"/>
              <a:t> Let’s tackle it, Once the participants are registered on this platform the collection of data is just one click away. </a:t>
            </a:r>
          </a:p>
          <a:p>
            <a:r>
              <a:rPr lang="en-US" sz="2400" dirty="0"/>
              <a:t>Every time you need data just push a notification on to your Client's screen. </a:t>
            </a:r>
          </a:p>
          <a:p>
            <a:r>
              <a:rPr lang="en-US" sz="2400" dirty="0"/>
              <a:t>Most interesting part is that the data collected can be effortlessly analyzed and displayed Static visual aids.</a:t>
            </a:r>
          </a:p>
          <a:p>
            <a:r>
              <a:rPr lang="en-US" sz="2400" dirty="0"/>
              <a:t>This will enable you to comprehend the most complex data and work on the areas of improvement.  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 </a:t>
            </a:r>
            <a:r>
              <a:rPr lang="en-US" sz="4000" dirty="0" err="1"/>
              <a:t>Stastics</a:t>
            </a:r>
            <a:r>
              <a:rPr lang="en-US" sz="4000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57150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5181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illustration of  students attended for online classes </a:t>
            </a:r>
            <a:r>
              <a:rPr lang="en-US" dirty="0" err="1"/>
              <a:t>vs</a:t>
            </a:r>
            <a:r>
              <a:rPr lang="en-US" dirty="0"/>
              <a:t> the months.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Is it complex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Well, not more than an 6</a:t>
            </a:r>
            <a:r>
              <a:rPr lang="en-US" sz="2000" baseline="30000" dirty="0"/>
              <a:t>th</a:t>
            </a:r>
            <a:r>
              <a:rPr lang="en-US" sz="2000" dirty="0"/>
              <a:t> standard math problem. </a:t>
            </a:r>
          </a:p>
          <a:p>
            <a:r>
              <a:rPr lang="en-US" sz="2000" dirty="0"/>
              <a:t>The lucid  User friendly interface will give the users a smooth experience without any complications.</a:t>
            </a:r>
          </a:p>
          <a:p>
            <a:r>
              <a:rPr lang="en-US" sz="2000" dirty="0"/>
              <a:t>Never the less technical team is always there for your rescue in case you need them.</a:t>
            </a:r>
            <a:r>
              <a:rPr lang="en-US" sz="2400" dirty="0"/>
              <a:t> </a:t>
            </a:r>
          </a:p>
        </p:txBody>
      </p:sp>
      <p:pic>
        <p:nvPicPr>
          <p:cNvPr id="4" name="Picture 3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86" y="4843462"/>
            <a:ext cx="1347384" cy="1485900"/>
          </a:xfrm>
          <a:prstGeom prst="rect">
            <a:avLst/>
          </a:prstGeom>
        </p:spPr>
      </p:pic>
      <p:pic>
        <p:nvPicPr>
          <p:cNvPr id="5" name="Picture 4" descr="confused-businessman-cartoon-character_1473-16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52800"/>
            <a:ext cx="2981324" cy="2981324"/>
          </a:xfrm>
          <a:prstGeom prst="rect">
            <a:avLst/>
          </a:prstGeom>
        </p:spPr>
      </p:pic>
      <p:pic>
        <p:nvPicPr>
          <p:cNvPr id="6" name="Picture 5" descr="index.png"/>
          <p:cNvPicPr>
            <a:picLocks noChangeAspect="1"/>
          </p:cNvPicPr>
          <p:nvPr/>
        </p:nvPicPr>
        <p:blipFill rotWithShape="1">
          <a:blip r:embed="rId4"/>
          <a:srcRect b="9677"/>
          <a:stretch/>
        </p:blipFill>
        <p:spPr>
          <a:xfrm>
            <a:off x="6324600" y="4114801"/>
            <a:ext cx="2133600" cy="2133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are you waiting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time to update from the old methods of administration to new technology for better communication and development.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8520"/>
            <a:ext cx="3886200" cy="2189409"/>
          </a:xfrm>
          <a:prstGeom prst="rect">
            <a:avLst/>
          </a:prstGeom>
        </p:spPr>
      </p:pic>
      <p:pic>
        <p:nvPicPr>
          <p:cNvPr id="5" name="Picture 4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581400"/>
            <a:ext cx="352425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398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Prodigo</vt:lpstr>
      <vt:lpstr>“Hello World” I am Prodigo</vt:lpstr>
      <vt:lpstr>Will excuses and explanations repair the damage done?</vt:lpstr>
      <vt:lpstr>We are here to bridge these gaps of information.</vt:lpstr>
      <vt:lpstr>Ever struggled for collection and organization of Data? </vt:lpstr>
      <vt:lpstr>Visual Stastics </vt:lpstr>
      <vt:lpstr>Is it complex to use?</vt:lpstr>
      <vt:lpstr>So what are you waiting for?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Prodigo</dc:title>
  <dc:creator>win</dc:creator>
  <cp:lastModifiedBy>M Lekha</cp:lastModifiedBy>
  <cp:revision>22</cp:revision>
  <dcterms:created xsi:type="dcterms:W3CDTF">2020-08-26T16:00:53Z</dcterms:created>
  <dcterms:modified xsi:type="dcterms:W3CDTF">2020-08-29T19:52:09Z</dcterms:modified>
</cp:coreProperties>
</file>