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bhaya Libre Regular Bold" panose="020B0604020202020204" charset="0"/>
      <p:regular r:id="rId13"/>
    </p:embeddedFont>
    <p:embeddedFont>
      <p:font typeface="Bryndan Writ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oper Hewitt" panose="020B0604020202020204" charset="0"/>
      <p:regular r:id="rId19"/>
    </p:embeddedFont>
    <p:embeddedFont>
      <p:font typeface="Heebo Bold Bold" panose="020B0604020202020204" charset="-79"/>
      <p:regular r:id="rId20"/>
    </p:embeddedFont>
    <p:embeddedFont>
      <p:font typeface="Heebo Regular" panose="020B0604020202020204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202040">
                <a:alpha val="52000"/>
              </a:srgbClr>
            </a:gs>
            <a:gs pos="100000">
              <a:srgbClr val="FFDB69"/>
            </a:gs>
            <a:gs pos="91000">
              <a:srgbClr val="FFDB69"/>
            </a:gs>
            <a:gs pos="100000">
              <a:srgbClr val="FFDB69">
                <a:alpha val="4000"/>
              </a:srgb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6128" y="1784332"/>
            <a:ext cx="14958204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0"/>
              </a:lnSpc>
            </a:pPr>
            <a:r>
              <a:rPr lang="en-US" sz="24000" spc="480" dirty="0">
                <a:solidFill>
                  <a:srgbClr val="FCB95D"/>
                </a:solidFill>
                <a:latin typeface="Heebo Bold Bold"/>
              </a:rPr>
              <a:t>PRODIGO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87301" y="5305436"/>
            <a:ext cx="11913397" cy="215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ts val="6000"/>
              </a:spcBef>
            </a:pPr>
            <a:r>
              <a:rPr lang="en-US" sz="8000" dirty="0">
                <a:solidFill>
                  <a:srgbClr val="0D121A"/>
                </a:solidFill>
                <a:latin typeface="Bryndan Write"/>
              </a:rPr>
              <a:t>To make college a  better place to be at.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63505">
            <a:off x="11583297" y="5019814"/>
            <a:ext cx="3812127" cy="148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63498" y="2741949"/>
            <a:ext cx="3244701" cy="30824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58478" y="4950354"/>
            <a:ext cx="2023069" cy="153310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54538" y="1562573"/>
            <a:ext cx="10358168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sz="9000">
                <a:solidFill>
                  <a:srgbClr val="0D121A"/>
                </a:solidFill>
                <a:latin typeface="Heebo Bold Bold"/>
              </a:rPr>
              <a:t>ASK US ANYTHIG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3185" y="7740324"/>
            <a:ext cx="1677672" cy="180672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58478" y="5931442"/>
            <a:ext cx="3672696" cy="67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ts val="3712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1622021" y="7997634"/>
            <a:ext cx="4981370" cy="1292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ts val="3712"/>
              </a:spcBef>
            </a:pPr>
            <a:r>
              <a:rPr lang="en-US" sz="4500">
                <a:solidFill>
                  <a:srgbClr val="0D121A"/>
                </a:solidFill>
                <a:latin typeface="Bryndan Write"/>
              </a:rPr>
              <a:t>call us at: 7207883569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290773" y="5212998"/>
            <a:ext cx="5782850" cy="1887940"/>
            <a:chOff x="0" y="0"/>
            <a:chExt cx="7710467" cy="2517253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7710467" cy="1722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  <a:spcBef>
                  <a:spcPts val="3712"/>
                </a:spcBef>
              </a:pPr>
              <a:r>
                <a:rPr lang="en-US" sz="4500">
                  <a:solidFill>
                    <a:srgbClr val="0D121A"/>
                  </a:solidFill>
                  <a:latin typeface="Bryndan Write"/>
                </a:rPr>
                <a:t>email us at: jesvyn14@gmail.com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062381"/>
              <a:ext cx="7710467" cy="45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3648" y="4043314"/>
            <a:ext cx="8815617" cy="1532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60"/>
              </a:lnSpc>
            </a:pPr>
            <a:r>
              <a:rPr lang="en-US" sz="10400">
                <a:solidFill>
                  <a:srgbClr val="FF914D"/>
                </a:solidFill>
                <a:latin typeface="Heebo Bold Bold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80943" y="8059798"/>
            <a:ext cx="7273065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ts val="3712"/>
              </a:spcBef>
            </a:pPr>
            <a:r>
              <a:rPr lang="en-US" sz="4800" dirty="0">
                <a:solidFill>
                  <a:srgbClr val="0D121A"/>
                </a:solidFill>
                <a:latin typeface="Bryndan Write"/>
              </a:rPr>
              <a:t>From team  </a:t>
            </a:r>
            <a:r>
              <a:rPr lang="en-US" sz="4800" dirty="0" err="1">
                <a:solidFill>
                  <a:srgbClr val="0D121A"/>
                </a:solidFill>
                <a:latin typeface="Bryndan Write"/>
              </a:rPr>
              <a:t>Prodigo</a:t>
            </a:r>
            <a:r>
              <a:rPr lang="en-US" sz="4500" dirty="0">
                <a:solidFill>
                  <a:srgbClr val="0D121A"/>
                </a:solidFill>
                <a:latin typeface="Bryndan Write"/>
              </a:rPr>
              <a:t>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58800" y="7920862"/>
            <a:ext cx="2667000" cy="9524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39200" y="8101331"/>
            <a:ext cx="1120875" cy="5996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14500"/>
            <a:ext cx="11766844" cy="7375501"/>
            <a:chOff x="0" y="-1518443"/>
            <a:chExt cx="15689125" cy="9834001"/>
          </a:xfrm>
        </p:grpSpPr>
        <p:sp>
          <p:nvSpPr>
            <p:cNvPr id="3" name="TextBox 3"/>
            <p:cNvSpPr txBox="1"/>
            <p:nvPr/>
          </p:nvSpPr>
          <p:spPr>
            <a:xfrm>
              <a:off x="1574800" y="1436560"/>
              <a:ext cx="11980725" cy="4089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41"/>
                </a:lnSpc>
              </a:pPr>
              <a:endParaRPr dirty="0"/>
            </a:p>
            <a:p>
              <a:pPr>
                <a:lnSpc>
                  <a:spcPts val="4841"/>
                </a:lnSpc>
              </a:pPr>
              <a:r>
                <a:rPr lang="en-US" sz="4209" dirty="0">
                  <a:solidFill>
                    <a:srgbClr val="0D121A"/>
                  </a:solidFill>
                  <a:latin typeface="Heebo Bold Bold"/>
                </a:rPr>
                <a:t>A platform all set to fill the communication gap between staff and students while taking the institute to new heights.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708400" y="-1518443"/>
              <a:ext cx="11980725" cy="935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86"/>
                </a:lnSpc>
              </a:pPr>
              <a:r>
                <a:rPr lang="en-US" sz="7200" dirty="0">
                  <a:solidFill>
                    <a:srgbClr val="0D121A"/>
                  </a:solidFill>
                  <a:latin typeface="Bryndan Write"/>
                </a:rPr>
                <a:t>What is </a:t>
              </a:r>
              <a:r>
                <a:rPr lang="en-US" sz="7200" dirty="0" err="1">
                  <a:solidFill>
                    <a:srgbClr val="0D121A"/>
                  </a:solidFill>
                  <a:latin typeface="Bryndan Write"/>
                </a:rPr>
                <a:t>Prodigo</a:t>
              </a:r>
              <a:r>
                <a:rPr lang="en-US" sz="7200" dirty="0">
                  <a:solidFill>
                    <a:srgbClr val="0D121A"/>
                  </a:solidFill>
                  <a:latin typeface="Bryndan Write"/>
                </a:rPr>
                <a:t>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14152"/>
              <a:ext cx="11980725" cy="801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10"/>
                </a:lnSpc>
                <a:spcBef>
                  <a:spcPts val="3307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07172" y="7144815"/>
            <a:ext cx="3503132" cy="33279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07172" y="667988"/>
            <a:ext cx="7489428" cy="2329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52809" y="5541040"/>
            <a:ext cx="8265775" cy="4154984"/>
            <a:chOff x="0" y="-1074919"/>
            <a:chExt cx="11021033" cy="5539978"/>
          </a:xfrm>
        </p:grpSpPr>
        <p:sp>
          <p:nvSpPr>
            <p:cNvPr id="3" name="TextBox 3"/>
            <p:cNvSpPr txBox="1"/>
            <p:nvPr/>
          </p:nvSpPr>
          <p:spPr>
            <a:xfrm>
              <a:off x="1346840" y="-1074919"/>
              <a:ext cx="9674193" cy="5539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spcBef>
                  <a:spcPts val="3300"/>
                </a:spcBef>
              </a:pPr>
              <a:r>
                <a:rPr lang="en-US" sz="5400" dirty="0">
                  <a:solidFill>
                    <a:srgbClr val="0D121A"/>
                  </a:solidFill>
                  <a:latin typeface="Bryndan Write"/>
                </a:rPr>
                <a:t>Wherein each module is made for a specific purpose that enables smooth interactions across the institution</a:t>
              </a:r>
              <a:r>
                <a:rPr lang="en-US" sz="4000" dirty="0">
                  <a:solidFill>
                    <a:srgbClr val="0D121A"/>
                  </a:solidFill>
                  <a:latin typeface="Bryndan Write"/>
                </a:rPr>
                <a:t>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249489"/>
              <a:ext cx="9674193" cy="45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2303" y="4231081"/>
            <a:ext cx="4947341" cy="3693319"/>
            <a:chOff x="0" y="-9525"/>
            <a:chExt cx="6596455" cy="4924426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6596455" cy="4924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spcBef>
                  <a:spcPts val="3502"/>
                </a:spcBef>
              </a:pPr>
              <a:r>
                <a:rPr lang="en-US" sz="6000" dirty="0">
                  <a:solidFill>
                    <a:srgbClr val="0D121A"/>
                  </a:solidFill>
                  <a:latin typeface="Bryndan Write"/>
                </a:rPr>
                <a:t>A network made up of user friendly modules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653479"/>
              <a:ext cx="6596455" cy="501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85218" y="1057275"/>
            <a:ext cx="8717563" cy="94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9"/>
              </a:lnSpc>
            </a:pPr>
            <a:r>
              <a:rPr lang="en-US" sz="6400">
                <a:solidFill>
                  <a:srgbClr val="0D121A"/>
                </a:solidFill>
                <a:latin typeface="Heebo Bold Bold"/>
              </a:rPr>
              <a:t>WHAT DOES IT OFFER?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4450623">
            <a:off x="6837281" y="2711495"/>
            <a:ext cx="2144344" cy="15760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02999" y="2253122"/>
            <a:ext cx="3137758" cy="29808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69416" y="5301849"/>
            <a:ext cx="2172135" cy="847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95238"/>
            <a:ext cx="8420812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0"/>
              </a:lnSpc>
            </a:pPr>
            <a:r>
              <a:rPr lang="en-US" sz="8000">
                <a:solidFill>
                  <a:srgbClr val="0D121A"/>
                </a:solidFill>
                <a:latin typeface="Heebo Bold Bold"/>
              </a:rPr>
              <a:t>WHY PRODIGO?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99903" y="3364472"/>
            <a:ext cx="7087678" cy="5166427"/>
            <a:chOff x="0" y="-19051"/>
            <a:chExt cx="9450238" cy="6888569"/>
          </a:xfrm>
        </p:grpSpPr>
        <p:sp>
          <p:nvSpPr>
            <p:cNvPr id="4" name="TextBox 4"/>
            <p:cNvSpPr txBox="1"/>
            <p:nvPr/>
          </p:nvSpPr>
          <p:spPr>
            <a:xfrm>
              <a:off x="0" y="1616798"/>
              <a:ext cx="9450238" cy="5252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Cooper Hewitt"/>
                </a:rPr>
                <a:t>As a student have you ever forgotten the submission date of your assignments?</a:t>
              </a:r>
            </a:p>
            <a:p>
              <a:pPr marL="518160" lvl="1" indent="-259080"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Cooper Hewitt"/>
                </a:rPr>
                <a:t>Had to go around the campus to get permission for trivial things?</a:t>
              </a:r>
            </a:p>
            <a:p>
              <a:pPr marL="518160" lvl="1" indent="-259080"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Cooper Hewitt"/>
                </a:rPr>
                <a:t>Wished you could directly contact the concerned authorities with regards to a problem?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1"/>
              <a:ext cx="9450238" cy="89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74"/>
                </a:lnSpc>
              </a:pPr>
              <a:r>
                <a:rPr lang="en-US" sz="6000" dirty="0">
                  <a:solidFill>
                    <a:srgbClr val="0D121A"/>
                  </a:solidFill>
                  <a:latin typeface="Bryndan Write"/>
                </a:rPr>
                <a:t>Life as a student</a:t>
              </a:r>
              <a:r>
                <a:rPr lang="en-US" sz="4500" dirty="0">
                  <a:solidFill>
                    <a:srgbClr val="0D121A"/>
                  </a:solidFill>
                  <a:latin typeface="Bryndan Write"/>
                </a:rPr>
                <a:t>: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74856" y="2479513"/>
            <a:ext cx="4254233" cy="40415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141965" y="4591359"/>
            <a:ext cx="6356125" cy="5007317"/>
            <a:chOff x="0" y="0"/>
            <a:chExt cx="8474833" cy="6676423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8474833" cy="90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0"/>
                </a:lnSpc>
                <a:spcBef>
                  <a:spcPts val="3959"/>
                </a:spcBef>
              </a:pPr>
              <a:r>
                <a:rPr lang="en-US" sz="6000" dirty="0">
                  <a:solidFill>
                    <a:srgbClr val="0D121A"/>
                  </a:solidFill>
                  <a:latin typeface="Bryndan Write"/>
                </a:rPr>
                <a:t>Dear lectures,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05777"/>
              <a:ext cx="8474833" cy="5170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buFont typeface="Arial"/>
                <a:buChar char="•"/>
              </a:pPr>
              <a:r>
                <a:rPr lang="en-US" sz="3600" dirty="0">
                  <a:solidFill>
                    <a:srgbClr val="0D121A"/>
                  </a:solidFill>
                  <a:latin typeface="Cooper Hewitt"/>
                </a:rPr>
                <a:t>Have you ever wanted to know the academic status of each one your students?</a:t>
              </a:r>
            </a:p>
            <a:p>
              <a:pPr marL="518160" lvl="1" indent="-259080">
                <a:buFont typeface="Arial"/>
                <a:buChar char="•"/>
              </a:pPr>
              <a:r>
                <a:rPr lang="en-US" sz="3600" dirty="0">
                  <a:solidFill>
                    <a:srgbClr val="0D121A"/>
                  </a:solidFill>
                  <a:latin typeface="Cooper Hewitt"/>
                </a:rPr>
                <a:t>Have you ever faced troubles applying for a leave on a short notice in the traditional ways?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129043">
            <a:off x="9184070" y="2541540"/>
            <a:ext cx="1915791" cy="1254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93797" y="1430371"/>
            <a:ext cx="3929404" cy="37329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41865" y="458143"/>
            <a:ext cx="17404270" cy="23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>
                <a:solidFill>
                  <a:srgbClr val="0D121A"/>
                </a:solidFill>
                <a:latin typeface="Abhaya Libre Regular Bold"/>
              </a:rPr>
              <a:t>A MILLION PROBLEMS, ONE SOLUTION. PRODIGO!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7104" y="4066442"/>
            <a:ext cx="7965831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dirty="0" err="1">
                <a:solidFill>
                  <a:srgbClr val="000000"/>
                </a:solidFill>
                <a:latin typeface="Bryndan Write"/>
              </a:rPr>
              <a:t>Prodigo</a:t>
            </a:r>
            <a:r>
              <a:rPr lang="en-US" sz="4500" dirty="0">
                <a:solidFill>
                  <a:srgbClr val="000000"/>
                </a:solidFill>
                <a:latin typeface="Bryndan Write"/>
              </a:rPr>
              <a:t> is here to solve all such problems.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32935" y="6222200"/>
            <a:ext cx="130879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yndan Write"/>
              </a:rPr>
              <a:t>How?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18585" y="8779119"/>
            <a:ext cx="9240715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yndan Write"/>
              </a:rPr>
              <a:t>That's where the modules come in handy!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481088">
            <a:off x="10342546" y="7003299"/>
            <a:ext cx="1622549" cy="106276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481088">
            <a:off x="7207310" y="4849508"/>
            <a:ext cx="1622549" cy="10627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01265" y="6141533"/>
            <a:ext cx="2172135" cy="847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4653" y="2788719"/>
            <a:ext cx="10539217" cy="6023379"/>
            <a:chOff x="0" y="38100"/>
            <a:chExt cx="14052289" cy="8031172"/>
          </a:xfrm>
        </p:grpSpPr>
        <p:sp>
          <p:nvSpPr>
            <p:cNvPr id="3" name="TextBox 3"/>
            <p:cNvSpPr txBox="1"/>
            <p:nvPr/>
          </p:nvSpPr>
          <p:spPr>
            <a:xfrm>
              <a:off x="0" y="38100"/>
              <a:ext cx="14052289" cy="1735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088"/>
                </a:lnSpc>
              </a:pPr>
              <a:r>
                <a:rPr lang="en-US" sz="8772">
                  <a:solidFill>
                    <a:srgbClr val="0D121A"/>
                  </a:solidFill>
                  <a:latin typeface="Heebo Bold Bold"/>
                </a:rPr>
                <a:t>STUDENT MODULE: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386"/>
              <a:ext cx="14052289" cy="995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28"/>
                </a:lnSpc>
                <a:spcBef>
                  <a:spcPts val="4071"/>
                </a:spcBef>
              </a:pPr>
              <a:r>
                <a:rPr lang="en-US" sz="4934">
                  <a:solidFill>
                    <a:srgbClr val="0D121A"/>
                  </a:solidFill>
                  <a:latin typeface="Bryndan Write"/>
                </a:rPr>
                <a:t>Some of the Key Features: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65584"/>
              <a:ext cx="14052289" cy="4103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2924" lvl="1" indent="-331462">
                <a:lnSpc>
                  <a:spcPts val="4759"/>
                </a:lnSpc>
                <a:buFont typeface="Arial"/>
                <a:buChar char="•"/>
              </a:pPr>
              <a:r>
                <a:rPr lang="en-US" sz="4000" dirty="0">
                  <a:solidFill>
                    <a:srgbClr val="0D121A"/>
                  </a:solidFill>
                  <a:latin typeface="Cooper Hewitt"/>
                </a:rPr>
                <a:t>Only students can access this module</a:t>
              </a:r>
            </a:p>
            <a:p>
              <a:pPr marL="662924" lvl="1" indent="-331462">
                <a:lnSpc>
                  <a:spcPts val="4759"/>
                </a:lnSpc>
                <a:buFont typeface="Arial"/>
                <a:buChar char="•"/>
              </a:pPr>
              <a:r>
                <a:rPr lang="en-US" sz="4000" dirty="0">
                  <a:solidFill>
                    <a:srgbClr val="0D121A"/>
                  </a:solidFill>
                  <a:latin typeface="Cooper Hewitt"/>
                </a:rPr>
                <a:t>Provides relevant reminders and notifications</a:t>
              </a:r>
            </a:p>
            <a:p>
              <a:pPr marL="662924" lvl="1" indent="-331462">
                <a:lnSpc>
                  <a:spcPts val="4759"/>
                </a:lnSpc>
                <a:buFont typeface="Arial"/>
                <a:buChar char="•"/>
              </a:pPr>
              <a:r>
                <a:rPr lang="en-US" sz="4000" dirty="0">
                  <a:solidFill>
                    <a:srgbClr val="0D121A"/>
                  </a:solidFill>
                  <a:latin typeface="Cooper Hewitt"/>
                </a:rPr>
                <a:t>Students can directly contact the authorities 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10620" y="3980194"/>
            <a:ext cx="3333380" cy="31667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8830337">
            <a:off x="13170856" y="2048396"/>
            <a:ext cx="2986319" cy="19560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0" y="2760567"/>
            <a:ext cx="10232504" cy="6929206"/>
            <a:chOff x="0" y="38100"/>
            <a:chExt cx="13643339" cy="9238943"/>
          </a:xfrm>
        </p:grpSpPr>
        <p:sp>
          <p:nvSpPr>
            <p:cNvPr id="3" name="TextBox 3"/>
            <p:cNvSpPr txBox="1"/>
            <p:nvPr/>
          </p:nvSpPr>
          <p:spPr>
            <a:xfrm>
              <a:off x="0" y="38100"/>
              <a:ext cx="13643339" cy="1790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349"/>
                </a:lnSpc>
              </a:pPr>
              <a:r>
                <a:rPr lang="en-US" sz="9000">
                  <a:solidFill>
                    <a:srgbClr val="0D121A"/>
                  </a:solidFill>
                  <a:latin typeface="Heebo Bold Bold"/>
                </a:rPr>
                <a:t>TEACHER MODULE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24149"/>
              <a:ext cx="13643339" cy="899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  <a:spcBef>
                  <a:spcPts val="3712"/>
                </a:spcBef>
              </a:pPr>
              <a:r>
                <a:rPr lang="en-US" sz="4500" dirty="0">
                  <a:solidFill>
                    <a:srgbClr val="0D121A"/>
                  </a:solidFill>
                  <a:latin typeface="Bryndan Write"/>
                </a:rPr>
                <a:t>Some of the Key Features: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73026"/>
              <a:ext cx="13643339" cy="5304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Heebo Regular"/>
                </a:rPr>
                <a:t>Only the faculty members have access</a:t>
              </a:r>
            </a:p>
            <a:p>
              <a:pPr marL="604519" lvl="1" indent="-302260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Heebo Regular"/>
                </a:rPr>
                <a:t>Can grant permissions to students</a:t>
              </a:r>
            </a:p>
            <a:p>
              <a:pPr marL="604519" lvl="1" indent="-302260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Heebo Regular"/>
                </a:rPr>
                <a:t>Can apply for leaves</a:t>
              </a:r>
            </a:p>
            <a:p>
              <a:pPr marL="604520" lvl="1" indent="-302260">
                <a:lnSpc>
                  <a:spcPct val="150000"/>
                </a:lnSpc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Heebo Regular"/>
                </a:rPr>
                <a:t>Can monitor student </a:t>
              </a:r>
              <a:r>
                <a:rPr lang="en-US" sz="4400" dirty="0" err="1">
                  <a:solidFill>
                    <a:srgbClr val="0D121A"/>
                  </a:solidFill>
                  <a:latin typeface="Heebo Regular"/>
                </a:rPr>
                <a:t>profress</a:t>
              </a:r>
              <a:endParaRPr lang="en-US" sz="4400" dirty="0">
                <a:solidFill>
                  <a:srgbClr val="0D121A"/>
                </a:solidFill>
                <a:latin typeface="Heebo Regular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17929">
            <a:off x="10987675" y="4155338"/>
            <a:ext cx="2851863" cy="111222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10194" y="2978397"/>
            <a:ext cx="1915791" cy="12548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749" y="430777"/>
            <a:ext cx="6590571" cy="6900232"/>
            <a:chOff x="0" y="47625"/>
            <a:chExt cx="8787428" cy="9200309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8787428" cy="2163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515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71645"/>
              <a:ext cx="8787428" cy="1040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85"/>
                </a:lnSpc>
                <a:spcBef>
                  <a:spcPts val="4489"/>
                </a:spcBef>
              </a:pPr>
              <a:r>
                <a:rPr lang="en-US" sz="7200" dirty="0">
                  <a:solidFill>
                    <a:srgbClr val="0D121A"/>
                  </a:solidFill>
                  <a:latin typeface="Bryndan Write"/>
                </a:rPr>
                <a:t>Forum module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33878"/>
              <a:ext cx="8787428" cy="4514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4336" lvl="1" indent="-287168"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Cooper Hewitt"/>
                </a:rPr>
                <a:t>A module especially made to handle things and events related to the clubs in the institution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49000" y="5374293"/>
            <a:ext cx="1675578" cy="1591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36146" y="3337321"/>
            <a:ext cx="1675578" cy="15918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677400" y="2784350"/>
            <a:ext cx="7300921" cy="6428741"/>
            <a:chOff x="0" y="38100"/>
            <a:chExt cx="9734561" cy="8571655"/>
          </a:xfrm>
        </p:grpSpPr>
        <p:sp>
          <p:nvSpPr>
            <p:cNvPr id="9" name="TextBox 9"/>
            <p:cNvSpPr txBox="1"/>
            <p:nvPr/>
          </p:nvSpPr>
          <p:spPr>
            <a:xfrm>
              <a:off x="0" y="38100"/>
              <a:ext cx="9734561" cy="1790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349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455924"/>
              <a:ext cx="9734561" cy="1040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84"/>
                </a:lnSpc>
                <a:spcBef>
                  <a:spcPts val="4488"/>
                </a:spcBef>
              </a:pPr>
              <a:r>
                <a:rPr lang="en-US" sz="7200" dirty="0">
                  <a:solidFill>
                    <a:srgbClr val="0D121A"/>
                  </a:solidFill>
                  <a:latin typeface="Bryndan Write"/>
                </a:rPr>
                <a:t>College module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095699"/>
              <a:ext cx="9734561" cy="4514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4294" lvl="1" indent="-287147">
                <a:buFont typeface="Arial"/>
                <a:buChar char="•"/>
              </a:pPr>
              <a:r>
                <a:rPr lang="en-US" sz="4400" dirty="0">
                  <a:solidFill>
                    <a:srgbClr val="0D121A"/>
                  </a:solidFill>
                  <a:latin typeface="Cooper Hewitt"/>
                </a:rPr>
                <a:t>A module that provides all the information about the institute such as the history, achievements, placements, etc.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311" y="900551"/>
            <a:ext cx="17501379" cy="234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8000">
                <a:solidFill>
                  <a:srgbClr val="FF914D"/>
                </a:solidFill>
                <a:latin typeface="Heebo Bold Bold"/>
              </a:rPr>
              <a:t>WHAT CAN WE ACHIEVE WITH PRODIGO?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54946">
            <a:off x="9051331" y="398734"/>
            <a:ext cx="4725480" cy="18429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158641" y="3517940"/>
            <a:ext cx="7736049" cy="808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ts val="2310"/>
              </a:spcBef>
            </a:pPr>
            <a:r>
              <a:rPr lang="en-US" sz="4000" dirty="0" err="1">
                <a:solidFill>
                  <a:srgbClr val="0D121A"/>
                </a:solidFill>
                <a:latin typeface="Bryndan Write"/>
              </a:rPr>
              <a:t>Prodigo</a:t>
            </a:r>
            <a:r>
              <a:rPr lang="en-US" sz="4000" dirty="0">
                <a:solidFill>
                  <a:srgbClr val="0D121A"/>
                </a:solidFill>
                <a:latin typeface="Bryndan Write"/>
              </a:rPr>
              <a:t> can help save a lot of precious time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783960" y="4423635"/>
            <a:ext cx="6979040" cy="2808379"/>
            <a:chOff x="0" y="9525"/>
            <a:chExt cx="7349235" cy="3052624"/>
          </a:xfrm>
        </p:grpSpPr>
        <p:sp>
          <p:nvSpPr>
            <p:cNvPr id="6" name="TextBox 6"/>
            <p:cNvSpPr txBox="1"/>
            <p:nvPr/>
          </p:nvSpPr>
          <p:spPr>
            <a:xfrm>
              <a:off x="0" y="1035370"/>
              <a:ext cx="7349235" cy="2026779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474979" lvl="1" indent="-237490">
                <a:lnSpc>
                  <a:spcPts val="3519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Heebo Regular"/>
                </a:rPr>
                <a:t>can track of their academic growth</a:t>
              </a:r>
            </a:p>
            <a:p>
              <a:pPr marL="474980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Heebo Regular"/>
                </a:rPr>
                <a:t>Gives staff an insight on students progress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6627057" cy="883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50"/>
                </a:lnSpc>
                <a:spcBef>
                  <a:spcPts val="4537"/>
                </a:spcBef>
              </a:pPr>
              <a:r>
                <a:rPr lang="en-US" sz="8000" dirty="0">
                  <a:solidFill>
                    <a:srgbClr val="0D121A"/>
                  </a:solidFill>
                  <a:latin typeface="Bryndan Write"/>
                </a:rPr>
                <a:t>Students: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14170" y="6042253"/>
            <a:ext cx="6273629" cy="3677228"/>
            <a:chOff x="-437487" y="9525"/>
            <a:chExt cx="7468577" cy="3303851"/>
          </a:xfrm>
        </p:grpSpPr>
        <p:sp>
          <p:nvSpPr>
            <p:cNvPr id="9" name="TextBox 9"/>
            <p:cNvSpPr txBox="1"/>
            <p:nvPr/>
          </p:nvSpPr>
          <p:spPr>
            <a:xfrm>
              <a:off x="-437487" y="1377696"/>
              <a:ext cx="7468577" cy="19356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74979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Heebo Regular"/>
                </a:rPr>
                <a:t>Help track and maintain their records</a:t>
              </a:r>
            </a:p>
            <a:p>
              <a:pPr marL="474980" lvl="1" indent="-237490">
                <a:lnSpc>
                  <a:spcPct val="15000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D121A"/>
                  </a:solidFill>
                  <a:latin typeface="Heebo Regular"/>
                </a:rPr>
                <a:t>Reduce communication gap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6573997" cy="1105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50"/>
                </a:lnSpc>
                <a:spcBef>
                  <a:spcPts val="4537"/>
                </a:spcBef>
              </a:pPr>
              <a:r>
                <a:rPr lang="en-US" sz="8000" dirty="0">
                  <a:solidFill>
                    <a:srgbClr val="0D121A"/>
                  </a:solidFill>
                  <a:latin typeface="Bryndan Write"/>
                </a:rPr>
                <a:t>Teachers</a:t>
              </a:r>
              <a:r>
                <a:rPr lang="en-US" sz="5500" dirty="0">
                  <a:solidFill>
                    <a:srgbClr val="0D121A"/>
                  </a:solidFill>
                  <a:latin typeface="Bryndan Write"/>
                </a:rPr>
                <a:t>: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03111" y="3593403"/>
            <a:ext cx="511059" cy="27341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81661" y="7159974"/>
            <a:ext cx="1264821" cy="67667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58589" y="4474352"/>
            <a:ext cx="1250743" cy="669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339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Arial</vt:lpstr>
      <vt:lpstr>Abhaya Libre Regular Bold</vt:lpstr>
      <vt:lpstr>Cooper Hewitt</vt:lpstr>
      <vt:lpstr>Heebo Regular</vt:lpstr>
      <vt:lpstr>Heebo Bold Bold</vt:lpstr>
      <vt:lpstr>Bryndan Write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Handwritten Scribbles Athleisure Wear Product Marketing Presentation</dc:title>
  <cp:lastModifiedBy>M Lekha</cp:lastModifiedBy>
  <cp:revision>4</cp:revision>
  <dcterms:created xsi:type="dcterms:W3CDTF">2006-08-16T00:00:00Z</dcterms:created>
  <dcterms:modified xsi:type="dcterms:W3CDTF">2020-08-29T15:29:32Z</dcterms:modified>
  <dc:identifier>DAEF5R58fqE</dc:identifier>
</cp:coreProperties>
</file>