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58" r:id="rId7"/>
    <p:sldId id="257" r:id="rId8"/>
    <p:sldId id="259" r:id="rId9"/>
    <p:sldId id="260" r:id="rId10"/>
    <p:sldId id="261" r:id="rId11"/>
    <p:sldId id="264" r:id="rId12"/>
    <p:sldId id="265" r:id="rId13"/>
    <p:sldId id="262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2BC2305-9043-45AE-B8A1-6062D5039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878E2A-85D5-4000-9B88-C859F52C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47AA4-34BF-481B-9C6B-79DE46962CB8}" type="datetime1">
              <a:rPr lang="ru-RU" smtClean="0"/>
              <a:t>04.06.2023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3B4D7C-FE5D-4098-B2E3-E316DB931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1458A0E0-112E-4F75-AC4A-C0B7F1AD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ACE16A-B08D-4117-9FC3-8F9667F4514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224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9C16E1-27DC-4EC3-A42F-2670C5E0B76C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4367C96-DDCA-4867-8F69-39EABFA21D5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30342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4367C96-DDCA-4867-8F69-39EABFA21D5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558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67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85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71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38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74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80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05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68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14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rtlCol="0"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CB48AD-FC02-4C84-86F0-B556339EA164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E054A-90F1-41B6-AFF0-8FF9FA1F71B5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5CE4D-4182-4E34-A570-EE11FD0C23D6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0AAA9-62CD-4365-B5F4-B9AF7AE6F21E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1F58E-23B8-4E6D-A3C0-DE5AEDECEF2B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3D96C5-226A-4162-82CE-F088768412E7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8397B-8F10-481A-A2C2-63D8057EA0D5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94591-3824-4FDD-AAF9-69280A3A6D14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4604E2-FE17-469E-A45F-F94FB4F57EB9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90745-FA56-4BB9-A870-FCC06FE279B2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86A540-7671-40F6-B09E-7CDB75918B4D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B9D5C1-6995-4FB2-B849-B2CD751EBDC8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0CA44-8E98-4DBB-B4FE-B93AE3E3781E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57889-5C72-49B5-B808-9B3046EBFEA4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03D279A-4FD4-4444-80BA-6F836123ABB9}" type="datetime1">
              <a:rPr lang="ru-RU" noProof="0" smtClean="0"/>
              <a:t>04.06.2023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DA3B1-85F8-4B51-95B6-BDDF16F35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sz="4800" dirty="0"/>
              <a:t>Поиск кратчайшего пути в ориентированном графе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ACD44C-88EA-4854-B39D-5EEC3BEF4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sz="2800" dirty="0" err="1"/>
              <a:t>Пряминин</a:t>
            </a:r>
            <a:r>
              <a:rPr lang="ru-RU" sz="2800" dirty="0"/>
              <a:t> Т.В. РИЗ-12038у</a:t>
            </a:r>
          </a:p>
        </p:txBody>
      </p:sp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2422489"/>
            <a:ext cx="8107018" cy="2013021"/>
          </a:xfrm>
        </p:spPr>
        <p:txBody>
          <a:bodyPr rtlCol="0">
            <a:normAutofit/>
          </a:bodyPr>
          <a:lstStyle/>
          <a:p>
            <a:pPr rtl="0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5558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9523"/>
          </a:xfrm>
        </p:spPr>
        <p:txBody>
          <a:bodyPr rtlCol="0"/>
          <a:lstStyle/>
          <a:p>
            <a:pPr rtl="0"/>
            <a:r>
              <a:rPr lang="ru-RU" dirty="0"/>
              <a:t>Граф – совокупность вершин и ребер, их соединяющих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519F167-C7CD-492D-9FDB-CB429DF1913F}"/>
              </a:ext>
            </a:extLst>
          </p:cNvPr>
          <p:cNvSpPr txBox="1">
            <a:spLocks/>
          </p:cNvSpPr>
          <p:nvPr/>
        </p:nvSpPr>
        <p:spPr>
          <a:xfrm>
            <a:off x="838200" y="2997337"/>
            <a:ext cx="10515600" cy="59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Ребра могут иметь вес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13E66B1-C8EF-490D-AF3F-710C47EAAC7D}"/>
              </a:ext>
            </a:extLst>
          </p:cNvPr>
          <p:cNvSpPr txBox="1">
            <a:spLocks/>
          </p:cNvSpPr>
          <p:nvPr/>
        </p:nvSpPr>
        <p:spPr>
          <a:xfrm>
            <a:off x="838200" y="2397814"/>
            <a:ext cx="10515600" cy="59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ориентированном графе ребра имеют направление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F76758-52BD-4869-AD12-60E76A946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27" y="2997337"/>
            <a:ext cx="3954738" cy="36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/>
          <a:p>
            <a:pPr rtl="0"/>
            <a:r>
              <a:rPr lang="ru-RU" dirty="0"/>
              <a:t>Путь в ориентированном графе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322E9-A7EC-465F-93FE-BAA39472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 rtlCol="0"/>
          <a:lstStyle/>
          <a:p>
            <a:r>
              <a:rPr lang="ru-RU" dirty="0"/>
              <a:t>Путь в графе - это последовательность вершин, в которой каждая следующая вершина (после первой), является смежной с предыдущей</a:t>
            </a:r>
          </a:p>
        </p:txBody>
      </p:sp>
      <p:pic>
        <p:nvPicPr>
          <p:cNvPr id="1026" name="Picture 2" descr="Задача о кратчайшем пути — Википедия">
            <a:extLst>
              <a:ext uri="{FF2B5EF4-FFF2-40B4-BE49-F238E27FC236}">
                <a16:creationId xmlns:a16="http://schemas.microsoft.com/office/drawing/2014/main" id="{EA041FE4-0203-429B-B2B1-E2CF5B3B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73" y="3151188"/>
            <a:ext cx="6252127" cy="34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Поиск кратчайшего пути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0688"/>
          </a:xfrm>
        </p:spPr>
        <p:txBody>
          <a:bodyPr rtlCol="0">
            <a:normAutofit/>
          </a:bodyPr>
          <a:lstStyle/>
          <a:p>
            <a:r>
              <a:rPr lang="ru-RU" dirty="0"/>
              <a:t>Алгоритм Беллмана-Форда</a:t>
            </a:r>
          </a:p>
          <a:p>
            <a:r>
              <a:rPr lang="ru-RU" dirty="0"/>
              <a:t>Алгоритм </a:t>
            </a:r>
            <a:r>
              <a:rPr lang="ru-RU" dirty="0" err="1"/>
              <a:t>Флойда-Уоршелла</a:t>
            </a:r>
            <a:endParaRPr lang="ru-RU" dirty="0"/>
          </a:p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  <a:p>
            <a:r>
              <a:rPr lang="ru-RU" dirty="0"/>
              <a:t>Обход в ширину</a:t>
            </a:r>
          </a:p>
          <a:p>
            <a:r>
              <a:rPr lang="ru-RU" dirty="0"/>
              <a:t>Обход в глубину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AA7611-C895-48E0-BAC8-E7C54780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40" y="3104735"/>
            <a:ext cx="5988533" cy="336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Для ориентированных графов</a:t>
            </a:r>
          </a:p>
          <a:p>
            <a:pPr rtl="0"/>
            <a:r>
              <a:rPr lang="ru-RU" dirty="0"/>
              <a:t>Задается начальная вершина </a:t>
            </a:r>
          </a:p>
          <a:p>
            <a:pPr rtl="0"/>
            <a:r>
              <a:rPr lang="ru-RU" dirty="0"/>
              <a:t>Находит кратчайшие пути до всех остальных вершин</a:t>
            </a:r>
          </a:p>
          <a:p>
            <a:pPr rtl="0"/>
            <a:r>
              <a:rPr lang="ru-RU" dirty="0"/>
              <a:t>Работает пошагово</a:t>
            </a:r>
          </a:p>
          <a:p>
            <a:pPr rtl="0"/>
            <a:r>
              <a:rPr lang="ru-RU" dirty="0" err="1"/>
              <a:t>Детерменированный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C3DA61-D5CB-4E5C-AAAA-0211B17C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161" y="1825625"/>
            <a:ext cx="7135673" cy="60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Описание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407322-EE47-461A-937E-D8B74ADF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Инициализация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Выбор ближайшей вершины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Обновление расстояний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Пометка посещенной вершины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Повторение шагов 2-4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Завершение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E5737F-4E8D-4AB1-8A8A-D500021B7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38" y="1322526"/>
            <a:ext cx="6065562" cy="36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Структура программы</a:t>
            </a:r>
          </a:p>
        </p:txBody>
      </p:sp>
      <p:pic>
        <p:nvPicPr>
          <p:cNvPr id="3074" name="Picture 2" descr="http://www.plantuml.com/plantuml/png/VLF1RjD04BtxA_ROkfGlGAYeeY0a40TKEEIoIfROakEDrYOW8QGu0HKK15TE8C4F9BG6apJfByp-4M_Mw-Aq4ieXCs_VxhmtCpx8Scdo5uCaw2OooyHJ5VUZ_9wHmqYy3kWBhMb9SxgmXPtIYYexndzf9u8kQ4Ch-rbGrKdfd340PtOcwCpXTenx2zhO2J1R23fbnBu5wppO4yUgcsjpwx7CeqUwfswBCCoKDDs8aJ3if3jncekHwXuPFRWXVF94x-8k4j3xAcTkhJWCT_XafECUZeO650Uz2RonfX2x-WOb9RGMq3oddootzWG3jBPJ0Qo4q_TKkHJsfw1MxTB7okJg5TTeeusOTkM7Caxl38TS-3lQSS8DHGNxZikva0kCKMi5v1UKhH6NZHite7_c1dXjwtMLPRAlxikqboZpFtS0BWy0ppkfdvIhUueVfei8Hwp0ZnP2Pu1ggRP0iA65_U1L_W6XNeIFzBk-YyTBv9-2FJ-CBD8lxngZZPkgYmunY4oe9jpTudf7ZktZcZzealQDAEufpxhUzaETvaOdlZ4_kCtR0r_oDZe7QtR47KDUYGTo98-UtOIxh-uIsaPbUqyMhVK-GIEMk6GBTp2p4-uCAxcY8Tmtl1xxLuPsdPQevs2rlyMWbO2mVxdFGRDU6k3sGy61IdlujFy2">
            <a:extLst>
              <a:ext uri="{FF2B5EF4-FFF2-40B4-BE49-F238E27FC236}">
                <a16:creationId xmlns:a16="http://schemas.microsoft.com/office/drawing/2014/main" id="{31C3B29E-9A2F-4F3E-AB59-FAE81359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3025"/>
            <a:ext cx="9074426" cy="54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Диаграмма состояний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FDBAB-DCB2-45C2-BBB8-17A40A069B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80"/>
            <a:ext cx="8676861" cy="52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Пользовательский интерфейс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4CCD31-0815-477A-991C-806F4F41ED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965" y="1199073"/>
            <a:ext cx="8835887" cy="54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0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7600_TF10251335.potx" id="{F28B9710-6622-4355-B624-23B2FA434516}" vid="{2837F614-421B-4E91-BBB7-51B86A34BF3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DC6638-3F1D-4CA5-A167-2F719C087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159ADF-C50B-4A45-AD13-B0A8152C315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FDF6E3-4638-4FD3-B9D7-E0E63F205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о дне Земли</Template>
  <TotalTime>0</TotalTime>
  <Words>125</Words>
  <Application>Microsoft Office PowerPoint</Application>
  <PresentationFormat>Широкоэкранный</PresentationFormat>
  <Paragraphs>41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Тема Office</vt:lpstr>
      <vt:lpstr>Поиск кратчайшего пути в ориентированном графе</vt:lpstr>
      <vt:lpstr>Введение</vt:lpstr>
      <vt:lpstr>Путь в ориентированном графе</vt:lpstr>
      <vt:lpstr>Поиск кратчайшего пути</vt:lpstr>
      <vt:lpstr>Алгоритм Дейкстры</vt:lpstr>
      <vt:lpstr>Описание алгоритма</vt:lpstr>
      <vt:lpstr>Структура программы</vt:lpstr>
      <vt:lpstr>Диаграмма состояний</vt:lpstr>
      <vt:lpstr>Пользовательский интерфейс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2023-06-04T09:47:50Z</dcterms:created>
  <dcterms:modified xsi:type="dcterms:W3CDTF">2023-06-04T11:24:58Z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