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59E554-45B4-4817-8F69-1E9E49304AF3}" v="2" dt="2022-05-10T12:23:41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Urbański" userId="S::producentrobi@microsoft.sci.edu.pl::ae717587-3644-43f8-8e09-0721e3379812" providerId="AD" clId="Web-{8259E554-45B4-4817-8F69-1E9E49304AF3}"/>
    <pc:docChg chg="modSld">
      <pc:chgData name="Robert Urbański" userId="S::producentrobi@microsoft.sci.edu.pl::ae717587-3644-43f8-8e09-0721e3379812" providerId="AD" clId="Web-{8259E554-45B4-4817-8F69-1E9E49304AF3}" dt="2022-05-10T12:23:41.695" v="1" actId="20577"/>
      <pc:docMkLst>
        <pc:docMk/>
      </pc:docMkLst>
      <pc:sldChg chg="modSp">
        <pc:chgData name="Robert Urbański" userId="S::producentrobi@microsoft.sci.edu.pl::ae717587-3644-43f8-8e09-0721e3379812" providerId="AD" clId="Web-{8259E554-45B4-4817-8F69-1E9E49304AF3}" dt="2022-05-10T12:23:41.695" v="1" actId="20577"/>
        <pc:sldMkLst>
          <pc:docMk/>
          <pc:sldMk cId="3586056135" sldId="258"/>
        </pc:sldMkLst>
        <pc:spChg chg="mod">
          <ac:chgData name="Robert Urbański" userId="S::producentrobi@microsoft.sci.edu.pl::ae717587-3644-43f8-8e09-0721e3379812" providerId="AD" clId="Web-{8259E554-45B4-4817-8F69-1E9E49304AF3}" dt="2022-05-10T12:23:41.695" v="1" actId="20577"/>
          <ac:spMkLst>
            <pc:docMk/>
            <pc:sldMk cId="3586056135" sldId="258"/>
            <ac:spMk id="3" creationId="{61C3CDE8-D3BB-5F1D-E219-6AE23809C08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7304B8-E3C6-1C8A-C4D3-BD8DE58F0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CB5C40A-FD3D-CC9E-D96A-A18A8F5E8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8A7B109-8C0C-AF22-DE91-0D6983E5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D190-65D0-4C98-9901-C70B0731380E}" type="datetimeFigureOut">
              <a:rPr lang="pl-PL" smtClean="0"/>
              <a:t>10.05.2022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84A2A34-D4AB-7999-3520-587ABECE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D453722-6014-8625-BC4E-9D401F4B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EC81-1AC8-48D4-BCEF-BAFBD1C1F2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345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87AB1C-24B1-BDC9-FDE1-02A9414F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6EBBB1D-F0BF-AF95-0F94-DB25532C5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8FA5CBF-9061-2CEB-BBCC-D6B3D053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D190-65D0-4C98-9901-C70B0731380E}" type="datetimeFigureOut">
              <a:rPr lang="pl-PL" smtClean="0"/>
              <a:t>10.05.2022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64CFED6-8E3B-8496-CA18-EEE9C5C5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1B3D0E2-01AF-8AA9-48A0-4672301B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EC81-1AC8-48D4-BCEF-BAFBD1C1F2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132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B704AC8-4757-CE67-0015-25665DDEB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C0EA777-703A-693A-4741-3D2320751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0D61118-A149-9FDC-7379-EB72BD44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D190-65D0-4C98-9901-C70B0731380E}" type="datetimeFigureOut">
              <a:rPr lang="pl-PL" smtClean="0"/>
              <a:t>10.05.2022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343CF6C-1FB4-316D-A444-A25F0474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1374665-3EAD-C3DB-6E03-FBF7E912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EC81-1AC8-48D4-BCEF-BAFBD1C1F2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363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19DEC2-AFBE-F941-F56B-30E789D7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9302B6A-9674-3EB6-A459-632496EC7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3044C65-EDA8-E307-0A84-8FCE027CF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D190-65D0-4C98-9901-C70B0731380E}" type="datetimeFigureOut">
              <a:rPr lang="pl-PL" smtClean="0"/>
              <a:t>10.05.2022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23D6E83-C07D-7D6B-D4C7-F2166071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7897C04-D82C-CFB1-AE70-3F5D892E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EC81-1AC8-48D4-BCEF-BAFBD1C1F2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306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E6B86B-9667-1C88-D26D-ADD20D81D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1EE7521-6CA4-BB92-B2AB-0464FA7AB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0123780-CB13-2460-4DEF-286196CF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D190-65D0-4C98-9901-C70B0731380E}" type="datetimeFigureOut">
              <a:rPr lang="pl-PL" smtClean="0"/>
              <a:t>10.05.2022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1CBCDB4-F733-84D1-32BA-C806FAF2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11AA31F-1657-543D-1322-775A6070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EC81-1AC8-48D4-BCEF-BAFBD1C1F2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755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56A251-132B-2F0D-6096-C4ABE425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DF771A5-2E6C-7B32-03AB-B55D8A743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72EBF3D-E2C5-0E01-5A87-387D59A7F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6F8880C-70AE-7655-B60D-A4F165910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D190-65D0-4C98-9901-C70B0731380E}" type="datetimeFigureOut">
              <a:rPr lang="pl-PL" smtClean="0"/>
              <a:t>10.05.2022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A863ACF-9CD4-21C5-FD60-8C352D3C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9C8E379-41F2-8534-6662-B206E336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EC81-1AC8-48D4-BCEF-BAFBD1C1F2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316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D77CF7-8A7F-D817-1F52-EFCC24A8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242A459-6139-3298-00F4-FAD1D62FD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67B4D83-B700-5006-37F1-7139B950C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C75414D-E6D8-D8AC-2D90-725F812A3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49D3B4F-97A9-F809-ACDE-C60A132C3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C4AA3FD-2B98-48ED-7DFC-CE7FB862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D190-65D0-4C98-9901-C70B0731380E}" type="datetimeFigureOut">
              <a:rPr lang="pl-PL" smtClean="0"/>
              <a:t>10.05.2022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97A25F6-4DA5-9E50-7865-A6336377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D0BD923-5597-9004-68FB-E291216C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EC81-1AC8-48D4-BCEF-BAFBD1C1F2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058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B9099A-5824-B516-C7ED-FFF609A6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6B791E7-9DDD-C756-539A-E9F62133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D190-65D0-4C98-9901-C70B0731380E}" type="datetimeFigureOut">
              <a:rPr lang="pl-PL" smtClean="0"/>
              <a:t>10.05.2022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7D4B044-2747-40DE-9C18-FC8F1839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7203E8B-08DB-B0CD-2A6B-F7FE0109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EC81-1AC8-48D4-BCEF-BAFBD1C1F2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521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6037D52-93BF-9997-DB93-6AE49A38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D190-65D0-4C98-9901-C70B0731380E}" type="datetimeFigureOut">
              <a:rPr lang="pl-PL" smtClean="0"/>
              <a:t>10.05.2022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991B00B-D39E-01C4-3478-31C2FBC4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A72D44E-10C1-C6E1-DBB7-E4534785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EC81-1AC8-48D4-BCEF-BAFBD1C1F2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228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F40A97-34BB-172E-DEDD-54C88732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889311-89FE-CAF6-8B19-26F1835CA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FE6EFD5-1BBD-5A2B-9214-FEDA491D6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E20A9A5-20B9-5B05-81E8-1742F173C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D190-65D0-4C98-9901-C70B0731380E}" type="datetimeFigureOut">
              <a:rPr lang="pl-PL" smtClean="0"/>
              <a:t>10.05.2022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ACA37CB-B615-64AF-1BB8-23DF73183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79022C9-2E97-B662-14A8-0516FC4D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EC81-1AC8-48D4-BCEF-BAFBD1C1F2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245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1FEE7B-E1EA-2A6E-54FD-B9BB935E2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CD802BC-114C-211C-2215-1DE5BCFEA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BC81A89-E8E8-10CC-4A8A-845EC4140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909ED3A-D057-7A32-3089-89654ED0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D190-65D0-4C98-9901-C70B0731380E}" type="datetimeFigureOut">
              <a:rPr lang="pl-PL" smtClean="0"/>
              <a:t>10.05.2022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A493721-5C39-447A-7D3B-EAD0CF11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A9B179E-4120-F73C-A4EF-9C9B25D9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EC81-1AC8-48D4-BCEF-BAFBD1C1F2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339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82183AA-7A38-E907-EC6F-335B1433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0827B7B-DDCF-B161-7B46-664B03FDF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BF6AF2A-8601-D69A-66CA-5D97301AD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CD190-65D0-4C98-9901-C70B0731380E}" type="datetimeFigureOut">
              <a:rPr lang="pl-PL" smtClean="0"/>
              <a:t>10.05.2022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B3D63AB-8D38-07F4-1D41-C7330A07A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5F777A4-D396-94F6-6C87-8D5D05366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BEC81-1AC8-48D4-BCEF-BAFBD1C1F2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430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A85DE0-6D96-AF32-A26D-A821187419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Integracja kodu C++ z QML.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F12A8BC-5276-EF42-5E91-CE7A90AB59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/>
              <a:t>10.05.2022</a:t>
            </a:r>
          </a:p>
        </p:txBody>
      </p:sp>
    </p:spTree>
    <p:extLst>
      <p:ext uri="{BB962C8B-B14F-4D97-AF65-F5344CB8AC3E}">
        <p14:creationId xmlns:p14="http://schemas.microsoft.com/office/powerpoint/2010/main" val="77638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840690-00EF-D5DB-4364-6E993FC0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Dodawanie nowej klasy do projektu cz.1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37B1CA0-50AB-75BA-6746-569987670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606" y="1483567"/>
            <a:ext cx="3701264" cy="3513462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CC5AA0B-2232-A95F-A719-F9F358E0C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262" y="1690688"/>
            <a:ext cx="7215132" cy="450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0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6EE0BA-D7AC-7514-1F55-636CC2E3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Dodawanie nowej klasy do projektu cz.2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C3CDE8-D3BB-5F1D-E219-6AE23809C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l-PL">
              <a:cs typeface="Calibri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2C34467-A2A1-BCC2-EA92-A65B722F8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086" y="1825625"/>
            <a:ext cx="7359171" cy="4912224"/>
          </a:xfrm>
          <a:prstGeom prst="rect">
            <a:avLst/>
          </a:prstGeom>
        </p:spPr>
      </p:pic>
      <p:sp>
        <p:nvSpPr>
          <p:cNvPr id="5" name="Prostokąt 4">
            <a:extLst>
              <a:ext uri="{FF2B5EF4-FFF2-40B4-BE49-F238E27FC236}">
                <a16:creationId xmlns:a16="http://schemas.microsoft.com/office/drawing/2014/main" id="{1F368F6B-33AA-281C-1BBA-C29497D0295A}"/>
              </a:ext>
            </a:extLst>
          </p:cNvPr>
          <p:cNvSpPr/>
          <p:nvPr/>
        </p:nvSpPr>
        <p:spPr>
          <a:xfrm>
            <a:off x="3746697" y="2516697"/>
            <a:ext cx="2457974" cy="26844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6D263556-4035-EC73-48E3-C16EE34508A3}"/>
              </a:ext>
            </a:extLst>
          </p:cNvPr>
          <p:cNvSpPr/>
          <p:nvPr/>
        </p:nvSpPr>
        <p:spPr>
          <a:xfrm>
            <a:off x="3746697" y="2797140"/>
            <a:ext cx="2457974" cy="26844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54DDB58A-D189-BB51-7CE8-2CAF56E7A6AB}"/>
              </a:ext>
            </a:extLst>
          </p:cNvPr>
          <p:cNvSpPr/>
          <p:nvPr/>
        </p:nvSpPr>
        <p:spPr>
          <a:xfrm>
            <a:off x="4335325" y="3476217"/>
            <a:ext cx="1570525" cy="22123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360E60DE-2A9B-4943-B28F-8375CCBCDCD5}"/>
              </a:ext>
            </a:extLst>
          </p:cNvPr>
          <p:cNvSpPr/>
          <p:nvPr/>
        </p:nvSpPr>
        <p:spPr>
          <a:xfrm>
            <a:off x="4335325" y="4861438"/>
            <a:ext cx="1570526" cy="22123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605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9043F34-0893-E1C7-6923-0B6FEBD3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Struktura</a:t>
            </a:r>
            <a:r>
              <a:rPr lang="pl-PL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utworzonej</a:t>
            </a: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klasy</a:t>
            </a: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cz.1</a:t>
            </a:r>
          </a:p>
        </p:txBody>
      </p: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926913CB-7F55-971D-587E-5EBC80F5A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039" y="338674"/>
            <a:ext cx="6495435" cy="6138187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E51CE3BF-3B89-09EF-7B62-9D24F3078124}"/>
              </a:ext>
            </a:extLst>
          </p:cNvPr>
          <p:cNvSpPr txBox="1"/>
          <p:nvPr/>
        </p:nvSpPr>
        <p:spPr>
          <a:xfrm>
            <a:off x="906011" y="5360565"/>
            <a:ext cx="2986481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/>
              <a:t>Implementacje piszemy oczywiście w pliku źródłowym </a:t>
            </a:r>
            <a:r>
              <a:rPr lang="pl-PL" err="1"/>
              <a:t>cpp</a:t>
            </a:r>
            <a:r>
              <a:rPr lang="pl-PL"/>
              <a:t>. W takim sam sposób jak w innych projektach.</a:t>
            </a:r>
          </a:p>
        </p:txBody>
      </p:sp>
    </p:spTree>
    <p:extLst>
      <p:ext uri="{BB962C8B-B14F-4D97-AF65-F5344CB8AC3E}">
        <p14:creationId xmlns:p14="http://schemas.microsoft.com/office/powerpoint/2010/main" val="222963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2170C6-1E43-1276-84B8-A5C1A685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Przykładowy konstruktor.</a:t>
            </a:r>
          </a:p>
        </p:txBody>
      </p:sp>
      <p:pic>
        <p:nvPicPr>
          <p:cNvPr id="4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AD69D486-510C-6A7D-1B06-E982A964C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52" y="1492898"/>
            <a:ext cx="3820228" cy="3610116"/>
          </a:xfrm>
          <a:prstGeom prst="rect">
            <a:avLst/>
          </a:prstGeom>
        </p:spPr>
      </p:pic>
      <p:pic>
        <p:nvPicPr>
          <p:cNvPr id="7" name="Symbol zastępczy zawartości 6" descr="Obraz zawierający tekst&#10;&#10;Opis wygenerowany automatycznie">
            <a:extLst>
              <a:ext uri="{FF2B5EF4-FFF2-40B4-BE49-F238E27FC236}">
                <a16:creationId xmlns:a16="http://schemas.microsoft.com/office/drawing/2014/main" id="{62A3040D-743E-BA5F-A1D2-FED307617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212" y="1921383"/>
            <a:ext cx="8306220" cy="4351338"/>
          </a:xfrm>
        </p:spPr>
      </p:pic>
      <p:sp>
        <p:nvSpPr>
          <p:cNvPr id="5" name="Prostokąt 4">
            <a:extLst>
              <a:ext uri="{FF2B5EF4-FFF2-40B4-BE49-F238E27FC236}">
                <a16:creationId xmlns:a16="http://schemas.microsoft.com/office/drawing/2014/main" id="{5109DFB1-BCE4-4913-63FB-AA7A4DB77B14}"/>
              </a:ext>
            </a:extLst>
          </p:cNvPr>
          <p:cNvSpPr/>
          <p:nvPr/>
        </p:nvSpPr>
        <p:spPr>
          <a:xfrm>
            <a:off x="781065" y="2900573"/>
            <a:ext cx="2663434" cy="32914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721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0C0947-8EE4-8B48-7156-BAE24BA3B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Integracja stworzonej klasy z kodem QML.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8BD95DA-48E9-75B5-71A0-9F822CBD0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/>
              <a:t>W pliku main.cpp załączamy naszą klasę. #include „</a:t>
            </a:r>
            <a:r>
              <a:rPr lang="pl-PL" err="1"/>
              <a:t>MojaKlasa.h</a:t>
            </a:r>
            <a:r>
              <a:rPr lang="pl-PL"/>
              <a:t>”.</a:t>
            </a:r>
          </a:p>
          <a:p>
            <a:pPr marL="514350" indent="-514350">
              <a:buFont typeface="+mj-lt"/>
              <a:buAutoNum type="arabicPeriod"/>
            </a:pPr>
            <a:r>
              <a:rPr lang="pl-PL"/>
              <a:t>Wewnątrz funkcji </a:t>
            </a:r>
            <a:r>
              <a:rPr lang="pl-PL" err="1"/>
              <a:t>main</a:t>
            </a:r>
            <a:r>
              <a:rPr lang="pl-PL"/>
              <a:t> tworzymy obiekt reprezentujący naszą klasę.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/>
              <a:t>Np. </a:t>
            </a:r>
            <a:r>
              <a:rPr lang="pl-PL" err="1"/>
              <a:t>MojaKlasa</a:t>
            </a:r>
            <a:r>
              <a:rPr lang="pl-PL"/>
              <a:t> </a:t>
            </a:r>
            <a:r>
              <a:rPr lang="pl-PL" err="1"/>
              <a:t>myclass</a:t>
            </a:r>
            <a:r>
              <a:rPr lang="pl-PL"/>
              <a:t>;</a:t>
            </a:r>
          </a:p>
          <a:p>
            <a:pPr marL="971550" lvl="1" indent="-514350">
              <a:buFont typeface="+mj-lt"/>
              <a:buAutoNum type="arabicPeriod"/>
            </a:pPr>
            <a:endParaRPr lang="pl-PL"/>
          </a:p>
          <a:p>
            <a:pPr marL="514350" indent="-514350">
              <a:buFont typeface="+mj-lt"/>
              <a:buAutoNum type="arabicPeriod"/>
            </a:pPr>
            <a:r>
              <a:rPr lang="pl-PL"/>
              <a:t>Następnie musimy zarejestrować naszą klasę jako typ </a:t>
            </a:r>
            <a:r>
              <a:rPr lang="pl-PL" err="1"/>
              <a:t>qml</a:t>
            </a:r>
            <a:r>
              <a:rPr lang="pl-PL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err="1"/>
              <a:t>qmlRegisterType</a:t>
            </a:r>
            <a:r>
              <a:rPr lang="pl-PL"/>
              <a:t>&lt;</a:t>
            </a:r>
            <a:r>
              <a:rPr lang="pl-PL" err="1">
                <a:solidFill>
                  <a:srgbClr val="FF8080"/>
                </a:solidFill>
                <a:effectLst/>
              </a:rPr>
              <a:t>MojaKlasa</a:t>
            </a:r>
            <a:r>
              <a:rPr lang="pl-PL"/>
              <a:t>&gt;(</a:t>
            </a:r>
            <a:r>
              <a:rPr lang="pl-PL">
                <a:solidFill>
                  <a:srgbClr val="D69545"/>
                </a:solidFill>
                <a:effectLst/>
              </a:rPr>
              <a:t>„MojaKlasa"</a:t>
            </a:r>
            <a:r>
              <a:rPr lang="pl-PL"/>
              <a:t>,</a:t>
            </a:r>
            <a:r>
              <a:rPr lang="pl-PL">
                <a:solidFill>
                  <a:srgbClr val="8A602C"/>
                </a:solidFill>
                <a:effectLst/>
              </a:rPr>
              <a:t>1</a:t>
            </a:r>
            <a:r>
              <a:rPr lang="pl-PL"/>
              <a:t>,</a:t>
            </a:r>
            <a:r>
              <a:rPr lang="pl-PL">
                <a:solidFill>
                  <a:srgbClr val="8A602C"/>
                </a:solidFill>
                <a:effectLst/>
              </a:rPr>
              <a:t>0</a:t>
            </a:r>
            <a:r>
              <a:rPr lang="pl-PL"/>
              <a:t>,</a:t>
            </a:r>
            <a:r>
              <a:rPr lang="pl-PL">
                <a:solidFill>
                  <a:srgbClr val="D69545"/>
                </a:solidFill>
                <a:effectLst/>
              </a:rPr>
              <a:t>„MyClass"</a:t>
            </a:r>
            <a:r>
              <a:rPr lang="pl-PL"/>
              <a:t>);</a:t>
            </a:r>
          </a:p>
          <a:p>
            <a:pPr marL="514350" indent="-514350">
              <a:buFont typeface="+mj-lt"/>
              <a:buAutoNum type="arabicPeriod"/>
            </a:pPr>
            <a:endParaRPr lang="pl-PL"/>
          </a:p>
          <a:p>
            <a:pPr marL="514350" indent="-514350">
              <a:buFont typeface="+mj-lt"/>
              <a:buAutoNum type="arabicPeriod"/>
            </a:pPr>
            <a:r>
              <a:rPr lang="pl-PL"/>
              <a:t>W ostatnim kroku musimy ustawić właściwość </a:t>
            </a:r>
            <a:r>
              <a:rPr lang="pl-PL" err="1"/>
              <a:t>qml</a:t>
            </a:r>
            <a:r>
              <a:rPr lang="pl-PL"/>
              <a:t>, którą połączymy z naszym obiektem.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err="1"/>
              <a:t>engine.rootContext</a:t>
            </a:r>
            <a:r>
              <a:rPr lang="pl-PL"/>
              <a:t>()-&gt;</a:t>
            </a:r>
            <a:r>
              <a:rPr lang="pl-PL" err="1"/>
              <a:t>setContextProperty</a:t>
            </a:r>
            <a:r>
              <a:rPr lang="pl-PL"/>
              <a:t>(</a:t>
            </a:r>
            <a:r>
              <a:rPr lang="pl-PL">
                <a:solidFill>
                  <a:srgbClr val="D69545"/>
                </a:solidFill>
                <a:effectLst/>
              </a:rPr>
              <a:t>„</a:t>
            </a:r>
            <a:r>
              <a:rPr lang="pl-PL" err="1">
                <a:solidFill>
                  <a:srgbClr val="D69545"/>
                </a:solidFill>
                <a:effectLst/>
              </a:rPr>
              <a:t>mojaKlasa</a:t>
            </a:r>
            <a:r>
              <a:rPr lang="pl-PL">
                <a:solidFill>
                  <a:srgbClr val="D69545"/>
                </a:solidFill>
                <a:effectLst/>
              </a:rPr>
              <a:t>"</a:t>
            </a:r>
            <a:r>
              <a:rPr lang="pl-PL"/>
              <a:t>, </a:t>
            </a:r>
            <a:r>
              <a:rPr lang="pl-PL">
                <a:solidFill>
                  <a:srgbClr val="D6BB9A"/>
                </a:solidFill>
                <a:effectLst/>
              </a:rPr>
              <a:t>&amp;</a:t>
            </a:r>
            <a:r>
              <a:rPr lang="pl-PL" err="1">
                <a:solidFill>
                  <a:srgbClr val="D6BB9A"/>
                </a:solidFill>
                <a:effectLst/>
              </a:rPr>
              <a:t>myclass</a:t>
            </a:r>
            <a:r>
              <a:rPr lang="pl-PL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34050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5C72D7A-F78E-6BF8-C522-DC9AAE1ED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Przykładowy main:</a:t>
            </a:r>
          </a:p>
        </p:txBody>
      </p: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F3329874-46D7-310D-7A13-420195897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55" y="262612"/>
            <a:ext cx="6613329" cy="64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4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41B67A-7CF1-E37B-D2F2-D5A8C45F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pl-PL"/>
              <a:t>Użycie klasy w </a:t>
            </a:r>
            <a:r>
              <a:rPr lang="pl-PL" err="1"/>
              <a:t>qml</a:t>
            </a:r>
            <a:r>
              <a:rPr lang="pl-PL"/>
              <a:t>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C3B40B-DAC1-A7A5-C141-BCCEDA1F4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000"/>
              <a:t>Importujemy stworzony moduł w pliku qml, w którym chcemy skorzystać z danej klasy.</a:t>
            </a:r>
          </a:p>
          <a:p>
            <a:pPr marL="457200" lvl="1" indent="0">
              <a:buNone/>
            </a:pPr>
            <a:r>
              <a:rPr lang="pl-PL" sz="2000">
                <a:effectLst/>
              </a:rPr>
              <a:t>1. </a:t>
            </a:r>
            <a:r>
              <a:rPr lang="pl-PL" sz="2000" i="1">
                <a:effectLst/>
              </a:rPr>
              <a:t>import</a:t>
            </a:r>
            <a:r>
              <a:rPr lang="pl-PL" sz="2000">
                <a:effectLst/>
              </a:rPr>
              <a:t> </a:t>
            </a:r>
            <a:r>
              <a:rPr lang="pl-PL" sz="2000"/>
              <a:t>MojaKlasa</a:t>
            </a:r>
            <a:r>
              <a:rPr lang="pl-PL" sz="2000">
                <a:effectLst/>
              </a:rPr>
              <a:t> </a:t>
            </a:r>
            <a:r>
              <a:rPr lang="pl-PL" sz="2000"/>
              <a:t>1.0</a:t>
            </a:r>
          </a:p>
          <a:p>
            <a:pPr marL="457200" lvl="1" indent="0">
              <a:buNone/>
            </a:pPr>
            <a:endParaRPr lang="pl-PL" sz="2000"/>
          </a:p>
          <a:p>
            <a:pPr marL="514350" indent="-514350">
              <a:buAutoNum type="arabicPeriod" startAt="2"/>
            </a:pPr>
            <a:r>
              <a:rPr lang="pl-PL" sz="2000"/>
              <a:t>Teraz możemy korzystać z naszej klasy używając nazwy podanej w mainie czyli w naszym wypadku jest to: mojaKlasa.</a:t>
            </a:r>
          </a:p>
          <a:p>
            <a:pPr marL="0" indent="0">
              <a:buNone/>
            </a:pPr>
            <a:endParaRPr lang="pl-PL" sz="2000"/>
          </a:p>
          <a:p>
            <a:pPr lvl="1"/>
            <a:endParaRPr lang="pl-PL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1703C1A2-B598-AE93-1984-535E71E80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921830"/>
            <a:ext cx="6019331" cy="501109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8660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E77BD3-6FF6-F8B8-BE33-D4250EB8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Zadanie: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00E398-023E-4C50-3766-7AC05809E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/>
              <a:t>Napisz klasę, która będzie odpowiednikiem bazy danych haseł i loginów.</a:t>
            </a:r>
          </a:p>
          <a:p>
            <a:r>
              <a:rPr lang="pl-PL"/>
              <a:t>Klasa ma za zadanie:</a:t>
            </a:r>
          </a:p>
          <a:p>
            <a:pPr marL="914400" lvl="1" indent="-457200">
              <a:buFont typeface="+mj-lt"/>
              <a:buAutoNum type="arabicPeriod"/>
            </a:pPr>
            <a:r>
              <a:rPr lang="pl-PL"/>
              <a:t>Przechowywać dane logowania różnych użytkowników.</a:t>
            </a:r>
          </a:p>
          <a:p>
            <a:pPr marL="914400" lvl="1" indent="-457200">
              <a:buFont typeface="+mj-lt"/>
              <a:buAutoNum type="arabicPeriod"/>
            </a:pPr>
            <a:r>
              <a:rPr lang="pl-PL"/>
              <a:t>Weryfikować zgodność loginu i hasła.</a:t>
            </a:r>
          </a:p>
          <a:p>
            <a:pPr marL="914400" lvl="1" indent="-457200">
              <a:buFont typeface="+mj-lt"/>
              <a:buAutoNum type="arabicPeriod"/>
            </a:pPr>
            <a:r>
              <a:rPr lang="pl-PL"/>
              <a:t>Dodawać nowych użytkowników.</a:t>
            </a:r>
          </a:p>
          <a:p>
            <a:pPr marL="914400" lvl="1" indent="-457200">
              <a:buFont typeface="+mj-lt"/>
              <a:buAutoNum type="arabicPeriod"/>
            </a:pPr>
            <a:r>
              <a:rPr lang="pl-PL"/>
              <a:t>Umożliwić logowanie do systemu.</a:t>
            </a:r>
          </a:p>
          <a:p>
            <a:pPr marL="914400" lvl="1" indent="-457200">
              <a:buFont typeface="+mj-lt"/>
              <a:buAutoNum type="arabicPeriod"/>
            </a:pPr>
            <a:endParaRPr lang="pl-PL"/>
          </a:p>
          <a:p>
            <a:r>
              <a:rPr lang="pl-PL"/>
              <a:t>Wykorzystaj stworzoną klasę w swoim pliku </a:t>
            </a:r>
            <a:r>
              <a:rPr lang="pl-PL" err="1"/>
              <a:t>qml</a:t>
            </a:r>
            <a:r>
              <a:rPr lang="pl-PL"/>
              <a:t> logowania.</a:t>
            </a:r>
          </a:p>
          <a:p>
            <a:r>
              <a:rPr lang="pl-PL"/>
              <a:t>Na ocenę 6 – niech klasa wczytuje loginy i hasła z pliku tekstowego z dysku i zapisuje do niego nowych użytkowników. Tak żeby nawet po zamknięciu aplikacji dani użytkownicy byli zapamiętani.</a:t>
            </a:r>
          </a:p>
        </p:txBody>
      </p:sp>
    </p:spTree>
    <p:extLst>
      <p:ext uri="{BB962C8B-B14F-4D97-AF65-F5344CB8AC3E}">
        <p14:creationId xmlns:p14="http://schemas.microsoft.com/office/powerpoint/2010/main" val="255734267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7A730B52E087408764F8D56BF2A507" ma:contentTypeVersion="8" ma:contentTypeDescription="Create a new document." ma:contentTypeScope="" ma:versionID="70fa028d864dc3e77f501c12c16b31ae">
  <xsd:schema xmlns:xsd="http://www.w3.org/2001/XMLSchema" xmlns:xs="http://www.w3.org/2001/XMLSchema" xmlns:p="http://schemas.microsoft.com/office/2006/metadata/properties" xmlns:ns2="7e2fba77-8749-4541-b171-991ec578b1b3" xmlns:ns3="44fad97a-a1ff-406f-bd94-dba5ff09b1ab" targetNamespace="http://schemas.microsoft.com/office/2006/metadata/properties" ma:root="true" ma:fieldsID="117e19382eff101b2f9f07783e689966" ns2:_="" ns3:_="">
    <xsd:import namespace="7e2fba77-8749-4541-b171-991ec578b1b3"/>
    <xsd:import namespace="44fad97a-a1ff-406f-bd94-dba5ff09b1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2fba77-8749-4541-b171-991ec578b1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fad97a-a1ff-406f-bd94-dba5ff09b1a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ECEB07-1275-42D3-8614-413ED720BD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E46B2A0-BAE1-41B0-808F-ADD0F8F909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778901-7AE1-4D24-B7AC-08274E94AED3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Motyw pakietu Office</vt:lpstr>
      <vt:lpstr>Integracja kodu C++ z QML.</vt:lpstr>
      <vt:lpstr>Dodawanie nowej klasy do projektu cz.1</vt:lpstr>
      <vt:lpstr>Dodawanie nowej klasy do projektu cz.2</vt:lpstr>
      <vt:lpstr>Struktura utworzonej klasy cz.1</vt:lpstr>
      <vt:lpstr>Przykładowy konstruktor.</vt:lpstr>
      <vt:lpstr>Integracja stworzonej klasy z kodem QML.</vt:lpstr>
      <vt:lpstr>Przykładowy main:</vt:lpstr>
      <vt:lpstr>Użycie klasy w qml.</vt:lpstr>
      <vt:lpstr>Zadanie: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Integracja kodu C++ z QML.</dc:title>
  <dc:creator>Kamil Hajdukiewicz</dc:creator>
  <cp:revision>1</cp:revision>
  <dcterms:created xsi:type="dcterms:W3CDTF">2022-05-09T17:13:25Z</dcterms:created>
  <dcterms:modified xsi:type="dcterms:W3CDTF">2022-05-10T12:23:56Z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0x010100C87A730B52E087408764F8D56BF2A507</vt:lpwstr>
  </property>
</Properties>
</file>