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88163" cy="100203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40FF6-6BEE-4F07-BAB0-8D1BA70354BA}" v="731" dt="2024-04-18T12:12:42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26" y="-510"/>
      </p:cViewPr>
      <p:guideLst>
        <p:guide orient="horz" pos="1021"/>
        <p:guide pos="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9EC9BF0-2C59-2C46-BBD9-7948B59DC01B}" type="datetime1">
              <a:rPr lang="fi-FI" smtClean="0"/>
              <a:pPr/>
              <a:t>16.12.2024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E4AA8A8-4D46-BD40-89BF-70B4CBE4D6DF}" type="datetime1">
              <a:rPr lang="fi-FI" smtClean="0"/>
              <a:pPr/>
              <a:t>16.12.2024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iafuentes/DJITelloPy" TargetMode="External"/><Relationship Id="rId2" Type="http://schemas.openxmlformats.org/officeDocument/2006/relationships/hyperlink" Target="https://dl-cdn.ryzerobotics.com/downloads/Tello/Tello%20User%20Manual%20v1.4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75739" y="117043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4444"/>
                </a:solidFill>
                <a:latin typeface="Arial" panose="020B0604020202020204" pitchFamily="34" charset="0"/>
              </a:rPr>
              <a:t>Product design and implementation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Päiväiys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2024,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Joulu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Sisällön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ohjaaja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Meija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Lohiniva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dirty="0"/>
              <a:t>REITIN TUNNISTUS DRONELLA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Aleksi Sipola, Mikael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Ryynänen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Jesse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Mikkola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TVT22SPL</a:t>
            </a: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Tietotekniikkan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tutkinto-ohjelma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>
                <a:solidFill>
                  <a:srgbClr val="444444"/>
                </a:solidFill>
                <a:latin typeface="+mj-lt"/>
              </a:rPr>
              <a:t>Product design and implementation </a:t>
            </a:r>
            <a:endParaRPr lang="en-US" dirty="0">
              <a:latin typeface="+mj-lt"/>
            </a:endParaRP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502152" y="2735387"/>
            <a:ext cx="2813821" cy="8135813"/>
          </a:xfrm>
        </p:spPr>
        <p:txBody>
          <a:bodyPr>
            <a:noAutofit/>
          </a:bodyPr>
          <a:lstStyle/>
          <a:p>
            <a:r>
              <a:rPr lang="fi-FI" b="1" dirty="0"/>
              <a:t>Projektin</a:t>
            </a:r>
            <a:r>
              <a:rPr lang="en-US" b="1" dirty="0"/>
              <a:t> idea</a:t>
            </a:r>
          </a:p>
          <a:p>
            <a:r>
              <a:rPr lang="fi-FI" dirty="0"/>
              <a:t>Projektin idea on lähettää </a:t>
            </a:r>
            <a:r>
              <a:rPr lang="fi-FI" dirty="0" err="1"/>
              <a:t>drone</a:t>
            </a:r>
            <a:r>
              <a:rPr lang="fi-FI" dirty="0"/>
              <a:t> ottamaan kuva ristikosta (KUVA 1) ja kertoa </a:t>
            </a:r>
            <a:r>
              <a:rPr lang="fi-FI" dirty="0" err="1"/>
              <a:t>GoPiGo</a:t>
            </a:r>
            <a:r>
              <a:rPr lang="fi-FI" dirty="0"/>
              <a:t> autolle nopein reitti sen läpi.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KUVA 1. RISTIKKO TIE</a:t>
            </a:r>
            <a:endParaRPr lang="en-US" i="1" dirty="0"/>
          </a:p>
          <a:p>
            <a:endParaRPr lang="fi-FI" dirty="0"/>
          </a:p>
          <a:p>
            <a:r>
              <a:rPr lang="en-US" b="1" dirty="0" err="1"/>
              <a:t>Tavoitteet</a:t>
            </a:r>
            <a:endParaRPr lang="en-US" b="1" dirty="0"/>
          </a:p>
          <a:p>
            <a:r>
              <a:rPr lang="fi-FI" dirty="0"/>
              <a:t>Tavoite on kun </a:t>
            </a:r>
            <a:r>
              <a:rPr lang="fi-FI" dirty="0" err="1"/>
              <a:t>drone</a:t>
            </a:r>
            <a:r>
              <a:rPr lang="fi-FI" dirty="0"/>
              <a:t> saa pyynnön serveriltä se lähtee lentoon, käy ottamassa valokuvan ristikosta ja laskeutua lähtöpisteeseen takaisin. Algoritmeja käyttämällä tunnistamme nopeimman reitin kuvasta. Reitti muutetaan ja palautetaan serverille </a:t>
            </a:r>
            <a:r>
              <a:rPr lang="fi-FI" dirty="0" err="1"/>
              <a:t>GoPiGO</a:t>
            </a:r>
            <a:r>
              <a:rPr lang="fi-FI" dirty="0"/>
              <a:t> autolle sopivassa muodossa.</a:t>
            </a:r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>
          <a:xfrm>
            <a:off x="3445642" y="2735386"/>
            <a:ext cx="2943490" cy="8521894"/>
          </a:xfrm>
        </p:spPr>
        <p:txBody>
          <a:bodyPr/>
          <a:lstStyle/>
          <a:p>
            <a:r>
              <a:rPr lang="en-US" b="1" dirty="0" err="1"/>
              <a:t>Menetelmät</a:t>
            </a:r>
            <a:endParaRPr lang="en-US" b="1" dirty="0"/>
          </a:p>
          <a:p>
            <a:r>
              <a:rPr lang="en-US" dirty="0"/>
              <a:t>Drone jota </a:t>
            </a:r>
            <a:r>
              <a:rPr lang="fi-FI" dirty="0"/>
              <a:t>käytämme</a:t>
            </a:r>
            <a:r>
              <a:rPr lang="en-US" dirty="0"/>
              <a:t> on Tello EDU drone, jota </a:t>
            </a:r>
            <a:r>
              <a:rPr lang="fi-FI" dirty="0"/>
              <a:t>ohjaamme</a:t>
            </a:r>
            <a:r>
              <a:rPr lang="en-US" dirty="0"/>
              <a:t> </a:t>
            </a:r>
            <a:r>
              <a:rPr lang="en-US" dirty="0" err="1"/>
              <a:t>DJITelloPy</a:t>
            </a:r>
            <a:r>
              <a:rPr lang="en-US" dirty="0"/>
              <a:t> </a:t>
            </a:r>
            <a:r>
              <a:rPr lang="fi-FI" dirty="0"/>
              <a:t>kirjaston kautta python serveriltä kutsuen (Lähde 1). Käytämme </a:t>
            </a:r>
            <a:r>
              <a:rPr lang="fi-FI" dirty="0" err="1"/>
              <a:t>dronen</a:t>
            </a:r>
            <a:r>
              <a:rPr lang="fi-FI" dirty="0"/>
              <a:t> ala kameraa ottamaan kuvia ristikosta. Käytämme labyrintin ratkaisu algoritmia löytämään optimaalisimman reitin sen läpi. Lähetämme sen </a:t>
            </a:r>
            <a:r>
              <a:rPr lang="fi-FI" dirty="0" err="1"/>
              <a:t>string</a:t>
            </a:r>
            <a:r>
              <a:rPr lang="fi-FI" dirty="0"/>
              <a:t> listana. </a:t>
            </a:r>
            <a:r>
              <a:rPr lang="fi-FI" dirty="0" err="1"/>
              <a:t>Drone</a:t>
            </a:r>
            <a:r>
              <a:rPr lang="fi-FI" dirty="0"/>
              <a:t> havaitsee laskeutumisalueen kohde tunnistuksella ja palaa takaisin.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KUVA 2. TELLO EDU DRONE</a:t>
            </a:r>
          </a:p>
          <a:p>
            <a:endParaRPr lang="en-US" dirty="0"/>
          </a:p>
          <a:p>
            <a:r>
              <a:rPr lang="fi-FI" b="1" dirty="0"/>
              <a:t>Haasteet ja ongelmat</a:t>
            </a:r>
          </a:p>
          <a:p>
            <a:r>
              <a:rPr lang="fi-FI" dirty="0" err="1"/>
              <a:t>Dronen</a:t>
            </a:r>
            <a:r>
              <a:rPr lang="fi-FI" dirty="0"/>
              <a:t> akku on todella lyhyt (7-10min) se teki testauksesta hidasta ja ärsyttävää. </a:t>
            </a:r>
            <a:r>
              <a:rPr lang="fi-FI" dirty="0" err="1"/>
              <a:t>Dronen</a:t>
            </a:r>
            <a:r>
              <a:rPr lang="fi-FI" dirty="0"/>
              <a:t> ala kamera on huono, sillä se on mustavalkoinen, huono laatuinen ja näkee hyvin infrapunan joka sekoittaa valon tason. </a:t>
            </a:r>
            <a:r>
              <a:rPr lang="fi-FI" dirty="0" err="1"/>
              <a:t>Dronella</a:t>
            </a:r>
            <a:r>
              <a:rPr lang="fi-FI" dirty="0"/>
              <a:t> on hankaluuksia pysyä paikalla, jos se ei tunnista maata kunnolla.</a:t>
            </a:r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>
          <a:xfrm>
            <a:off x="6389132" y="2735386"/>
            <a:ext cx="2813821" cy="9395654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KUVA 3. NOPEIN REITTI VISUAALI</a:t>
            </a:r>
            <a:endParaRPr lang="en-US" dirty="0"/>
          </a:p>
          <a:p>
            <a:r>
              <a:rPr lang="en-US" b="1" dirty="0" err="1"/>
              <a:t>Lopputulos</a:t>
            </a:r>
            <a:endParaRPr lang="en-US" b="1" dirty="0"/>
          </a:p>
          <a:p>
            <a:r>
              <a:rPr lang="fi-FI" dirty="0">
                <a:latin typeface="+mj-lt"/>
              </a:rPr>
              <a:t>Saimme projektin tavoitteet tehtyä. </a:t>
            </a:r>
            <a:r>
              <a:rPr lang="fi-FI" dirty="0" err="1">
                <a:latin typeface="+mj-lt"/>
              </a:rPr>
              <a:t>Drone</a:t>
            </a:r>
            <a:r>
              <a:rPr lang="fi-FI" dirty="0">
                <a:latin typeface="+mj-lt"/>
              </a:rPr>
              <a:t> toimii automaattisesti, kun se saa komennon lähtöön. Projekti oli mukavan haastava, kun suurin osa ongelmista oli laitteessa eikä koodissa. Projektia voisi kehittää tulevaisuudessa isommalla </a:t>
            </a:r>
            <a:r>
              <a:rPr lang="fi-FI" dirty="0" err="1">
                <a:latin typeface="+mj-lt"/>
              </a:rPr>
              <a:t>dronella</a:t>
            </a:r>
            <a:r>
              <a:rPr lang="fi-FI" dirty="0">
                <a:latin typeface="+mj-lt"/>
              </a:rPr>
              <a:t> ja oikeilla teillä hyötykäyttöön.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 err="1"/>
              <a:t>Lähteet</a:t>
            </a:r>
            <a:endParaRPr lang="en-US" b="1" dirty="0"/>
          </a:p>
          <a:p>
            <a:r>
              <a:rPr lang="en-US" dirty="0"/>
              <a:t>1.Tello Edu manual: </a:t>
            </a:r>
            <a:r>
              <a:rPr lang="en-US" dirty="0">
                <a:hlinkClick r:id="rId2"/>
              </a:rPr>
              <a:t>https://dl-cdn.ryzerobotics.com/downloads/Tello/Tello%20User%20Manual%20v1.4.pdf</a:t>
            </a:r>
            <a:endParaRPr lang="en-US" b="1" dirty="0"/>
          </a:p>
          <a:p>
            <a:r>
              <a:rPr lang="en-US" dirty="0"/>
              <a:t>2.DJITelloPy library:</a:t>
            </a:r>
          </a:p>
          <a:p>
            <a:r>
              <a:rPr lang="en-US" dirty="0">
                <a:hlinkClick r:id="rId3"/>
              </a:rPr>
              <a:t>https://github.com/damiafuentes/DJITelloPy</a:t>
            </a:r>
            <a:endParaRPr lang="en-US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9C7A68DA-B0BE-69FE-D8F5-C47076364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642" y="5830889"/>
            <a:ext cx="2813821" cy="1928812"/>
          </a:xfrm>
          <a:prstGeom prst="rect">
            <a:avLst/>
          </a:prstGeom>
        </p:spPr>
      </p:pic>
      <p:pic>
        <p:nvPicPr>
          <p:cNvPr id="11" name="Kuva 10" descr="Kuva, joka sisältää kohteen sisä-, huonekalu, Toimistorakennus, tietokone&#10;&#10;Kuvaus luotu automaattisesti">
            <a:extLst>
              <a:ext uri="{FF2B5EF4-FFF2-40B4-BE49-F238E27FC236}">
                <a16:creationId xmlns:a16="http://schemas.microsoft.com/office/drawing/2014/main" id="{EBA6C78B-ED54-B8BF-40F9-47E380F9F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52" y="4188037"/>
            <a:ext cx="2813821" cy="2222501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2F1BE60F-FDB6-EC0A-8764-17E35D54C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8801" y="2681623"/>
            <a:ext cx="2580247" cy="2231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301</Words>
  <Application>Microsoft Office PowerPoint</Application>
  <PresentationFormat>A3-paperi (297 x 420 mm)</PresentationFormat>
  <Paragraphs>51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Aleksi Sipola</cp:lastModifiedBy>
  <cp:revision>20</cp:revision>
  <cp:lastPrinted>2017-11-26T11:23:08Z</cp:lastPrinted>
  <dcterms:created xsi:type="dcterms:W3CDTF">2011-08-25T08:52:46Z</dcterms:created>
  <dcterms:modified xsi:type="dcterms:W3CDTF">2024-12-16T09:14:06Z</dcterms:modified>
</cp:coreProperties>
</file>