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" id="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0" id="9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4" id="5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8" id="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1.jp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9.jp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2.jp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1.jp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0.jp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2.jp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8.jp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7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0.jp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5.jp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4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/>
          <p:nvPr/>
        </p:nvSpPr>
        <p:spPr>
          <a:xfrm>
            <a:off y="18503" x="320297"/>
            <a:ext cy="6851363" cx="83886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/>
        </p:nvSpPr>
        <p:spPr>
          <a:xfrm>
            <a:off y="2158302" x="0"/>
            <a:ext cy="2541394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86" id="86"/>
          <p:cNvSpPr txBox="1"/>
          <p:nvPr/>
        </p:nvSpPr>
        <p:spPr>
          <a:xfrm>
            <a:off y="4385575" x="5783675"/>
            <a:ext cy="750600" cx="3458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Tank - vo3076</a:t>
            </a:r>
          </a:p>
        </p:txBody>
      </p:sp>
      <p:sp>
        <p:nvSpPr>
          <p:cNvPr name="Shape 87" id="87"/>
          <p:cNvSpPr txBox="1"/>
          <p:nvPr/>
        </p:nvSpPr>
        <p:spPr>
          <a:xfrm>
            <a:off y="5386325" x="5621800"/>
            <a:ext cy="544500" cx="4856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azul - rojo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/>
          <p:nvPr/>
        </p:nvSpPr>
        <p:spPr>
          <a:xfrm>
            <a:off y="808432" x="0"/>
            <a:ext cy="4240437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93" id="93"/>
          <p:cNvSpPr txBox="1"/>
          <p:nvPr/>
        </p:nvSpPr>
        <p:spPr>
          <a:xfrm>
            <a:off y="5327450" x="5562900"/>
            <a:ext cy="632699" cx="2913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Jocker - vo3077</a:t>
            </a:r>
          </a:p>
        </p:txBody>
      </p:sp>
      <p:sp>
        <p:nvSpPr>
          <p:cNvPr name="Shape 94" id="94"/>
          <p:cNvSpPr txBox="1"/>
          <p:nvPr/>
        </p:nvSpPr>
        <p:spPr>
          <a:xfrm>
            <a:off y="6151600" x="6269300"/>
            <a:ext cy="515100" cx="2089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gris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/>
        </p:nvSpPr>
        <p:spPr>
          <a:xfrm>
            <a:off y="2642207" x="0"/>
            <a:ext cy="1573585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00" id="100"/>
          <p:cNvSpPr txBox="1"/>
          <p:nvPr/>
        </p:nvSpPr>
        <p:spPr>
          <a:xfrm>
            <a:off y="4429700" x="5401075"/>
            <a:ext cy="882899" cx="3355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Princer - vo3078</a:t>
            </a:r>
          </a:p>
        </p:txBody>
      </p:sp>
      <p:sp>
        <p:nvSpPr>
          <p:cNvPr name="Shape 101" id="101"/>
          <p:cNvSpPr txBox="1"/>
          <p:nvPr/>
        </p:nvSpPr>
        <p:spPr>
          <a:xfrm>
            <a:off y="5401025" x="3002275"/>
            <a:ext cy="441600" cx="57542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azul - negro - rojo - verde - amarillo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/>
        </p:nvSpPr>
        <p:spPr>
          <a:xfrm>
            <a:off y="2373371" x="0"/>
            <a:ext cy="2111257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07" id="107"/>
          <p:cNvSpPr txBox="1"/>
          <p:nvPr/>
        </p:nvSpPr>
        <p:spPr>
          <a:xfrm>
            <a:off y="4411053" x="5077300"/>
            <a:ext cy="809400" cx="36792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Giovanni - vo3079</a:t>
            </a:r>
          </a:p>
        </p:txBody>
      </p:sp>
      <p:sp>
        <p:nvSpPr>
          <p:cNvPr name="Shape 108" id="108"/>
          <p:cNvSpPr txBox="1"/>
          <p:nvPr/>
        </p:nvSpPr>
        <p:spPr>
          <a:xfrm>
            <a:off y="5459900" x="2972800"/>
            <a:ext cy="529799" cx="5695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azul - negro - rojo - verde - naranja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/>
        </p:nvSpPr>
        <p:spPr>
          <a:xfrm>
            <a:off y="2430723" x="-1"/>
            <a:ext cy="1996554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29" id="29"/>
          <p:cNvSpPr txBox="1"/>
          <p:nvPr/>
        </p:nvSpPr>
        <p:spPr>
          <a:xfrm>
            <a:off y="4427276" x="5445175"/>
            <a:ext cy="882899" cx="35465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Avalon - vo3032</a:t>
            </a:r>
          </a:p>
        </p:txBody>
      </p:sp>
      <p:sp>
        <p:nvSpPr>
          <p:cNvPr name="Shape 30" id="30"/>
          <p:cNvSpPr txBox="1"/>
          <p:nvPr/>
        </p:nvSpPr>
        <p:spPr>
          <a:xfrm>
            <a:off y="5310176" x="4010264"/>
            <a:ext cy="529799" cx="45327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azul - negro - rojo - verde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/>
          <p:nvPr/>
        </p:nvSpPr>
        <p:spPr>
          <a:xfrm>
            <a:off y="2126042" x="0"/>
            <a:ext cy="2605915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36" id="36"/>
          <p:cNvSpPr txBox="1"/>
          <p:nvPr/>
        </p:nvSpPr>
        <p:spPr>
          <a:xfrm>
            <a:off y="4473900" x="5508875"/>
            <a:ext cy="971399" cx="38705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Flipper - vo3069</a:t>
            </a:r>
          </a:p>
        </p:txBody>
      </p:sp>
      <p:sp>
        <p:nvSpPr>
          <p:cNvPr name="Shape 37" id="37"/>
          <p:cNvSpPr txBox="1"/>
          <p:nvPr/>
        </p:nvSpPr>
        <p:spPr>
          <a:xfrm>
            <a:off y="5357000" x="3066100"/>
            <a:ext cy="588599" cx="5886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azul - rojo - verde - naranja - blanco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/>
        </p:nvSpPr>
        <p:spPr>
          <a:xfrm>
            <a:off y="4463684" x="5783675"/>
            <a:ext cy="956699" cx="3649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Beat - vo3070</a:t>
            </a:r>
          </a:p>
        </p:txBody>
      </p:sp>
      <p:sp>
        <p:nvSpPr>
          <p:cNvPr name="Shape 43" id="43"/>
          <p:cNvSpPr txBox="1"/>
          <p:nvPr/>
        </p:nvSpPr>
        <p:spPr>
          <a:xfrm>
            <a:off y="5420384" x="2722564"/>
            <a:ext cy="544500" cx="56072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 : azul - rojo - verde - naranja - amarillo</a:t>
            </a:r>
          </a:p>
        </p:txBody>
      </p:sp>
      <p:sp>
        <p:nvSpPr>
          <p:cNvPr name="Shape 44" id="44"/>
          <p:cNvSpPr/>
          <p:nvPr/>
        </p:nvSpPr>
        <p:spPr>
          <a:xfrm>
            <a:off y="2237366" x="-1"/>
            <a:ext cy="2304819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/>
        </p:nvSpPr>
        <p:spPr>
          <a:xfrm>
            <a:off y="2206507" x="-1"/>
            <a:ext cy="2150686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0" id="50"/>
          <p:cNvSpPr txBox="1"/>
          <p:nvPr/>
        </p:nvSpPr>
        <p:spPr>
          <a:xfrm>
            <a:off y="4488625" x="5754275"/>
            <a:ext cy="882899" cx="36350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Point - vo3071</a:t>
            </a:r>
          </a:p>
        </p:txBody>
      </p:sp>
      <p:sp>
        <p:nvSpPr>
          <p:cNvPr name="Shape 51" id="51"/>
          <p:cNvSpPr txBox="1"/>
          <p:nvPr/>
        </p:nvSpPr>
        <p:spPr>
          <a:xfrm>
            <a:off y="5445200" x="3016925"/>
            <a:ext cy="441600" cx="5400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azul - negro - rojo - verde - naranja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/>
        </p:nvSpPr>
        <p:spPr>
          <a:xfrm>
            <a:off y="2385917" x="0"/>
            <a:ext cy="2086165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7" id="57"/>
          <p:cNvSpPr txBox="1"/>
          <p:nvPr/>
        </p:nvSpPr>
        <p:spPr>
          <a:xfrm>
            <a:off y="4472083" x="5562925"/>
            <a:ext cy="853500" cx="41648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Zuttor - vo3072</a:t>
            </a:r>
          </a:p>
        </p:txBody>
      </p:sp>
      <p:sp>
        <p:nvSpPr>
          <p:cNvPr name="Shape 58" id="58"/>
          <p:cNvSpPr txBox="1"/>
          <p:nvPr/>
        </p:nvSpPr>
        <p:spPr>
          <a:xfrm>
            <a:off y="5401025" x="4032500"/>
            <a:ext cy="632699" cx="53127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azul - negro - rojo - verde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/>
          <p:nvPr/>
        </p:nvSpPr>
        <p:spPr>
          <a:xfrm>
            <a:off y="2263177" x="-1"/>
            <a:ext cy="2125595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64" id="64"/>
          <p:cNvSpPr txBox="1"/>
          <p:nvPr/>
        </p:nvSpPr>
        <p:spPr>
          <a:xfrm>
            <a:off y="4462372" x="5450000"/>
            <a:ext cy="691799" cx="3591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Croma - vo3073</a:t>
            </a:r>
          </a:p>
        </p:txBody>
      </p:sp>
      <p:sp>
        <p:nvSpPr>
          <p:cNvPr name="Shape 65" id="65"/>
          <p:cNvSpPr txBox="1"/>
          <p:nvPr/>
        </p:nvSpPr>
        <p:spPr>
          <a:xfrm>
            <a:off y="5371625" x="3046340"/>
            <a:ext cy="559199" cx="57542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azul - negro - rojo - verde - naranja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 txBox="1"/>
          <p:nvPr/>
        </p:nvSpPr>
        <p:spPr>
          <a:xfrm>
            <a:off y="4532750" x="4385600"/>
            <a:ext cy="824099" cx="38852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71" id="71"/>
          <p:cNvSpPr/>
          <p:nvPr/>
        </p:nvSpPr>
        <p:spPr>
          <a:xfrm>
            <a:off y="2437354" x="-1"/>
            <a:ext cy="2218791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72" id="72"/>
          <p:cNvSpPr txBox="1"/>
          <p:nvPr/>
        </p:nvSpPr>
        <p:spPr>
          <a:xfrm>
            <a:off y="4473800" x="5371600"/>
            <a:ext cy="942000" cx="4046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Empire - vo3074</a:t>
            </a:r>
          </a:p>
        </p:txBody>
      </p:sp>
      <p:sp>
        <p:nvSpPr>
          <p:cNvPr name="Shape 73" id="73"/>
          <p:cNvSpPr txBox="1"/>
          <p:nvPr/>
        </p:nvSpPr>
        <p:spPr>
          <a:xfrm>
            <a:off y="5386325" x="3892550"/>
            <a:ext cy="500400" cx="4871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azul - rojo - verde - naranja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/>
        </p:nvSpPr>
        <p:spPr>
          <a:xfrm>
            <a:off y="1701633" x="-1"/>
            <a:ext cy="2924933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79" id="79"/>
          <p:cNvSpPr txBox="1"/>
          <p:nvPr/>
        </p:nvSpPr>
        <p:spPr>
          <a:xfrm>
            <a:off y="4449992" x="5023094"/>
            <a:ext cy="971399" cx="3517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3000"/>
              <a:t>Solomon - vo3075</a:t>
            </a:r>
          </a:p>
        </p:txBody>
      </p:sp>
      <p:sp>
        <p:nvSpPr>
          <p:cNvPr name="Shape 80" id="80"/>
          <p:cNvSpPr txBox="1"/>
          <p:nvPr/>
        </p:nvSpPr>
        <p:spPr>
          <a:xfrm>
            <a:off y="5421392" x="3978316"/>
            <a:ext cy="338400" cx="4400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s" sz="1800"/>
              <a:t>disponible en: azul - negro - rojo - verde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