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2C2-B877-4850-8AB8-20285B16C08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A832-F2B5-4694-91A8-5CC307509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0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2C2-B877-4850-8AB8-20285B16C08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A832-F2B5-4694-91A8-5CC307509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1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2C2-B877-4850-8AB8-20285B16C08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A832-F2B5-4694-91A8-5CC30750999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118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2C2-B877-4850-8AB8-20285B16C08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A832-F2B5-4694-91A8-5CC307509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31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2C2-B877-4850-8AB8-20285B16C08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A832-F2B5-4694-91A8-5CC3075099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254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2C2-B877-4850-8AB8-20285B16C08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A832-F2B5-4694-91A8-5CC307509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99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2C2-B877-4850-8AB8-20285B16C08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A832-F2B5-4694-91A8-5CC307509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5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2C2-B877-4850-8AB8-20285B16C08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A832-F2B5-4694-91A8-5CC307509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2C2-B877-4850-8AB8-20285B16C08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A832-F2B5-4694-91A8-5CC307509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3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2C2-B877-4850-8AB8-20285B16C08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A832-F2B5-4694-91A8-5CC307509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1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2C2-B877-4850-8AB8-20285B16C08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A832-F2B5-4694-91A8-5CC307509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2C2-B877-4850-8AB8-20285B16C08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A832-F2B5-4694-91A8-5CC307509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2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2C2-B877-4850-8AB8-20285B16C08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A832-F2B5-4694-91A8-5CC307509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2C2-B877-4850-8AB8-20285B16C08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A832-F2B5-4694-91A8-5CC307509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8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2C2-B877-4850-8AB8-20285B16C08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A832-F2B5-4694-91A8-5CC307509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02C2-B877-4850-8AB8-20285B16C08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A832-F2B5-4694-91A8-5CC307509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0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A02C2-B877-4850-8AB8-20285B16C081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B6A832-F2B5-4694-91A8-5CC307509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8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B7730-3A7D-4731-A665-74069E9E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98" y="1643219"/>
            <a:ext cx="9984570" cy="1320800"/>
          </a:xfrm>
        </p:spPr>
        <p:txBody>
          <a:bodyPr>
            <a:normAutofit/>
          </a:bodyPr>
          <a:lstStyle/>
          <a:p>
            <a:pPr algn="ctr"/>
            <a:r>
              <a:rPr lang="mk-MK" sz="3100" dirty="0"/>
              <a:t>СЕМИНАРСКА РАБОТА ПО ИНТЕРНЕТ ПРОГРАМИРАЊЕ</a:t>
            </a:r>
            <a:br>
              <a:rPr lang="en-US" dirty="0"/>
            </a:br>
            <a:r>
              <a:rPr lang="mk-MK" dirty="0"/>
              <a:t>ТЕМА </a:t>
            </a:r>
            <a:r>
              <a:rPr lang="en-US" dirty="0"/>
              <a:t>“</a:t>
            </a:r>
            <a:r>
              <a:rPr lang="mk-MK" dirty="0"/>
              <a:t>Веб апликација берза на товари</a:t>
            </a:r>
            <a:r>
              <a:rPr lang="en-US" dirty="0"/>
              <a:t>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F6F13A-C0F2-4E90-90A0-A91A9F631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34010"/>
            <a:ext cx="4184035" cy="38807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mk-MK" dirty="0"/>
              <a:t>                     																																																																																														Ментор</a:t>
            </a:r>
            <a:r>
              <a:rPr lang="en-US" dirty="0"/>
              <a:t>:</a:t>
            </a:r>
            <a:r>
              <a:rPr lang="mk-MK" dirty="0"/>
              <a:t>Проф.Д-р Зоран Здравев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1FE2C-8438-42F6-885A-7FDA3906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250" y="2303619"/>
            <a:ext cx="4184034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																																																																																		</a:t>
            </a:r>
            <a:r>
              <a:rPr lang="mk-MK" dirty="0"/>
              <a:t>Изработиле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mk-MK" dirty="0"/>
              <a:t>Андреј Здравев</a:t>
            </a:r>
            <a:r>
              <a:rPr lang="en-GB" dirty="0"/>
              <a:t> 10194</a:t>
            </a:r>
            <a:r>
              <a:rPr lang="mk-MK" dirty="0"/>
              <a:t>3</a:t>
            </a:r>
            <a:r>
              <a:rPr lang="en-US" dirty="0"/>
              <a:t>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mk-MK" dirty="0"/>
              <a:t>			Филип Кожинков 101941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</a:t>
            </a:r>
            <a:r>
              <a:rPr lang="mk-MK" dirty="0"/>
              <a:t>Стефан Стојанов 101902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4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C6CE-C5FC-4B2A-9B7B-D5394B33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Осврт на апликациајта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00F5-0B78-4B27-9459-8188FCC6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669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k-MK" sz="2000" dirty="0"/>
              <a:t>	</a:t>
            </a:r>
            <a:r>
              <a:rPr lang="en-US" sz="2000" dirty="0"/>
              <a:t>„</a:t>
            </a:r>
            <a:r>
              <a:rPr lang="en-US" sz="2000" dirty="0" err="1"/>
              <a:t>Берза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товари</a:t>
            </a:r>
            <a:r>
              <a:rPr lang="en-US" sz="2000" dirty="0"/>
              <a:t>“</a:t>
            </a:r>
            <a:r>
              <a:rPr lang="mk-MK" sz="2000" dirty="0"/>
              <a:t> е онлајн апликација </a:t>
            </a:r>
            <a:r>
              <a:rPr lang="en-US" sz="2000" dirty="0" err="1"/>
              <a:t>која</a:t>
            </a:r>
            <a:r>
              <a:rPr lang="en-US" sz="2000" dirty="0"/>
              <a:t> </a:t>
            </a:r>
            <a:r>
              <a:rPr lang="en-US" sz="2000" dirty="0" err="1"/>
              <a:t>што</a:t>
            </a:r>
            <a:r>
              <a:rPr lang="en-US" sz="2000" dirty="0"/>
              <a:t> </a:t>
            </a:r>
            <a:r>
              <a:rPr lang="en-US" sz="2000" dirty="0" err="1"/>
              <a:t>им</a:t>
            </a:r>
            <a:r>
              <a:rPr lang="en-US" sz="2000" dirty="0"/>
              <a:t> </a:t>
            </a:r>
            <a:r>
              <a:rPr lang="en-US" sz="2000" dirty="0" err="1"/>
              <a:t>овозможува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компаниите</a:t>
            </a:r>
            <a:r>
              <a:rPr lang="en-US" sz="2000" dirty="0"/>
              <a:t> </a:t>
            </a:r>
            <a:r>
              <a:rPr lang="en-US" sz="2000" dirty="0" err="1"/>
              <a:t>што</a:t>
            </a:r>
            <a:r>
              <a:rPr lang="en-US" sz="2000" dirty="0"/>
              <a:t> </a:t>
            </a:r>
            <a:r>
              <a:rPr lang="en-US" sz="2000" dirty="0" err="1"/>
              <a:t>нивната</a:t>
            </a:r>
            <a:r>
              <a:rPr lang="en-US" sz="2000" dirty="0"/>
              <a:t> </a:t>
            </a:r>
            <a:r>
              <a:rPr lang="en-US" sz="2000" dirty="0" err="1"/>
              <a:t>главна</a:t>
            </a:r>
            <a:r>
              <a:rPr lang="en-US" sz="2000" dirty="0"/>
              <a:t> </a:t>
            </a:r>
            <a:r>
              <a:rPr lang="en-US" sz="2000" dirty="0" err="1"/>
              <a:t>дејност</a:t>
            </a:r>
            <a:r>
              <a:rPr lang="en-US" sz="2000" dirty="0"/>
              <a:t> е </a:t>
            </a:r>
            <a:r>
              <a:rPr lang="en-US" sz="2000" dirty="0" err="1"/>
              <a:t>внатрешен</a:t>
            </a:r>
            <a:r>
              <a:rPr lang="en-US" sz="2000" dirty="0"/>
              <a:t> и </a:t>
            </a:r>
            <a:r>
              <a:rPr lang="en-US" sz="2000" dirty="0" err="1"/>
              <a:t>меѓународен</a:t>
            </a:r>
            <a:r>
              <a:rPr lang="en-US" sz="2000" dirty="0"/>
              <a:t> </a:t>
            </a:r>
            <a:r>
              <a:rPr lang="en-US" sz="2000" dirty="0" err="1"/>
              <a:t>транспорт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mk-MK" sz="2000" dirty="0"/>
              <a:t>	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пример</a:t>
            </a:r>
            <a:r>
              <a:rPr lang="en-US" sz="2000" dirty="0"/>
              <a:t> </a:t>
            </a:r>
            <a:r>
              <a:rPr lang="en-US" sz="2000" dirty="0" err="1"/>
              <a:t>шпедициите</a:t>
            </a:r>
            <a:r>
              <a:rPr lang="en-US" sz="2000" dirty="0"/>
              <a:t> и </a:t>
            </a:r>
            <a:r>
              <a:rPr lang="en-US" sz="2000" dirty="0" err="1"/>
              <a:t>превозниците</a:t>
            </a:r>
            <a:r>
              <a:rPr lang="en-US" sz="2000" dirty="0"/>
              <a:t>, </a:t>
            </a:r>
            <a:r>
              <a:rPr lang="en-US" sz="2000" dirty="0" err="1"/>
              <a:t>полесно</a:t>
            </a:r>
            <a:r>
              <a:rPr lang="en-US" sz="2000" dirty="0"/>
              <a:t> </a:t>
            </a:r>
            <a:r>
              <a:rPr lang="en-US" sz="2000" dirty="0" err="1"/>
              <a:t>да</a:t>
            </a:r>
            <a:r>
              <a:rPr lang="en-US" sz="2000" dirty="0"/>
              <a:t> </a:t>
            </a:r>
            <a:r>
              <a:rPr lang="en-US" sz="2000" dirty="0" err="1"/>
              <a:t>наоѓаат</a:t>
            </a:r>
            <a:r>
              <a:rPr lang="en-US" sz="2000" dirty="0"/>
              <a:t> </a:t>
            </a:r>
            <a:r>
              <a:rPr lang="en-US" sz="2000" dirty="0" err="1"/>
              <a:t>возила</a:t>
            </a:r>
            <a:r>
              <a:rPr lang="en-US" sz="2000" dirty="0"/>
              <a:t> </a:t>
            </a:r>
            <a:r>
              <a:rPr lang="en-US" sz="2000" dirty="0" err="1"/>
              <a:t>за</a:t>
            </a:r>
            <a:r>
              <a:rPr lang="en-US" sz="2000" dirty="0"/>
              <a:t> </a:t>
            </a:r>
            <a:r>
              <a:rPr lang="en-US" sz="2000" dirty="0" err="1"/>
              <a:t>најлесна</a:t>
            </a:r>
            <a:r>
              <a:rPr lang="en-US" sz="2000" dirty="0"/>
              <a:t>,  </a:t>
            </a:r>
            <a:r>
              <a:rPr lang="en-US" sz="2000" dirty="0" err="1"/>
              <a:t>најбрза</a:t>
            </a:r>
            <a:r>
              <a:rPr lang="en-US" sz="2000" dirty="0"/>
              <a:t> и </a:t>
            </a:r>
            <a:r>
              <a:rPr lang="en-US" sz="2000" dirty="0" err="1"/>
              <a:t>наједноставна</a:t>
            </a:r>
            <a:r>
              <a:rPr lang="en-US" sz="2000" dirty="0"/>
              <a:t> </a:t>
            </a:r>
            <a:r>
              <a:rPr lang="en-US" sz="2000" dirty="0" err="1"/>
              <a:t>реализација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транспортот</a:t>
            </a:r>
            <a:r>
              <a:rPr lang="en-US" sz="2000" dirty="0"/>
              <a:t>, </a:t>
            </a:r>
            <a:r>
              <a:rPr lang="en-US" sz="2000" dirty="0" err="1"/>
              <a:t>односно</a:t>
            </a:r>
            <a:r>
              <a:rPr lang="en-US" sz="2000" dirty="0"/>
              <a:t> </a:t>
            </a:r>
            <a:r>
              <a:rPr lang="en-US" sz="2000" dirty="0" err="1"/>
              <a:t>полесно</a:t>
            </a:r>
            <a:r>
              <a:rPr lang="en-US" sz="2000" dirty="0"/>
              <a:t> </a:t>
            </a:r>
            <a:r>
              <a:rPr lang="en-US" sz="2000" dirty="0" err="1"/>
              <a:t>наоѓање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товари</a:t>
            </a:r>
            <a:r>
              <a:rPr lang="en-US" sz="2000" dirty="0"/>
              <a:t>, </a:t>
            </a:r>
            <a:r>
              <a:rPr lang="en-US" sz="2000" dirty="0" err="1"/>
              <a:t>гледање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сите</a:t>
            </a:r>
            <a:r>
              <a:rPr lang="en-US" sz="2000" dirty="0"/>
              <a:t> </a:t>
            </a:r>
            <a:r>
              <a:rPr lang="en-US" sz="2000" dirty="0" err="1"/>
              <a:t>понуди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товари</a:t>
            </a:r>
            <a:r>
              <a:rPr lang="en-US" sz="2000" dirty="0"/>
              <a:t> </a:t>
            </a:r>
            <a:r>
              <a:rPr lang="en-US" sz="2000" dirty="0" err="1"/>
              <a:t>објавени</a:t>
            </a:r>
            <a:r>
              <a:rPr lang="en-US" sz="2000" dirty="0"/>
              <a:t> </a:t>
            </a:r>
            <a:r>
              <a:rPr lang="en-US" sz="2000" dirty="0" err="1"/>
              <a:t>од</a:t>
            </a:r>
            <a:r>
              <a:rPr lang="en-US" sz="2000" dirty="0"/>
              <a:t> </a:t>
            </a:r>
            <a:r>
              <a:rPr lang="en-US" sz="2000" dirty="0" err="1"/>
              <a:t>шпедициите</a:t>
            </a:r>
            <a:r>
              <a:rPr lang="en-US" sz="2000" dirty="0"/>
              <a:t> и </a:t>
            </a:r>
            <a:r>
              <a:rPr lang="en-US" sz="2000" dirty="0" err="1"/>
              <a:t>делување</a:t>
            </a:r>
            <a:r>
              <a:rPr lang="en-US" sz="2000" dirty="0"/>
              <a:t> </a:t>
            </a:r>
            <a:r>
              <a:rPr lang="en-US" sz="2000" dirty="0" err="1"/>
              <a:t>врз</a:t>
            </a:r>
            <a:r>
              <a:rPr lang="en-US" sz="2000" dirty="0"/>
              <a:t> </a:t>
            </a:r>
            <a:r>
              <a:rPr lang="en-US" sz="2000" dirty="0" err="1"/>
              <a:t>однос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истите</a:t>
            </a:r>
            <a:r>
              <a:rPr lang="en-US" sz="2000" dirty="0"/>
              <a:t> </a:t>
            </a:r>
            <a:r>
              <a:rPr lang="en-US" sz="2000" dirty="0" err="1"/>
              <a:t>информации</a:t>
            </a:r>
            <a:r>
              <a:rPr lang="en-US" sz="2000" dirty="0"/>
              <a:t>, </a:t>
            </a:r>
            <a:r>
              <a:rPr lang="en-US" sz="2000" dirty="0" err="1"/>
              <a:t>со</a:t>
            </a:r>
            <a:r>
              <a:rPr lang="en-US" sz="2000" dirty="0"/>
              <a:t> </a:t>
            </a:r>
            <a:r>
              <a:rPr lang="en-US" sz="2000" dirty="0" err="1"/>
              <a:t>цел</a:t>
            </a:r>
            <a:r>
              <a:rPr lang="en-US" sz="2000" dirty="0"/>
              <a:t> </a:t>
            </a:r>
            <a:r>
              <a:rPr lang="en-US" sz="2000" dirty="0" err="1"/>
              <a:t>ефикасна</a:t>
            </a:r>
            <a:r>
              <a:rPr lang="en-US" sz="2000" dirty="0"/>
              <a:t>, </a:t>
            </a:r>
            <a:r>
              <a:rPr lang="en-US" sz="2000" dirty="0" err="1"/>
              <a:t>брза</a:t>
            </a:r>
            <a:r>
              <a:rPr lang="en-US" sz="2000" dirty="0"/>
              <a:t> и </a:t>
            </a:r>
            <a:r>
              <a:rPr lang="en-US" sz="2000" dirty="0" err="1"/>
              <a:t>лесна</a:t>
            </a:r>
            <a:r>
              <a:rPr lang="en-US" sz="2000" dirty="0"/>
              <a:t> </a:t>
            </a:r>
            <a:r>
              <a:rPr lang="en-US" sz="2000" dirty="0" err="1"/>
              <a:t>соработка</a:t>
            </a:r>
            <a:r>
              <a:rPr lang="en-US" sz="2000" dirty="0"/>
              <a:t>, </a:t>
            </a:r>
            <a:r>
              <a:rPr lang="en-US" sz="2000" dirty="0" err="1"/>
              <a:t>без</a:t>
            </a:r>
            <a:r>
              <a:rPr lang="en-US" sz="2000" dirty="0"/>
              <a:t> </a:t>
            </a:r>
            <a:r>
              <a:rPr lang="en-US" sz="2000" dirty="0" err="1"/>
              <a:t>никаков</a:t>
            </a:r>
            <a:r>
              <a:rPr lang="en-US" sz="2000" dirty="0"/>
              <a:t> </a:t>
            </a:r>
            <a:r>
              <a:rPr lang="en-US" sz="2000" dirty="0" err="1"/>
              <a:t>недостаток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информации</a:t>
            </a:r>
            <a:r>
              <a:rPr lang="en-US" sz="2000" dirty="0"/>
              <a:t> </a:t>
            </a:r>
            <a:r>
              <a:rPr lang="en-US" sz="2000" dirty="0" err="1"/>
              <a:t>што</a:t>
            </a:r>
            <a:r>
              <a:rPr lang="en-US" sz="2000" dirty="0"/>
              <a:t> </a:t>
            </a:r>
            <a:r>
              <a:rPr lang="en-US" sz="2000" dirty="0" err="1"/>
              <a:t>може</a:t>
            </a:r>
            <a:r>
              <a:rPr lang="en-US" sz="2000" dirty="0"/>
              <a:t> </a:t>
            </a:r>
            <a:r>
              <a:rPr lang="en-US" sz="2000" dirty="0" err="1"/>
              <a:t>да</a:t>
            </a:r>
            <a:r>
              <a:rPr lang="en-US" sz="2000" dirty="0"/>
              <a:t> </a:t>
            </a:r>
            <a:r>
              <a:rPr lang="en-US" sz="2000" dirty="0" err="1"/>
              <a:t>предизвикаат</a:t>
            </a:r>
            <a:r>
              <a:rPr lang="en-US" sz="2000" dirty="0"/>
              <a:t> </a:t>
            </a:r>
            <a:r>
              <a:rPr lang="en-US" sz="2000" dirty="0" err="1"/>
              <a:t>понатамошни</a:t>
            </a:r>
            <a:r>
              <a:rPr lang="en-US" sz="2000" dirty="0"/>
              <a:t> </a:t>
            </a:r>
            <a:r>
              <a:rPr lang="en-US" sz="2000" dirty="0" err="1"/>
              <a:t>проблеми</a:t>
            </a:r>
            <a:r>
              <a:rPr lang="en-US" sz="2000" dirty="0"/>
              <a:t> и </a:t>
            </a:r>
            <a:r>
              <a:rPr lang="en-US" sz="2000" dirty="0" err="1"/>
              <a:t>застој</a:t>
            </a:r>
            <a:r>
              <a:rPr lang="en-US" sz="2000" dirty="0"/>
              <a:t> </a:t>
            </a:r>
            <a:r>
              <a:rPr lang="en-US" sz="2000" dirty="0" err="1"/>
              <a:t>во</a:t>
            </a:r>
            <a:r>
              <a:rPr lang="en-US" sz="2000" dirty="0"/>
              <a:t> </a:t>
            </a:r>
            <a:r>
              <a:rPr lang="en-US" sz="2000" dirty="0" err="1"/>
              <a:t>работењето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mk-MK" sz="2000" dirty="0"/>
              <a:t>	</a:t>
            </a:r>
            <a:r>
              <a:rPr lang="en-US" sz="2000" dirty="0" err="1"/>
              <a:t>Шпедициите</a:t>
            </a:r>
            <a:r>
              <a:rPr lang="en-US" sz="2000" dirty="0"/>
              <a:t> </a:t>
            </a:r>
            <a:r>
              <a:rPr lang="en-US" sz="2000" dirty="0" err="1"/>
              <a:t>објавуваат</a:t>
            </a:r>
            <a:r>
              <a:rPr lang="en-US" sz="2000" dirty="0"/>
              <a:t> </a:t>
            </a:r>
            <a:r>
              <a:rPr lang="en-US" sz="2000" dirty="0" err="1"/>
              <a:t>товар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берзата</a:t>
            </a:r>
            <a:r>
              <a:rPr lang="en-US" sz="2000" dirty="0"/>
              <a:t>, а </a:t>
            </a:r>
            <a:r>
              <a:rPr lang="en-US" sz="2000" dirty="0" err="1"/>
              <a:t>превозниците</a:t>
            </a:r>
            <a:r>
              <a:rPr lang="en-US" sz="2000" dirty="0"/>
              <a:t> </a:t>
            </a:r>
            <a:r>
              <a:rPr lang="en-US" sz="2000" dirty="0" err="1"/>
              <a:t>слободни</a:t>
            </a:r>
            <a:r>
              <a:rPr lang="en-US" sz="2000" dirty="0"/>
              <a:t> </a:t>
            </a:r>
            <a:r>
              <a:rPr lang="en-US" sz="2000" dirty="0" err="1"/>
              <a:t>возила</a:t>
            </a:r>
            <a:r>
              <a:rPr lang="en-US" sz="2000" dirty="0"/>
              <a:t>. </a:t>
            </a:r>
            <a:r>
              <a:rPr lang="en-US" sz="2000" dirty="0" err="1"/>
              <a:t>Двата</a:t>
            </a:r>
            <a:r>
              <a:rPr lang="en-US" sz="2000" dirty="0"/>
              <a:t> </a:t>
            </a:r>
            <a:r>
              <a:rPr lang="en-US" sz="2000" dirty="0" err="1"/>
              <a:t>типа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корисници</a:t>
            </a:r>
            <a:r>
              <a:rPr lang="en-US" sz="2000" dirty="0"/>
              <a:t> </a:t>
            </a:r>
            <a:r>
              <a:rPr lang="en-US" sz="2000" dirty="0" err="1"/>
              <a:t>во</a:t>
            </a:r>
            <a:r>
              <a:rPr lang="en-US" sz="2000" dirty="0"/>
              <a:t> </a:t>
            </a:r>
            <a:r>
              <a:rPr lang="en-US" sz="2000" dirty="0" err="1"/>
              <a:t>еден</a:t>
            </a:r>
            <a:r>
              <a:rPr lang="en-US" sz="2000" dirty="0"/>
              <a:t> </a:t>
            </a:r>
            <a:r>
              <a:rPr lang="en-US" sz="2000" dirty="0" err="1"/>
              <a:t>ваков</a:t>
            </a:r>
            <a:r>
              <a:rPr lang="en-US" sz="2000" dirty="0"/>
              <a:t> </a:t>
            </a:r>
            <a:r>
              <a:rPr lang="en-US" sz="2000" dirty="0" err="1"/>
              <a:t>случај</a:t>
            </a:r>
            <a:r>
              <a:rPr lang="en-US" sz="2000" dirty="0"/>
              <a:t> </a:t>
            </a:r>
            <a:r>
              <a:rPr lang="en-US" sz="2000" dirty="0" err="1"/>
              <a:t>имаат</a:t>
            </a:r>
            <a:r>
              <a:rPr lang="en-US" sz="2000" dirty="0"/>
              <a:t> </a:t>
            </a:r>
            <a:r>
              <a:rPr lang="en-US" sz="2000" dirty="0" err="1"/>
              <a:t>двонасочен</a:t>
            </a:r>
            <a:r>
              <a:rPr lang="en-US" sz="2000" dirty="0"/>
              <a:t> </a:t>
            </a:r>
            <a:r>
              <a:rPr lang="en-US" sz="2000" dirty="0" err="1"/>
              <a:t>пристап</a:t>
            </a:r>
            <a:r>
              <a:rPr lang="en-US" sz="2000" dirty="0"/>
              <a:t> </a:t>
            </a:r>
            <a:r>
              <a:rPr lang="en-US" sz="2000" dirty="0" err="1"/>
              <a:t>до</a:t>
            </a:r>
            <a:r>
              <a:rPr lang="en-US" sz="2000" dirty="0"/>
              <a:t> </a:t>
            </a:r>
            <a:r>
              <a:rPr lang="en-US" sz="2000" dirty="0" err="1"/>
              <a:t>информациите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193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CD1A0A-25CE-4F43-8777-8C25CE61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Технологии кои се користени за изработка на проектот</a:t>
            </a:r>
            <a:r>
              <a:rPr lang="en-US" dirty="0"/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D16AE-B74F-487F-9DFC-48CB50AA4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4405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CodeIgniter 3.1.7</a:t>
            </a:r>
          </a:p>
          <a:p>
            <a:r>
              <a:rPr lang="en-US" sz="2400" dirty="0"/>
              <a:t>Grocery CRUD 1.6.0</a:t>
            </a:r>
          </a:p>
          <a:p>
            <a:r>
              <a:rPr lang="en-US" sz="2400" dirty="0"/>
              <a:t>Bootstrap v3.3.2</a:t>
            </a:r>
          </a:p>
        </p:txBody>
      </p:sp>
    </p:spTree>
    <p:extLst>
      <p:ext uri="{BB962C8B-B14F-4D97-AF65-F5344CB8AC3E}">
        <p14:creationId xmlns:p14="http://schemas.microsoft.com/office/powerpoint/2010/main" val="159409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7F16-EB82-4FE9-95E3-3B9CB2FE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Корисник </a:t>
            </a:r>
            <a:r>
              <a:rPr lang="en-US" dirty="0"/>
              <a:t>“</a:t>
            </a:r>
            <a:r>
              <a:rPr lang="mk-MK" dirty="0"/>
              <a:t>Админ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9D1CB-07B1-4446-A867-2431F37E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sz="2400" dirty="0"/>
              <a:t>Преглед, додавање, менување и бришење на</a:t>
            </a:r>
            <a:r>
              <a:rPr lang="en-US" sz="2400" dirty="0"/>
              <a:t>:</a:t>
            </a:r>
          </a:p>
          <a:p>
            <a:r>
              <a:rPr lang="mk-MK" sz="2400" dirty="0"/>
              <a:t>Корисници</a:t>
            </a:r>
          </a:p>
          <a:p>
            <a:r>
              <a:rPr lang="mk-MK" sz="2400" dirty="0"/>
              <a:t>Компании</a:t>
            </a:r>
          </a:p>
          <a:p>
            <a:r>
              <a:rPr lang="mk-MK" sz="2400" dirty="0"/>
              <a:t>Возачи</a:t>
            </a:r>
          </a:p>
          <a:p>
            <a:r>
              <a:rPr lang="mk-MK" sz="2400" dirty="0"/>
              <a:t>Возила</a:t>
            </a:r>
          </a:p>
          <a:p>
            <a:r>
              <a:rPr lang="mk-MK" sz="2400" dirty="0"/>
              <a:t>Товари</a:t>
            </a:r>
          </a:p>
          <a:p>
            <a:r>
              <a:rPr lang="mk-MK" sz="2400" dirty="0"/>
              <a:t>Тури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180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A096-2E59-401C-A65C-7463BCF6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Корисник </a:t>
            </a:r>
            <a:r>
              <a:rPr lang="en-US" dirty="0"/>
              <a:t>“</a:t>
            </a:r>
            <a:r>
              <a:rPr lang="mk-MK" dirty="0"/>
              <a:t>Превозник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2F51-6946-4F23-AEE6-E2BC91AE3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sz="2400" dirty="0"/>
              <a:t>Преглед, додавање, менување и бришење на возачи кои спаѓаат во неговата компанија.</a:t>
            </a:r>
          </a:p>
          <a:p>
            <a:r>
              <a:rPr lang="mk-MK" sz="2400" dirty="0"/>
              <a:t>Преглед, додавање, менување и бришење на возила кои спаѓаат во неговата компанија.</a:t>
            </a:r>
          </a:p>
          <a:p>
            <a:r>
              <a:rPr lang="mk-MK" sz="2400" dirty="0"/>
              <a:t>Преглед на објавени товари од страна на шпедициите</a:t>
            </a:r>
          </a:p>
          <a:p>
            <a:r>
              <a:rPr lang="mk-MK" sz="2400" dirty="0"/>
              <a:t>Прикажување локација на возач.</a:t>
            </a:r>
          </a:p>
          <a:p>
            <a:endParaRPr lang="mk-MK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077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0F06-917E-4D47-8A32-D9B6BCD4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Корисник </a:t>
            </a:r>
            <a:r>
              <a:rPr lang="en-US" dirty="0"/>
              <a:t>“</a:t>
            </a:r>
            <a:r>
              <a:rPr lang="mk-MK" dirty="0"/>
              <a:t>Возач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05D9-D160-40F9-B7D7-4D6E1845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sz="2400" dirty="0"/>
              <a:t>Преглед на тура која е активна, ажурирање на турата дали е завршена.</a:t>
            </a:r>
          </a:p>
          <a:p>
            <a:r>
              <a:rPr lang="mk-MK" sz="2400" dirty="0"/>
              <a:t>Преглед на тури во кои е бил возачот.</a:t>
            </a:r>
          </a:p>
          <a:p>
            <a:r>
              <a:rPr lang="mk-MK" sz="2400" dirty="0"/>
              <a:t>Ажурирање на моменталната локација на возилото.</a:t>
            </a:r>
          </a:p>
          <a:p>
            <a:pPr marL="0" indent="0">
              <a:buNone/>
            </a:pPr>
            <a:endParaRPr lang="mk-MK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43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F432-B340-4A38-A12C-826D7652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Корисник </a:t>
            </a:r>
            <a:r>
              <a:rPr lang="en-US" dirty="0"/>
              <a:t>“</a:t>
            </a:r>
            <a:r>
              <a:rPr lang="mk-MK" dirty="0"/>
              <a:t>Шпедиција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779B3-1251-49D1-8AA3-D61F8E9D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sz="2400" dirty="0"/>
              <a:t>Преглед, додавање, менување и бришење на товари кои спаѓаат во неговата компанија.</a:t>
            </a:r>
          </a:p>
          <a:p>
            <a:r>
              <a:rPr lang="mk-MK" sz="2400" dirty="0"/>
              <a:t>Преглед на слободни возила објавени од превозници.</a:t>
            </a:r>
          </a:p>
          <a:p>
            <a:r>
              <a:rPr lang="mk-MK" sz="2400" dirty="0"/>
              <a:t>Креирање, преглед, менување и бришење на тура.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42169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162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СЕМИНАРСКА РАБОТА ПО ИНТЕРНЕТ ПРОГРАМИРАЊЕ ТЕМА “Веб апликација берза на товари”</vt:lpstr>
      <vt:lpstr>Осврт на апликациајта</vt:lpstr>
      <vt:lpstr>Технологии кои се користени за изработка на проектот:</vt:lpstr>
      <vt:lpstr>Корисник “Админ”</vt:lpstr>
      <vt:lpstr>Корисник “Превозник”</vt:lpstr>
      <vt:lpstr>Корисник “Возач”</vt:lpstr>
      <vt:lpstr>Корисник “Шпедиција”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СЕМИНАРСКА РАБОТА ПО ИНТЕРНЕТ ПРОГРАМИРАЊЕ ТЕМА “Веб апликација берза на товари”</dc:title>
  <dc:creator>FUJITSU</dc:creator>
  <cp:lastModifiedBy>FUJITSU</cp:lastModifiedBy>
  <cp:revision>5</cp:revision>
  <dcterms:created xsi:type="dcterms:W3CDTF">2018-02-04T21:50:23Z</dcterms:created>
  <dcterms:modified xsi:type="dcterms:W3CDTF">2018-02-04T22:33:17Z</dcterms:modified>
</cp:coreProperties>
</file>