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83E-67CF-5FF1-58CD-E9777992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36F15-A6EC-F099-620F-9F92BEA2B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E00-4B02-646D-F73A-34AC6769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16CE-B751-02E4-74E1-6D6A05B0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0F48-F99E-1D83-E5E0-53B6ACD9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5A6E-7F14-7AE9-7E3C-96440696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F228E-4CEC-F0AE-0F68-6532772B1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20E3-FF3D-D3AE-0B45-AFA86C79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77F3-1397-E2CD-0ABD-7E15B328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7F1B-D9A3-AB60-9327-CD65D0D8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6B91D-5667-268D-96E1-20C76FCD9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2DC75-B893-FACD-93C2-E0AE6BB2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5301-B5A4-AA94-3E7E-1A3A7050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DF8F-C7CD-27B2-851C-EF5C24D9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E80E-C9F1-CBD7-B774-741CB36B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80B2-6EA9-A3B4-00BB-B3542CEA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1B62-26E7-3109-BB7E-A77950E2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9F74-5B36-91A7-676F-7ADF6CE9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C20F-2376-85EF-FF7E-6AC8CE46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8B78-B47E-2A21-A063-64566720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9905-6702-68E8-9FA5-397F6D19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76002-7F0C-E6A7-AB5A-1CFB2411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220F-D616-17CC-798F-7F33BF6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0538-2904-BEB4-E6FA-5195D98A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D77F-43FD-6BBF-967C-DBA290D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EFC0-6EE4-4D10-ECBD-1B209407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4D93-F3E9-FDA4-E11D-8CB840997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5BC1-C12B-9608-7CEB-0533192E8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C146-E66C-F855-7C0D-11C4AD0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AE0-E257-BADE-111C-581C8FBD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E0FEB-C6EF-67BA-BD1C-64A6BB25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DC4F-6D53-AFD3-37BB-2D5DC112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3525-3A52-0890-239C-47BA51E9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08D7A-9C92-31BE-947A-A6C301EA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40FB6-026F-F430-E00F-21D5919C3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7CB34-C73E-2906-32ED-04DED193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9BA38-DD50-30C7-4291-88F0E8F4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15BCB-DA62-1CAE-7337-87A6F1B3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85A1F-BBC9-E07E-04C2-A2825F33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A616-C5A0-E2D2-9ABA-B6241E78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95AF7-0E45-8BDC-41DF-B9C3FC15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B2F8E-54BB-83C8-219C-AA30741B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D8124-81C6-D239-533D-E41020DC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73FDD-3715-CB12-7DA6-B6EA3290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265E0-86AB-A55E-2C88-E80DD8E5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91D7F-CC96-F0C3-8A3C-950C94E5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7D4B-87E1-6844-69E8-5580D236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FF2A-56A2-975A-78C6-390F943F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474E4-9EAD-598C-C6F2-497F92D1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B7AB-CCC7-9839-F852-58A58991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944E-E3A7-228A-5C5D-66146E92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467D-031B-EFBA-ECFE-0AEB2878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14F6-5BBC-41F2-DA65-D254744E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91043-B483-D758-91AE-5CBAFBB44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0B1F6-88AC-1345-1E81-E02B3D91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C8575-09BF-E812-2ED9-E1D55C73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A4544-921E-CEB9-12A6-6DADE62D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0685-0313-CCF5-4835-00E0CE04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A020E-7B71-39B6-6417-248ECC42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619C-DEEA-4575-AE46-E34426BF1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EAB86-6705-ED8C-A956-0536058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421D0-6DF9-444C-833D-39E55B27B53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888C-0624-AC9A-A622-DBDBE06C7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CA68-1C6E-B9F0-30A2-8146DBA0B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6233D-E276-FE43-96A1-7154DC03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6CE5-343E-E4FD-E744-06F08DE6D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EB43-9762-DE2F-B0EF-006CEFD66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Prof. Goble</a:t>
            </a:r>
          </a:p>
          <a:p>
            <a:r>
              <a:rPr lang="en-US" dirty="0"/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179871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E775-9B5B-1AE3-5568-8D968D42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C1CB-A57D-71F8-C3F9-B798E4F8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sorted list: We can search quickly but insert a node slowly</a:t>
            </a:r>
          </a:p>
          <a:p>
            <a:r>
              <a:rPr lang="en-US" dirty="0"/>
              <a:t>Using an unsorted list: We can insert quickly but search slowly</a:t>
            </a:r>
          </a:p>
          <a:p>
            <a:r>
              <a:rPr lang="en-US" dirty="0"/>
              <a:t>As is we cannot search quickly </a:t>
            </a:r>
            <a:r>
              <a:rPr lang="en-US" i="1" dirty="0"/>
              <a:t>and</a:t>
            </a:r>
            <a:r>
              <a:rPr lang="en-US" dirty="0"/>
              <a:t> insert quickly</a:t>
            </a:r>
          </a:p>
          <a:p>
            <a:r>
              <a:rPr lang="en-US" dirty="0"/>
              <a:t>If we add a constraint to the binary search tree, then we can remedy this</a:t>
            </a:r>
          </a:p>
        </p:txBody>
      </p:sp>
    </p:spTree>
    <p:extLst>
      <p:ext uri="{BB962C8B-B14F-4D97-AF65-F5344CB8AC3E}">
        <p14:creationId xmlns:p14="http://schemas.microsoft.com/office/powerpoint/2010/main" val="319962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E1FB-5E60-6440-6B8A-4DFF188B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EA9F-1961-1B4D-2598-F4F60425B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30F2-8F60-C93E-7512-A756D74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8D5B-A1CF-3A06-4C72-766242E0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in every left subtree have a key </a:t>
            </a:r>
            <a:r>
              <a:rPr lang="en-US" i="1" dirty="0"/>
              <a:t>less than</a:t>
            </a:r>
            <a:r>
              <a:rPr lang="en-US" dirty="0"/>
              <a:t> the key at the root</a:t>
            </a:r>
          </a:p>
          <a:p>
            <a:r>
              <a:rPr lang="en-US" dirty="0"/>
              <a:t>All nodes in every right subtree have a key </a:t>
            </a:r>
            <a:r>
              <a:rPr lang="en-US" i="1" dirty="0"/>
              <a:t>greater than or equal to</a:t>
            </a:r>
            <a:r>
              <a:rPr lang="en-US" dirty="0"/>
              <a:t> the key at the root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4A5F18-E400-DEC5-CA16-FC81B7C96E81}"/>
              </a:ext>
            </a:extLst>
          </p:cNvPr>
          <p:cNvSpPr/>
          <p:nvPr/>
        </p:nvSpPr>
        <p:spPr>
          <a:xfrm>
            <a:off x="4985657" y="3581400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3A268C-2DC8-184F-27CD-B8E399C6DE46}"/>
              </a:ext>
            </a:extLst>
          </p:cNvPr>
          <p:cNvSpPr/>
          <p:nvPr/>
        </p:nvSpPr>
        <p:spPr>
          <a:xfrm>
            <a:off x="3445328" y="4210618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9E8BA3-6126-D0E4-C9FE-1E10B1405CDF}"/>
              </a:ext>
            </a:extLst>
          </p:cNvPr>
          <p:cNvSpPr/>
          <p:nvPr/>
        </p:nvSpPr>
        <p:spPr>
          <a:xfrm>
            <a:off x="6433459" y="4210617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25DD5-6B72-BBB1-0808-02B432761A6E}"/>
              </a:ext>
            </a:extLst>
          </p:cNvPr>
          <p:cNvSpPr/>
          <p:nvPr/>
        </p:nvSpPr>
        <p:spPr>
          <a:xfrm>
            <a:off x="4272643" y="4920342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842468-1ECC-3968-56A3-8397CE8A5FF6}"/>
              </a:ext>
            </a:extLst>
          </p:cNvPr>
          <p:cNvSpPr/>
          <p:nvPr/>
        </p:nvSpPr>
        <p:spPr>
          <a:xfrm>
            <a:off x="2139043" y="4953000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AF6C8C-C924-D682-EA1F-6DB216F33576}"/>
              </a:ext>
            </a:extLst>
          </p:cNvPr>
          <p:cNvSpPr/>
          <p:nvPr/>
        </p:nvSpPr>
        <p:spPr>
          <a:xfrm>
            <a:off x="7426778" y="4920342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E4A901-47B0-A303-8A02-449E7AE954E3}"/>
              </a:ext>
            </a:extLst>
          </p:cNvPr>
          <p:cNvSpPr/>
          <p:nvPr/>
        </p:nvSpPr>
        <p:spPr>
          <a:xfrm>
            <a:off x="3494314" y="5895636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57267D-7A12-FA89-B9CE-772A4951B808}"/>
              </a:ext>
            </a:extLst>
          </p:cNvPr>
          <p:cNvSpPr/>
          <p:nvPr/>
        </p:nvSpPr>
        <p:spPr>
          <a:xfrm>
            <a:off x="4887687" y="5895636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8EC653-AF5B-418D-2803-EE5518F15C84}"/>
              </a:ext>
            </a:extLst>
          </p:cNvPr>
          <p:cNvSpPr/>
          <p:nvPr/>
        </p:nvSpPr>
        <p:spPr>
          <a:xfrm>
            <a:off x="6433459" y="5895636"/>
            <a:ext cx="772886" cy="674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32275D-5D9A-E69C-DB81-7D8C94A69748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5758543" y="3918857"/>
            <a:ext cx="788103" cy="390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3B0887-B2F2-7A72-B9D8-399E68C4974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146473" y="4725042"/>
            <a:ext cx="393492" cy="294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44935-0148-1CAC-10E0-853D646EC6DC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7093158" y="5497910"/>
            <a:ext cx="446807" cy="49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CCF9FE-7A3A-5DA7-FECB-0E5364BF4093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105027" y="3865873"/>
            <a:ext cx="880385" cy="443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12214-7395-77BE-D4D3-04FB073CE59A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798742" y="4698550"/>
            <a:ext cx="685245" cy="353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63D007-B893-BAAB-965F-FF429F300AE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79559" y="4729036"/>
            <a:ext cx="206271" cy="290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03722A-E60E-CA5C-BC58-F3340F460F3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99408" y="5440048"/>
            <a:ext cx="374722" cy="455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598260-5D20-8DAD-E2EA-9CB9D3E4415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880757" y="5455415"/>
            <a:ext cx="463757" cy="4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17A1-1E03-2F01-DE4A-F1D52FAC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2A0C-E84D-5F9E-E3EE-55EE97A2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a structure that consists of a root node which can have up to two children</a:t>
            </a:r>
          </a:p>
          <a:p>
            <a:pPr lvl="1"/>
            <a:r>
              <a:rPr lang="en-US" dirty="0"/>
              <a:t>Each subsequent node can have at most two children</a:t>
            </a:r>
          </a:p>
          <a:p>
            <a:r>
              <a:rPr lang="en-US" dirty="0"/>
              <a:t>We’ve focused on a Max Heap</a:t>
            </a:r>
          </a:p>
          <a:p>
            <a:pPr lvl="1"/>
            <a:r>
              <a:rPr lang="en-US" dirty="0"/>
              <a:t>The key of every node is larger than the key of it’s children</a:t>
            </a:r>
          </a:p>
        </p:txBody>
      </p:sp>
    </p:spTree>
    <p:extLst>
      <p:ext uri="{BB962C8B-B14F-4D97-AF65-F5344CB8AC3E}">
        <p14:creationId xmlns:p14="http://schemas.microsoft.com/office/powerpoint/2010/main" val="412772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17A1-1E03-2F01-DE4A-F1D52FAC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2A0C-E84D-5F9E-E3EE-55EE97A2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a structure that consists of a root node which can have up to two children</a:t>
            </a:r>
          </a:p>
          <a:p>
            <a:pPr lvl="1"/>
            <a:r>
              <a:rPr lang="en-US" dirty="0"/>
              <a:t>Each subsequent node can have at most two children</a:t>
            </a:r>
          </a:p>
          <a:p>
            <a:r>
              <a:rPr lang="en-US" dirty="0"/>
              <a:t>We’ve focused on a Max Heap</a:t>
            </a:r>
          </a:p>
          <a:p>
            <a:pPr lvl="1"/>
            <a:r>
              <a:rPr lang="en-US" dirty="0"/>
              <a:t>The key of every node is larger than the key of it’s children</a:t>
            </a:r>
          </a:p>
          <a:p>
            <a:pPr lvl="1"/>
            <a:r>
              <a:rPr lang="en-US" dirty="0"/>
              <a:t>Is there an ordering to this structure?</a:t>
            </a:r>
          </a:p>
        </p:txBody>
      </p:sp>
    </p:spTree>
    <p:extLst>
      <p:ext uri="{BB962C8B-B14F-4D97-AF65-F5344CB8AC3E}">
        <p14:creationId xmlns:p14="http://schemas.microsoft.com/office/powerpoint/2010/main" val="37341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2DB2-737E-7C28-123B-9B974370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63A6-FA6B-8097-273D-9BBEDB2F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we can consider binary trees to be unordered</a:t>
            </a:r>
          </a:p>
          <a:p>
            <a:pPr lvl="1"/>
            <a:r>
              <a:rPr lang="en-US" dirty="0"/>
              <a:t>As long as it maintains the property of the heap, the </a:t>
            </a:r>
            <a:r>
              <a:rPr lang="en-US" i="1" dirty="0"/>
              <a:t>exact</a:t>
            </a:r>
            <a:r>
              <a:rPr lang="en-US" dirty="0"/>
              <a:t> ordering of the children does not matter</a:t>
            </a:r>
          </a:p>
          <a:p>
            <a:r>
              <a:rPr lang="en-US" dirty="0"/>
              <a:t>What is the overall cost for different functions?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43D522D-E3BA-8A33-29E3-990A44E2C4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210995"/>
                  </p:ext>
                </p:extLst>
              </p:nvPr>
            </p:nvGraphicFramePr>
            <p:xfrm>
              <a:off x="1182914" y="4007417"/>
              <a:ext cx="8127999" cy="15472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757623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1283984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42125400"/>
                        </a:ext>
                      </a:extLst>
                    </a:gridCol>
                  </a:tblGrid>
                  <a:tr h="3829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Unsorted Linked-List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Sorted 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846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lg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368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454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remove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84066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43D522D-E3BA-8A33-29E3-990A44E2C4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210995"/>
                  </p:ext>
                </p:extLst>
              </p:nvPr>
            </p:nvGraphicFramePr>
            <p:xfrm>
              <a:off x="1182914" y="4007417"/>
              <a:ext cx="8127999" cy="15472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757623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1283984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42125400"/>
                        </a:ext>
                      </a:extLst>
                    </a:gridCol>
                  </a:tblGrid>
                  <a:tr h="3829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Unsorted Linked-List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Sorted 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846525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103226" r="-10140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226" r="-935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368590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203226" r="-101408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226" r="-935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3454392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remove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303226" r="-101408" b="-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3226" r="-935" b="-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406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494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A966-CAA9-4102-92C0-B9A6FCE4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A406D-6229-AD08-34AE-3F2EB3C6E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Happens rarely</a:t>
                </a:r>
              </a:p>
              <a:p>
                <a:pPr lvl="1"/>
                <a:r>
                  <a:rPr lang="en-US" dirty="0"/>
                  <a:t>When the value we are looking for is the root node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When we have to search through all the nodes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A406D-6229-AD08-34AE-3F2EB3C6E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5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A966-CAA9-4102-92C0-B9A6FCE4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A406D-6229-AD08-34AE-3F2EB3C6E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Happens rarely</a:t>
                </a:r>
              </a:p>
              <a:p>
                <a:pPr lvl="1"/>
                <a:r>
                  <a:rPr lang="en-US" dirty="0"/>
                  <a:t>When the value we are looking for is the root node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When we have to search through all the nodes</a:t>
                </a:r>
              </a:p>
              <a:p>
                <a:r>
                  <a:rPr lang="en-US" dirty="0"/>
                  <a:t>Typically we have to search through half the tree before we find our target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A406D-6229-AD08-34AE-3F2EB3C6E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804E-42BA-1BA6-504A-4BB9A4BD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3F282-7858-C10C-D4CE-CB654CA97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since our list is unsorted, we can just add it at the end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When we search through the tree and see that the new node goes at the end of the list</a:t>
                </a:r>
              </a:p>
              <a:p>
                <a:pPr lvl="1"/>
                <a:r>
                  <a:rPr lang="en-US" dirty="0"/>
                  <a:t>O(n): When we need to add an element at the end and then we need to percolate the new node to it’s new place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3F282-7858-C10C-D4CE-CB654CA97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2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5765-B825-DCAC-C50B-0BF9B27E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F41C0-7697-560C-CDE7-7D4EFA4A7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Remember: for a priority queue we just remove the root element, but for a binary tree we can remove a specific node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Since the list is unordered, we need to search through the list to find our node and then remove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When we search through the list and find that our node is at the end of the list</a:t>
                </a:r>
              </a:p>
              <a:p>
                <a:pPr lvl="1"/>
                <a:r>
                  <a:rPr lang="en-US" dirty="0"/>
                  <a:t>O(n) When we search through the list, remove our node, and then need to shift up all children nodes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F41C0-7697-560C-CDE7-7D4EFA4A7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2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E775-9B5B-1AE3-5568-8D968D42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C1CB-A57D-71F8-C3F9-B798E4F8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sorted list: We can search quickly but insert a node slowly</a:t>
            </a:r>
          </a:p>
          <a:p>
            <a:r>
              <a:rPr lang="en-US" dirty="0"/>
              <a:t>Using an unsorted list: We can insert quickly but search slowly</a:t>
            </a:r>
          </a:p>
        </p:txBody>
      </p:sp>
    </p:spTree>
    <p:extLst>
      <p:ext uri="{BB962C8B-B14F-4D97-AF65-F5344CB8AC3E}">
        <p14:creationId xmlns:p14="http://schemas.microsoft.com/office/powerpoint/2010/main" val="427003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605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Binary Search Trees</vt:lpstr>
      <vt:lpstr>Binary Tree Review</vt:lpstr>
      <vt:lpstr>Binary Tree Review</vt:lpstr>
      <vt:lpstr>Binary Trees</vt:lpstr>
      <vt:lpstr>get</vt:lpstr>
      <vt:lpstr>get</vt:lpstr>
      <vt:lpstr>add</vt:lpstr>
      <vt:lpstr>remove</vt:lpstr>
      <vt:lpstr>What does this mean?</vt:lpstr>
      <vt:lpstr>What does this mean?</vt:lpstr>
      <vt:lpstr>Binary Search Tree</vt:lpstr>
      <vt:lpstr>Binary Search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Goble, William</dc:creator>
  <cp:lastModifiedBy>Goble, William</cp:lastModifiedBy>
  <cp:revision>1</cp:revision>
  <dcterms:created xsi:type="dcterms:W3CDTF">2024-03-27T00:13:50Z</dcterms:created>
  <dcterms:modified xsi:type="dcterms:W3CDTF">2024-03-27T01:34:28Z</dcterms:modified>
</cp:coreProperties>
</file>