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6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93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6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1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9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1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33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6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7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3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4/18/24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17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43D00EE0-B4FE-F60A-CECE-C54848C64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230B38-5D01-4343-9209-8B2DDAACD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4" y="-9823"/>
            <a:ext cx="12188952" cy="170897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8FD28F-2D67-45A9-BB95-396877333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869140"/>
            <a:ext cx="12188952" cy="298748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14CC3-664E-707D-2226-9BE02DC68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944" y="1752605"/>
            <a:ext cx="8373711" cy="3819190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Functional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77510-41ED-484D-9F6E-17AF0EE90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945" y="585696"/>
            <a:ext cx="9269486" cy="633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Presented by Prof. Goble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Dickinson College Spring 2024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2FB9A8-E482-4339-A730-6C024982A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1380213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61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029A-6F92-BD9C-ECEC-4D89F6BE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B24B6-8BC4-B805-CBC0-99BD77436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and short code</a:t>
            </a:r>
          </a:p>
          <a:p>
            <a:r>
              <a:rPr lang="en-US" dirty="0"/>
              <a:t>Streams provide a very easy way to do parallel computation</a:t>
            </a:r>
          </a:p>
          <a:p>
            <a:pPr lvl="1"/>
            <a:r>
              <a:rPr lang="en-US" dirty="0"/>
              <a:t>Provide support for sequential and parallel computation</a:t>
            </a:r>
          </a:p>
          <a:p>
            <a:r>
              <a:rPr lang="en-US" dirty="0"/>
              <a:t>Streams provide a large set of operations</a:t>
            </a:r>
          </a:p>
          <a:p>
            <a:pPr lvl="1"/>
            <a:r>
              <a:rPr lang="en-US" dirty="0"/>
              <a:t>With the use of lambda expressions we can implement a wide range of functionalities</a:t>
            </a:r>
          </a:p>
          <a:p>
            <a:r>
              <a:rPr lang="en-US" dirty="0"/>
              <a:t>Streams can be created from </a:t>
            </a:r>
            <a:r>
              <a:rPr lang="en-US" i="1" dirty="0"/>
              <a:t>any</a:t>
            </a:r>
            <a:r>
              <a:rPr lang="en-US" dirty="0"/>
              <a:t> Collection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77C70-D2B1-D615-C0BD-05195439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B13C5-E81E-B941-03BF-0805DF7C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25227-829A-0D73-AA89-D83385BA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4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771A-64F3-FB5B-3BE3-8419488A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E5E61-3D04-C48B-105E-7BA6AB30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a function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Map: Returns a stream consisting of the results of applying the given function to the elements in the stream</a:t>
            </a:r>
          </a:p>
          <a:p>
            <a:r>
              <a:rPr lang="en-US" dirty="0"/>
              <a:t>Filter: Returns a stream consisting of the elements of this stream that match a given predicate</a:t>
            </a:r>
          </a:p>
          <a:p>
            <a:r>
              <a:rPr lang="en-US" dirty="0"/>
              <a:t>Reduce: Performs a reduction on the elements in the stream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F6F68-BAB4-C8F6-3981-3F3F7422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EBC69-FB58-C1FF-79B7-DFAC0DB3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3897E-7A49-F555-CB23-BAC25C6C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12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B98C-A997-7EF7-4202-77E60614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7A20A-9EA3-D917-7A80-85246BF65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Internal vs External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FD39E-CD9B-CB82-EA0B-1FCEC1B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F9B7-8FC8-D11A-027C-17A90713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49F51-8FDC-037D-C700-C191DAF9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08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83A0-1EF9-6F84-043A-8FD697DC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1A2B-B5A1-0E70-670C-C5EE78E5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IntStream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startInclusive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endExclusive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/>
              <a:t>Returns a sequential ordered </a:t>
            </a:r>
            <a:r>
              <a:rPr lang="en-US" dirty="0" err="1"/>
              <a:t>IntStream</a:t>
            </a:r>
            <a:r>
              <a:rPr lang="en-US" dirty="0"/>
              <a:t> from </a:t>
            </a:r>
            <a:r>
              <a:rPr lang="en-US" dirty="0" err="1"/>
              <a:t>startInclusive</a:t>
            </a:r>
            <a:r>
              <a:rPr lang="en-US" dirty="0"/>
              <a:t> to </a:t>
            </a:r>
            <a:r>
              <a:rPr lang="en-US" dirty="0" err="1"/>
              <a:t>endExclusive</a:t>
            </a:r>
            <a:r>
              <a:rPr lang="en-US" dirty="0"/>
              <a:t> by an incremental step of 1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rangeClosed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startInclusive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endInclusive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/>
              <a:t>Returns a sequential ordered </a:t>
            </a:r>
            <a:r>
              <a:rPr lang="en-US" dirty="0" err="1"/>
              <a:t>IntStream</a:t>
            </a:r>
            <a:r>
              <a:rPr lang="en-US" dirty="0"/>
              <a:t> from </a:t>
            </a:r>
            <a:r>
              <a:rPr lang="en-US" dirty="0" err="1"/>
              <a:t>startInclusive</a:t>
            </a:r>
            <a:r>
              <a:rPr lang="en-US" dirty="0"/>
              <a:t> and </a:t>
            </a:r>
            <a:r>
              <a:rPr lang="en-US" dirty="0" err="1"/>
              <a:t>endInclusive</a:t>
            </a:r>
            <a:r>
              <a:rPr lang="en-US" dirty="0"/>
              <a:t> by an incremental step of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F3BC7-89E9-B58A-FF9A-322A2E2E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025A9-F270-277B-0EDF-F76CFBF4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9D713-756E-68FF-ABAF-2B13ECB4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5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C9ED-E8CD-6500-3C7E-0C2BFF8B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F500E-47C4-FA85-7673-F5D406949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Java program which sums the numbers from 1 through 10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C70B7-F552-DB27-1749-EA48BAEF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CCCF7-2AE6-7C93-8612-FA6A88CD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6DCC7-DD18-9340-1DC4-D51F1FEC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0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A07E-A9A1-487F-CFBB-CA7445EC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C5F45-CC21-B56F-86DB-4B7AA5CB8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external iteration with a for loop is error prone</a:t>
            </a:r>
          </a:p>
          <a:p>
            <a:pPr lvl="1"/>
            <a:r>
              <a:rPr lang="en-US" dirty="0"/>
              <a:t>What if we initialize the variable total incorrectly?</a:t>
            </a:r>
          </a:p>
          <a:p>
            <a:pPr lvl="1"/>
            <a:r>
              <a:rPr lang="en-US" dirty="0"/>
              <a:t>What if we initialize the for loop’s control variable incorrectly?</a:t>
            </a:r>
          </a:p>
          <a:p>
            <a:pPr lvl="1"/>
            <a:r>
              <a:rPr lang="en-US" dirty="0"/>
              <a:t>What if we use the wrong loop-continuation condition?</a:t>
            </a:r>
          </a:p>
          <a:p>
            <a:pPr lvl="1"/>
            <a:r>
              <a:rPr lang="en-US" dirty="0"/>
              <a:t>What if we increment the control variable incorrectly?</a:t>
            </a:r>
          </a:p>
          <a:p>
            <a:pPr lvl="1"/>
            <a:r>
              <a:rPr lang="en-US" dirty="0"/>
              <a:t>What if we add each value to the total incorrectly?</a:t>
            </a:r>
          </a:p>
          <a:p>
            <a:r>
              <a:rPr lang="en-US" dirty="0"/>
              <a:t>We need to specify </a:t>
            </a:r>
            <a:r>
              <a:rPr lang="en-US" i="1" dirty="0"/>
              <a:t>what</a:t>
            </a:r>
            <a:r>
              <a:rPr lang="en-US" dirty="0"/>
              <a:t>  we want to do and </a:t>
            </a:r>
            <a:r>
              <a:rPr lang="en-US" i="1" dirty="0"/>
              <a:t>how</a:t>
            </a:r>
            <a:r>
              <a:rPr lang="en-US" dirty="0"/>
              <a:t>  we want to do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F8D95-C24F-2D70-195C-33B64E44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391C3-A8A6-B87A-B5F1-C59B07EE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CA58E-9EAB-A3CA-4A2A-7D4AE754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5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F4E7-203A-FB63-3C10-7175417E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want to sum the even numbers from 2 to 20?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1B112-6921-2A6E-DC53-E3EACECF3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59216-DE62-208D-535B-F0B6B5CA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A79F3-10F2-4A01-8DDA-5ED87595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C31DC-4571-593C-1D54-9A4E6A76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2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C0A0-505C-FCE0-929A-3917B82E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B824C-1409-E287-B1DD-4594DBF35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C66F8-3142-B8A1-44B9-5370D12F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9BD45-8501-E1C8-B09E-36938D06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7A274-789A-F76F-C1DF-5736F58B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6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522B-2482-CC68-5EC3-E156F8C7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to Java SE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66E43-11D0-6835-8372-4C07E597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Procedural Programming</a:t>
            </a:r>
          </a:p>
          <a:p>
            <a:pPr lvl="1"/>
            <a:r>
              <a:rPr lang="en-US" dirty="0"/>
              <a:t>A programming paradigm that emphasizes the flow of control of instructions within a computer program</a:t>
            </a:r>
          </a:p>
          <a:p>
            <a:r>
              <a:rPr lang="en-US" dirty="0"/>
              <a:t>Object-Oriented Programming</a:t>
            </a:r>
          </a:p>
          <a:p>
            <a:pPr lvl="1"/>
            <a:r>
              <a:rPr lang="en-US" dirty="0"/>
              <a:t>A programming paradigm that focuses on creating objects that contain both data and methods</a:t>
            </a:r>
          </a:p>
          <a:p>
            <a:r>
              <a:rPr lang="en-US" dirty="0"/>
              <a:t>Generic Programming</a:t>
            </a:r>
          </a:p>
          <a:p>
            <a:pPr lvl="1"/>
            <a:r>
              <a:rPr lang="en-US" dirty="0"/>
              <a:t>A programming paradigm that involves writing algorithms in terms of data types that are specified later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A7618-3F7E-97D3-AB85-DDF2186C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6DA4F-1CA9-F71D-5C23-22452D1D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C16E3-BB30-985A-DA70-83DEF240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1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B536-3F20-D1F1-4DC7-85BB908D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14FD0-4BEC-BC42-C425-28C2ADAC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  <a:p>
            <a:pPr lvl="1"/>
            <a:r>
              <a:rPr lang="en-US" dirty="0"/>
              <a:t>A programming paradigm that uses pure functions to create maintainable software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pure function’s </a:t>
            </a:r>
            <a:r>
              <a:rPr lang="en-US" dirty="0"/>
              <a:t>return value is based only on its inputs and has no other dependencies or effects on the overall program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05A5-FD91-80DF-9507-28AD7D17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D5693-5152-C85D-ECDD-22295784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4B1ED-1DDC-DE70-1A99-90218F45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4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7637-A88C-6DA7-DE12-BE95B017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ADEAF-E598-8E2C-72A1-6FED08196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in functional programming are higher order functions</a:t>
            </a:r>
          </a:p>
          <a:p>
            <a:pPr lvl="1"/>
            <a:r>
              <a:rPr lang="en-US" dirty="0"/>
              <a:t>Functions that can be passed </a:t>
            </a:r>
            <a:r>
              <a:rPr lang="en-US" i="1" dirty="0"/>
              <a:t>within</a:t>
            </a:r>
            <a:r>
              <a:rPr lang="en-US" dirty="0"/>
              <a:t> functions as arguments</a:t>
            </a:r>
          </a:p>
          <a:p>
            <a:pPr lvl="1"/>
            <a:r>
              <a:rPr lang="en-US" dirty="0"/>
              <a:t>Functions can be created </a:t>
            </a:r>
            <a:r>
              <a:rPr lang="en-US" i="1" dirty="0"/>
              <a:t>within</a:t>
            </a:r>
            <a:r>
              <a:rPr lang="en-US" dirty="0"/>
              <a:t> functions, just as objects can be created in functions</a:t>
            </a:r>
          </a:p>
          <a:p>
            <a:pPr lvl="1"/>
            <a:r>
              <a:rPr lang="en-US" dirty="0"/>
              <a:t>Functions can be returned from functions</a:t>
            </a:r>
          </a:p>
          <a:p>
            <a:r>
              <a:rPr lang="en-US" dirty="0"/>
              <a:t>We can write pure functions by using </a:t>
            </a:r>
            <a:r>
              <a:rPr lang="en-US" b="1" dirty="0"/>
              <a:t>lambda expressions</a:t>
            </a:r>
            <a:endParaRPr lang="en-US" dirty="0"/>
          </a:p>
          <a:p>
            <a:pPr lvl="1"/>
            <a:r>
              <a:rPr lang="en-US" dirty="0"/>
              <a:t>Lambda expressions represent an anonymous method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-&gt; {statements}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BB29C-319C-2D1B-BE31-CEB6F23F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A239A-69C2-296C-0B2B-ADB04477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2C214-B8FB-24D5-7314-5941D58C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66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1303-1E45-88F3-3E6A-B8AD492A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1903-AF5A-EBD9-BD10-CBD774EC2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development</a:t>
            </a:r>
          </a:p>
          <a:p>
            <a:pPr lvl="1"/>
            <a:r>
              <a:rPr lang="en-US" dirty="0"/>
              <a:t>Fewer lines of code</a:t>
            </a:r>
          </a:p>
          <a:p>
            <a:r>
              <a:rPr lang="en-US" dirty="0"/>
              <a:t>Higher Efficiency</a:t>
            </a:r>
          </a:p>
          <a:p>
            <a:pPr lvl="1"/>
            <a:r>
              <a:rPr lang="en-US" dirty="0"/>
              <a:t>By using Stream API and lambda expressions, we can achieve higher efficiency (parallel execution) when operating on collections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34572-E8A3-23BD-8375-BE08AE44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806B1-8E3B-44E3-F47E-57FAFF36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4C454-81C4-227E-E206-90DE6630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90619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503</Words>
  <Application>Microsoft Macintosh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Elephant</vt:lpstr>
      <vt:lpstr>Univers Condensed</vt:lpstr>
      <vt:lpstr>MemoVTI</vt:lpstr>
      <vt:lpstr>Functional Programming</vt:lpstr>
      <vt:lpstr>Motivating Example</vt:lpstr>
      <vt:lpstr>Motivating Example</vt:lpstr>
      <vt:lpstr>What if we want to sum the even numbers from 2 to 20?</vt:lpstr>
      <vt:lpstr>Programming in Java</vt:lpstr>
      <vt:lpstr>Prior to Java SE 8</vt:lpstr>
      <vt:lpstr>Java SE 8</vt:lpstr>
      <vt:lpstr>Functional Programming</vt:lpstr>
      <vt:lpstr>Benefits of using Lambda Expressions</vt:lpstr>
      <vt:lpstr>Stream API</vt:lpstr>
      <vt:lpstr>Stream API</vt:lpstr>
      <vt:lpstr>Stream API Examples</vt:lpstr>
      <vt:lpstr>Stream API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Goble, William</dc:creator>
  <cp:lastModifiedBy>Goble, William</cp:lastModifiedBy>
  <cp:revision>1</cp:revision>
  <dcterms:created xsi:type="dcterms:W3CDTF">2024-04-18T19:35:17Z</dcterms:created>
  <dcterms:modified xsi:type="dcterms:W3CDTF">2024-04-19T14:39:46Z</dcterms:modified>
</cp:coreProperties>
</file>