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3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F1F88E8F-D213-B3A6-EA42-7EBB83821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68AE1-A778-1037-966B-FBE7B82E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Generics and Linear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A279-B2F0-8F89-70D3-4D8DD929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0D7F-7244-584D-71DB-5F92F46C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B9F7-456C-CA4F-BBD7-CC2AB66A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0570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6E-DA0B-DB96-7D07-0C010CBD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78EA-F702-1D83-3A5A-1978D63B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Backing Store</a:t>
            </a:r>
            <a:r>
              <a:rPr lang="en-US" dirty="0"/>
              <a:t> refers to the way the data behind the ADT implementation is stored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Array, linked list, etc. </a:t>
            </a:r>
          </a:p>
          <a:p>
            <a:r>
              <a:rPr lang="en-US" dirty="0"/>
              <a:t>The different implementations should have the same </a:t>
            </a:r>
            <a:r>
              <a:rPr lang="en-US" i="1" dirty="0"/>
              <a:t>functionality</a:t>
            </a:r>
            <a:r>
              <a:rPr lang="en-US" dirty="0"/>
              <a:t> but different </a:t>
            </a:r>
            <a:r>
              <a:rPr lang="en-US" i="1" dirty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166-6F52-F1EF-D05B-A641CF1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ADT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0DC2-1077-F734-361D-C93178DC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BAAE7-38FF-71C2-AF19-80AC84C1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1" y="2233833"/>
            <a:ext cx="5817681" cy="43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5B04-24AA-4BF9-BB6B-5CA80D8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E52B-E8DF-08F9-3760-4399A878F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8449-5B2D-614B-8CAB-6C3ADBFE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9029-D3E0-AF55-19C5-A39A01CE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COMP132 you were introduced to three types of linear structures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564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E88A-D5CE-A886-30E5-D9298F8C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4261-A3E9-0D17-D5FE-2AB91010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1483" y="2922069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8D1F-BA79-683E-5DE4-624CF044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1206" y="2922069"/>
            <a:ext cx="4798980" cy="2461098"/>
          </a:xfrm>
        </p:spPr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A0002-9D15-0333-01D3-B975F0C178FB}"/>
              </a:ext>
            </a:extLst>
          </p:cNvPr>
          <p:cNvSpPr txBox="1"/>
          <p:nvPr/>
        </p:nvSpPr>
        <p:spPr>
          <a:xfrm>
            <a:off x="1143000" y="2039007"/>
            <a:ext cx="9879724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list is an ordered collection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six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6645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6D1-122C-F61B-72DE-773C7F66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337-A906-4AA8-8CD4-D4AFD8A3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DD67-E285-0D23-7AF3-AD28A86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3" y="2691033"/>
            <a:ext cx="10766972" cy="2266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7AE23B-4AF4-7455-9B73-92545D6065AE}"/>
              </a:ext>
            </a:extLst>
          </p:cNvPr>
          <p:cNvSpPr/>
          <p:nvPr/>
        </p:nvSpPr>
        <p:spPr>
          <a:xfrm>
            <a:off x="3373821" y="46035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01D81-9681-7AB4-9861-FDF511F67F89}"/>
              </a:ext>
            </a:extLst>
          </p:cNvPr>
          <p:cNvSpPr/>
          <p:nvPr/>
        </p:nvSpPr>
        <p:spPr>
          <a:xfrm>
            <a:off x="6742387" y="4603531"/>
            <a:ext cx="856592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95DB-DFCB-A2A8-B470-9030995D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0CB-FF4F-0929-567F-F83CD69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BC79-F1E9-30CB-8748-DC8B1015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EDC5-0D87-76AB-2BAD-3D75BF83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3726-949C-2536-92CF-233294ED77A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stack models a pile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Last In First Out Model - LIFO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7297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1DF7-6061-3C3F-08C8-DFF124A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6685-11F3-A342-C9C5-E513E862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67C0-3EE1-AA7A-9E72-4C23F93F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60650"/>
            <a:ext cx="9905999" cy="2431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A8BC4A-332A-99D9-285E-8CFFAB11A40A}"/>
              </a:ext>
            </a:extLst>
          </p:cNvPr>
          <p:cNvSpPr/>
          <p:nvPr/>
        </p:nvSpPr>
        <p:spPr>
          <a:xfrm>
            <a:off x="5602671" y="47178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963C-8418-0D7B-6079-C3C8745D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EB7E-D1A4-DD33-52E1-A121CA81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D9D0-C11A-B753-11EE-B150AEEF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EB7B8-EB36-4B07-F1BA-11DE7451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remove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FD4F-7E2C-E257-3882-A777504E5A6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queue models a line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First In First Out Model -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328699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663-AA47-2C7D-0BD6-71F70589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960-2F98-90D1-0E23-CF2F0471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76C5A-4A98-BA74-718C-309740D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0" y="2968607"/>
            <a:ext cx="12050020" cy="22143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8717E3-00BB-3421-E418-4B62E7717897}"/>
              </a:ext>
            </a:extLst>
          </p:cNvPr>
          <p:cNvSpPr/>
          <p:nvPr/>
        </p:nvSpPr>
        <p:spPr>
          <a:xfrm>
            <a:off x="8072602" y="4770382"/>
            <a:ext cx="661495" cy="24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932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A"/>
      </a:accent1>
      <a:accent2>
        <a:srgbClr val="B13B99"/>
      </a:accent2>
      <a:accent3>
        <a:srgbClr val="AA4DC3"/>
      </a:accent3>
      <a:accent4>
        <a:srgbClr val="6C42B4"/>
      </a:accent4>
      <a:accent5>
        <a:srgbClr val="4D52C3"/>
      </a:accent5>
      <a:accent6>
        <a:srgbClr val="3B72B1"/>
      </a:accent6>
      <a:hlink>
        <a:srgbClr val="4E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191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Walbaum Display</vt:lpstr>
      <vt:lpstr>RegattaVTI</vt:lpstr>
      <vt:lpstr>Generics and Linear Structures</vt:lpstr>
      <vt:lpstr>Linear Structures</vt:lpstr>
      <vt:lpstr>Linear Structures</vt:lpstr>
      <vt:lpstr>List ADT</vt:lpstr>
      <vt:lpstr>List Implementation</vt:lpstr>
      <vt:lpstr>Stack ADT</vt:lpstr>
      <vt:lpstr>Stack Implementation</vt:lpstr>
      <vt:lpstr>Queue ADT</vt:lpstr>
      <vt:lpstr>Queue ADT</vt:lpstr>
      <vt:lpstr>Linear Structure Implementation</vt:lpstr>
      <vt:lpstr>Backing Store</vt:lpstr>
      <vt:lpstr>Linear ADT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Goble, William</dc:creator>
  <cp:lastModifiedBy>Goble, William</cp:lastModifiedBy>
  <cp:revision>1</cp:revision>
  <dcterms:created xsi:type="dcterms:W3CDTF">2024-02-12T13:38:21Z</dcterms:created>
  <dcterms:modified xsi:type="dcterms:W3CDTF">2024-02-12T14:23:26Z</dcterms:modified>
</cp:coreProperties>
</file>