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73" r:id="rId3"/>
    <p:sldId id="257" r:id="rId4"/>
    <p:sldId id="258" r:id="rId5"/>
    <p:sldId id="260" r:id="rId6"/>
    <p:sldId id="270" r:id="rId7"/>
    <p:sldId id="264" r:id="rId8"/>
    <p:sldId id="261" r:id="rId9"/>
    <p:sldId id="271" r:id="rId10"/>
    <p:sldId id="265" r:id="rId11"/>
    <p:sldId id="263" r:id="rId12"/>
    <p:sldId id="272" r:id="rId13"/>
    <p:sldId id="266" r:id="rId14"/>
    <p:sldId id="267" r:id="rId15"/>
    <p:sldId id="274" r:id="rId16"/>
    <p:sldId id="275" r:id="rId17"/>
    <p:sldId id="268" r:id="rId18"/>
    <p:sldId id="269" r:id="rId19"/>
    <p:sldId id="278" r:id="rId20"/>
    <p:sldId id="276" r:id="rId21"/>
    <p:sldId id="279" r:id="rId22"/>
    <p:sldId id="277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34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F1F88E8F-D213-B3A6-EA42-7EBB83821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5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68AE1-A778-1037-966B-FBE7B82E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Generics and Linear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A279-B2F0-8F89-70D3-4D8DD929B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Presented by Prof. Goble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Dickinson College Spring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7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1DF7-6061-3C3F-08C8-DFF124A3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6685-11F3-A342-C9C5-E513E862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967C0-3EE1-AA7A-9E72-4C23F93F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60650"/>
            <a:ext cx="9905999" cy="2431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A8BC4A-332A-99D9-285E-8CFFAB11A40A}"/>
              </a:ext>
            </a:extLst>
          </p:cNvPr>
          <p:cNvSpPr/>
          <p:nvPr/>
        </p:nvSpPr>
        <p:spPr>
          <a:xfrm>
            <a:off x="5602671" y="4717831"/>
            <a:ext cx="767255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1963C-8418-0D7B-6079-C3C8745D3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EB7E-D1A4-DD33-52E1-A121CA81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FD4F-7E2C-E257-3882-A777504E5A6B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queue models a line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First In First Out Model - FIFO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328699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9B1F-ADB8-6B8C-44A3-7F493D1A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71BB-ED6D-C5DA-0B33-549617C6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2425-A52B-46C0-5606-32F734CD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1072" y="3429000"/>
            <a:ext cx="4798979" cy="2461098"/>
          </a:xfrm>
        </p:spPr>
        <p:txBody>
          <a:bodyPr/>
          <a:lstStyle/>
          <a:p>
            <a:r>
              <a:rPr lang="en-US" dirty="0"/>
              <a:t>size</a:t>
            </a:r>
          </a:p>
          <a:p>
            <a:r>
              <a:rPr lang="en-US" dirty="0"/>
              <a:t>add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DCEB2-B15C-19BF-A63D-429DB850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7427" y="3399905"/>
            <a:ext cx="4798980" cy="2461098"/>
          </a:xfrm>
        </p:spPr>
        <p:txBody>
          <a:bodyPr/>
          <a:lstStyle/>
          <a:p>
            <a:r>
              <a:rPr lang="en-US" dirty="0"/>
              <a:t>remove</a:t>
            </a:r>
          </a:p>
          <a:p>
            <a:r>
              <a:rPr lang="en-US" dirty="0"/>
              <a:t>peek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DF28F-7359-1C61-0529-FEF1D9DFBA4A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queue models a line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First In First Out Model - FIFO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402373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663-AA47-2C7D-0BD6-71F70589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4960-2F98-90D1-0E23-CF2F0471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76C5A-4A98-BA74-718C-309740D3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0" y="2968607"/>
            <a:ext cx="12050020" cy="22143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8717E3-00BB-3421-E418-4B62E7717897}"/>
              </a:ext>
            </a:extLst>
          </p:cNvPr>
          <p:cNvSpPr/>
          <p:nvPr/>
        </p:nvSpPr>
        <p:spPr>
          <a:xfrm>
            <a:off x="8072602" y="4770382"/>
            <a:ext cx="661495" cy="24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0D7F-7244-584D-71DB-5F92F46C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B9F7-456C-CA4F-BBD7-CC2AB66A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seen, we are able to implement linear structures in a number of different ways</a:t>
            </a:r>
          </a:p>
          <a:p>
            <a:r>
              <a:rPr lang="en-US" dirty="0"/>
              <a:t>Specifically there are two we can focus on</a:t>
            </a:r>
          </a:p>
        </p:txBody>
      </p:sp>
    </p:spTree>
    <p:extLst>
      <p:ext uri="{BB962C8B-B14F-4D97-AF65-F5344CB8AC3E}">
        <p14:creationId xmlns:p14="http://schemas.microsoft.com/office/powerpoint/2010/main" val="205700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1C68D-806D-5939-C2FB-8AB9FCAC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870E-0FF0-5FA8-78D9-E4593B2F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466CD-4D27-4E90-DF03-BDCD6CB1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seen, we are able to implement linear structures in a number of different ways</a:t>
            </a:r>
          </a:p>
          <a:p>
            <a:r>
              <a:rPr lang="en-US" dirty="0"/>
              <a:t>Specifically there are two we can focus 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84742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92A0F-C762-B6D6-14AE-24A8174F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4C3D-122D-F7FA-168A-960E76E2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7A6E-D801-BF0E-4692-08B39CC6D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seen, we are able to implement linear structures in a number of different ways</a:t>
            </a:r>
          </a:p>
          <a:p>
            <a:r>
              <a:rPr lang="en-US" dirty="0"/>
              <a:t>Specifically there are two we can focus 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Arrays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32863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596E-DA0B-DB96-7D07-0C010CBD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78EA-F702-1D83-3A5A-1978D63B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Backing Store</a:t>
            </a:r>
            <a:r>
              <a:rPr lang="en-US" dirty="0"/>
              <a:t> refers to the way the data behind the ADT implementation is stored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Array, linked list, etc. </a:t>
            </a:r>
          </a:p>
          <a:p>
            <a:r>
              <a:rPr lang="en-US" dirty="0"/>
              <a:t>The different implementations should have the same </a:t>
            </a:r>
            <a:r>
              <a:rPr lang="en-US" i="1" dirty="0"/>
              <a:t>functionality</a:t>
            </a:r>
            <a:r>
              <a:rPr lang="en-US" dirty="0"/>
              <a:t> but different </a:t>
            </a:r>
            <a:r>
              <a:rPr lang="en-US" i="1" dirty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4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2166-6F52-F1EF-D05B-A641CF19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ADT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0DC2-1077-F734-361D-C93178DC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BAAE7-38FF-71C2-AF19-80AC84C1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1" y="2233833"/>
            <a:ext cx="5817681" cy="43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42DE-61B0-ED1D-01E6-7692C12C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size()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6C3FB1D-724A-C883-48AF-1150C8F4F6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Array Backing: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SLL Backing: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6C3FB1D-724A-C883-48AF-1150C8F4F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5" t="-1538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53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ECD-2BC9-D370-8668-1FC6116E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04DF-18FD-2A3F-858C-27DB26B0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 theoretical understanding of how we want to organize and work with our data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interface of the ADT is defined in terms of a type and a set of operations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ADT does </a:t>
            </a:r>
            <a:r>
              <a:rPr lang="en-US" dirty="0"/>
              <a:t>not</a:t>
            </a:r>
            <a:r>
              <a:rPr lang="en-US" i="0" dirty="0"/>
              <a:t> specify how the data type is implemented</a:t>
            </a:r>
          </a:p>
          <a:p>
            <a:r>
              <a:rPr lang="en-US" dirty="0"/>
              <a:t>Data Structure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actual implementation of an ADT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In OOP, this is a class with member functions and member data</a:t>
            </a:r>
          </a:p>
        </p:txBody>
      </p:sp>
    </p:spTree>
    <p:extLst>
      <p:ext uri="{BB962C8B-B14F-4D97-AF65-F5344CB8AC3E}">
        <p14:creationId xmlns:p14="http://schemas.microsoft.com/office/powerpoint/2010/main" val="63082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A334-B59F-EECA-EB69-B02DD48F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size()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7699-5B8F-1117-C651-29B1A1F7F4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Array Backing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2F473-5D8F-289C-CE54-0CA491EC2B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SLL Backing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CCB8C-2081-CFC5-56CF-6CA660C1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161204"/>
            <a:ext cx="4163939" cy="1360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C429F-B026-F710-ECE0-2667EBEE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07" y="3161204"/>
            <a:ext cx="3926709" cy="13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8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B54A-9C8C-10FC-297D-5FF917B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get()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846322-BCDE-EB7D-039B-8AD6A9799E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Array Backing: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SLL Backing: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846322-BCDE-EB7D-039B-8AD6A9799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5" t="-1538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72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3571-19C6-C160-7809-9B00A110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E36A-B7CD-D7CF-1E4C-0CC73FB21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Array backing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C2E20-14BF-0FBE-48A1-936274E76B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SLL Backing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2C575-F66C-7295-B4BB-BC7E8CE0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960" y="2864945"/>
            <a:ext cx="4483100" cy="386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BA89B-16F9-826A-B9FC-A2A08FE1C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8" y="3136516"/>
            <a:ext cx="4813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4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E473-82E2-A23D-A79E-097A2A4E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add()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242DAC-387C-5AA1-A80D-822108656F1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Array Backing: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SLL Backing: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242DAC-387C-5AA1-A80D-822108656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5" t="-1538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56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31EE-EC02-163F-9473-B3B1160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E5D2-E52F-4E6F-9143-F4C4FC2A7C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Array Backing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06360-B26A-8F22-CB4B-165425026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SLL Backing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8E3CB-947C-4F60-0344-35F2FF81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113907"/>
            <a:ext cx="4760263" cy="1804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3B923-9ADF-AA8F-7DB6-2BE32599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20" y="3113907"/>
            <a:ext cx="3850421" cy="22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4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5B04-24AA-4BF9-BB6B-5CA80D8E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E52B-E8DF-08F9-3760-4399A878F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8449-5B2D-614B-8CAB-6C3ADBFE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9029-D3E0-AF55-19C5-A39A01CE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COMP132 you were introduced to three types of linear structures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1564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E88A-D5CE-A886-30E5-D9298F8C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A0002-9D15-0333-01D3-B975F0C178FB}"/>
              </a:ext>
            </a:extLst>
          </p:cNvPr>
          <p:cNvSpPr txBox="1"/>
          <p:nvPr/>
        </p:nvSpPr>
        <p:spPr>
          <a:xfrm>
            <a:off x="1143000" y="2039007"/>
            <a:ext cx="9879724" cy="88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list is an ordered collection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six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166458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286C-BAD9-C867-5B44-0EAE4AB3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CCD0-55EC-7D68-44BF-FEC09C25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B897-B107-C713-4849-E6B807D5B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1483" y="2922069"/>
            <a:ext cx="4798979" cy="2461098"/>
          </a:xfrm>
        </p:spPr>
        <p:txBody>
          <a:bodyPr/>
          <a:lstStyle/>
          <a:p>
            <a:r>
              <a:rPr lang="en-US" dirty="0"/>
              <a:t>size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7868F-F5BD-B43A-91A3-4685F4DC7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1206" y="2922069"/>
            <a:ext cx="4798980" cy="2461098"/>
          </a:xfrm>
        </p:spPr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7F1F8-EBA4-7FD6-F8AE-67D8F2BBBF24}"/>
              </a:ext>
            </a:extLst>
          </p:cNvPr>
          <p:cNvSpPr txBox="1"/>
          <p:nvPr/>
        </p:nvSpPr>
        <p:spPr>
          <a:xfrm>
            <a:off x="1143000" y="2039007"/>
            <a:ext cx="9879724" cy="88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list is an ordered collection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six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148585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36D1-122C-F61B-72DE-773C7F66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B337-A906-4AA8-8CD4-D4AFD8A3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2DD67-E285-0D23-7AF3-AD28A86C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3" y="2691033"/>
            <a:ext cx="10766972" cy="2266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7AE23B-4AF4-7455-9B73-92545D6065AE}"/>
              </a:ext>
            </a:extLst>
          </p:cNvPr>
          <p:cNvSpPr/>
          <p:nvPr/>
        </p:nvSpPr>
        <p:spPr>
          <a:xfrm>
            <a:off x="3373821" y="4603531"/>
            <a:ext cx="767255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01D81-9681-7AB4-9861-FDF511F67F89}"/>
              </a:ext>
            </a:extLst>
          </p:cNvPr>
          <p:cNvSpPr/>
          <p:nvPr/>
        </p:nvSpPr>
        <p:spPr>
          <a:xfrm>
            <a:off x="6742387" y="4603531"/>
            <a:ext cx="856592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95DB-DFCB-A2A8-B470-9030995D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20CB-FF4F-0929-567F-F83CD69F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F3726-949C-2536-92CF-233294ED77AB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stack models a pile of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Last In First Out Model - LIFO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72977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7226-4035-8835-4B7A-2A63A766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33C1-3E21-9BA8-9479-F364B26E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E0C3-8402-BD8B-C451-2A6C3A057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1072" y="3429000"/>
            <a:ext cx="4798979" cy="2461098"/>
          </a:xfrm>
        </p:spPr>
        <p:txBody>
          <a:bodyPr/>
          <a:lstStyle/>
          <a:p>
            <a:r>
              <a:rPr lang="en-US" dirty="0"/>
              <a:t>size</a:t>
            </a:r>
          </a:p>
          <a:p>
            <a:r>
              <a:rPr lang="en-US" dirty="0"/>
              <a:t>push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C49D-B0D4-0811-8F24-F58D2FD6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7427" y="3399905"/>
            <a:ext cx="4798980" cy="2461098"/>
          </a:xfrm>
        </p:spPr>
        <p:txBody>
          <a:bodyPr/>
          <a:lstStyle/>
          <a:p>
            <a:r>
              <a:rPr lang="en-US" dirty="0"/>
              <a:t>pop</a:t>
            </a:r>
          </a:p>
          <a:p>
            <a:r>
              <a:rPr lang="en-US" dirty="0"/>
              <a:t>peek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4E9D3-ADFD-56F5-EA77-EC1EA7EF2986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stack models a pile of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Last In First Out Model - LIFO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122239057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A"/>
      </a:accent1>
      <a:accent2>
        <a:srgbClr val="B13B99"/>
      </a:accent2>
      <a:accent3>
        <a:srgbClr val="AA4DC3"/>
      </a:accent3>
      <a:accent4>
        <a:srgbClr val="6C42B4"/>
      </a:accent4>
      <a:accent5>
        <a:srgbClr val="4D52C3"/>
      </a:accent5>
      <a:accent6>
        <a:srgbClr val="3B72B1"/>
      </a:accent6>
      <a:hlink>
        <a:srgbClr val="4E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464</Words>
  <Application>Microsoft Macintosh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Walbaum Display</vt:lpstr>
      <vt:lpstr>RegattaVTI</vt:lpstr>
      <vt:lpstr>Generics and Linear Structures</vt:lpstr>
      <vt:lpstr>Review</vt:lpstr>
      <vt:lpstr>Linear Structures</vt:lpstr>
      <vt:lpstr>Linear Structures</vt:lpstr>
      <vt:lpstr>List ADT</vt:lpstr>
      <vt:lpstr>List ADT</vt:lpstr>
      <vt:lpstr>List Implementation</vt:lpstr>
      <vt:lpstr>Stack ADT</vt:lpstr>
      <vt:lpstr>Stack ADT</vt:lpstr>
      <vt:lpstr>Stack Implementation</vt:lpstr>
      <vt:lpstr>Queue ADT</vt:lpstr>
      <vt:lpstr>Queue ADT</vt:lpstr>
      <vt:lpstr>Queue ADT</vt:lpstr>
      <vt:lpstr>Linear Structure Implementation</vt:lpstr>
      <vt:lpstr>Linear Structure Implementation</vt:lpstr>
      <vt:lpstr>Linear Structure Implementation</vt:lpstr>
      <vt:lpstr>Backing Store</vt:lpstr>
      <vt:lpstr>Linear ADT Operations</vt:lpstr>
      <vt:lpstr>List size()</vt:lpstr>
      <vt:lpstr>List size()</vt:lpstr>
      <vt:lpstr>List get()</vt:lpstr>
      <vt:lpstr>List get()</vt:lpstr>
      <vt:lpstr>List add()</vt:lpstr>
      <vt:lpstr>List add()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Linear Structures</dc:title>
  <dc:creator>Goble, William</dc:creator>
  <cp:lastModifiedBy>Goble, William</cp:lastModifiedBy>
  <cp:revision>6</cp:revision>
  <dcterms:created xsi:type="dcterms:W3CDTF">2024-02-12T13:38:21Z</dcterms:created>
  <dcterms:modified xsi:type="dcterms:W3CDTF">2024-02-14T15:27:35Z</dcterms:modified>
</cp:coreProperties>
</file>