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73" r:id="rId4"/>
    <p:sldId id="259" r:id="rId5"/>
    <p:sldId id="264" r:id="rId6"/>
    <p:sldId id="262" r:id="rId7"/>
    <p:sldId id="263" r:id="rId8"/>
    <p:sldId id="272" r:id="rId9"/>
    <p:sldId id="274" r:id="rId10"/>
    <p:sldId id="261" r:id="rId11"/>
    <p:sldId id="265" r:id="rId12"/>
    <p:sldId id="267" r:id="rId13"/>
    <p:sldId id="266" r:id="rId14"/>
    <p:sldId id="268" r:id="rId15"/>
    <p:sldId id="269" r:id="rId16"/>
    <p:sldId id="270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48"/>
  </p:normalViewPr>
  <p:slideViewPr>
    <p:cSldViewPr snapToGrid="0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4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0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5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7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2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2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1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2/19/24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34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xterior windows of a building">
            <a:extLst>
              <a:ext uri="{FF2B5EF4-FFF2-40B4-BE49-F238E27FC236}">
                <a16:creationId xmlns:a16="http://schemas.microsoft.com/office/drawing/2014/main" id="{096CD5C2-5FA3-08AB-E2E3-CDCF7610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967" b="17033"/>
          <a:stretch/>
        </p:blipFill>
        <p:spPr>
          <a:xfrm>
            <a:off x="20" y="-5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407223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1644657"/>
                </a:lnTo>
                <a:cubicBezTo>
                  <a:pt x="355" y="1644565"/>
                  <a:pt x="86159" y="1700355"/>
                  <a:pt x="86513" y="1700264"/>
                </a:cubicBezTo>
                <a:cubicBezTo>
                  <a:pt x="161082" y="1670699"/>
                  <a:pt x="142250" y="1761584"/>
                  <a:pt x="363188" y="1718549"/>
                </a:cubicBezTo>
                <a:cubicBezTo>
                  <a:pt x="421311" y="1688016"/>
                  <a:pt x="409500" y="1752160"/>
                  <a:pt x="619737" y="1714179"/>
                </a:cubicBezTo>
                <a:cubicBezTo>
                  <a:pt x="666768" y="1708155"/>
                  <a:pt x="877611" y="1701225"/>
                  <a:pt x="952828" y="1679261"/>
                </a:cubicBezTo>
                <a:cubicBezTo>
                  <a:pt x="1012645" y="1676132"/>
                  <a:pt x="955273" y="1708575"/>
                  <a:pt x="1045737" y="1687476"/>
                </a:cubicBezTo>
                <a:lnTo>
                  <a:pt x="1159604" y="1699834"/>
                </a:lnTo>
                <a:cubicBezTo>
                  <a:pt x="1250039" y="1706770"/>
                  <a:pt x="1336366" y="1693157"/>
                  <a:pt x="1426802" y="1675434"/>
                </a:cubicBezTo>
                <a:lnTo>
                  <a:pt x="1672601" y="1626494"/>
                </a:lnTo>
                <a:lnTo>
                  <a:pt x="1726515" y="1620470"/>
                </a:lnTo>
                <a:cubicBezTo>
                  <a:pt x="1752352" y="1610133"/>
                  <a:pt x="1752400" y="1635211"/>
                  <a:pt x="1817196" y="1618888"/>
                </a:cubicBezTo>
                <a:cubicBezTo>
                  <a:pt x="1866119" y="1579261"/>
                  <a:pt x="1945241" y="1611232"/>
                  <a:pt x="2128677" y="1571603"/>
                </a:cubicBezTo>
                <a:cubicBezTo>
                  <a:pt x="2165963" y="1544881"/>
                  <a:pt x="2230898" y="1577365"/>
                  <a:pt x="2282480" y="1556706"/>
                </a:cubicBezTo>
                <a:lnTo>
                  <a:pt x="2657441" y="1522638"/>
                </a:lnTo>
                <a:cubicBezTo>
                  <a:pt x="2682799" y="1521040"/>
                  <a:pt x="2703275" y="1516516"/>
                  <a:pt x="2742061" y="1515036"/>
                </a:cubicBezTo>
                <a:cubicBezTo>
                  <a:pt x="2778834" y="1489821"/>
                  <a:pt x="2834023" y="1508470"/>
                  <a:pt x="2879519" y="1475354"/>
                </a:cubicBezTo>
                <a:cubicBezTo>
                  <a:pt x="2896464" y="1466144"/>
                  <a:pt x="2950249" y="1455825"/>
                  <a:pt x="2961221" y="1464946"/>
                </a:cubicBezTo>
                <a:cubicBezTo>
                  <a:pt x="2972601" y="1465075"/>
                  <a:pt x="2985381" y="1458422"/>
                  <a:pt x="2991417" y="1469363"/>
                </a:cubicBezTo>
                <a:cubicBezTo>
                  <a:pt x="3001009" y="1482050"/>
                  <a:pt x="3038505" y="1451716"/>
                  <a:pt x="3034154" y="1469902"/>
                </a:cubicBezTo>
                <a:cubicBezTo>
                  <a:pt x="3101520" y="1459869"/>
                  <a:pt x="3285629" y="1443218"/>
                  <a:pt x="3395606" y="1409166"/>
                </a:cubicBezTo>
                <a:lnTo>
                  <a:pt x="3488693" y="1378575"/>
                </a:lnTo>
                <a:cubicBezTo>
                  <a:pt x="3558057" y="1352566"/>
                  <a:pt x="3627420" y="1364218"/>
                  <a:pt x="3696783" y="1357041"/>
                </a:cubicBezTo>
                <a:cubicBezTo>
                  <a:pt x="3730859" y="1359524"/>
                  <a:pt x="3716933" y="1376811"/>
                  <a:pt x="3755304" y="1384129"/>
                </a:cubicBezTo>
                <a:cubicBezTo>
                  <a:pt x="3801815" y="1390879"/>
                  <a:pt x="3934239" y="1393438"/>
                  <a:pt x="3975854" y="1397538"/>
                </a:cubicBezTo>
                <a:cubicBezTo>
                  <a:pt x="3987038" y="1400241"/>
                  <a:pt x="4000495" y="1396575"/>
                  <a:pt x="4004993" y="1408727"/>
                </a:cubicBezTo>
                <a:cubicBezTo>
                  <a:pt x="4012756" y="1423402"/>
                  <a:pt x="4053666" y="1401988"/>
                  <a:pt x="4046985" y="1418926"/>
                </a:cubicBezTo>
                <a:cubicBezTo>
                  <a:pt x="4076004" y="1404281"/>
                  <a:pt x="4096460" y="1435124"/>
                  <a:pt x="4119600" y="1443180"/>
                </a:cubicBezTo>
                <a:lnTo>
                  <a:pt x="4243935" y="1457770"/>
                </a:lnTo>
                <a:cubicBezTo>
                  <a:pt x="4255440" y="1456954"/>
                  <a:pt x="4270838" y="1452628"/>
                  <a:pt x="4284141" y="1453044"/>
                </a:cubicBezTo>
                <a:cubicBezTo>
                  <a:pt x="4383379" y="1416239"/>
                  <a:pt x="4565782" y="1413189"/>
                  <a:pt x="4634032" y="1406427"/>
                </a:cubicBezTo>
                <a:lnTo>
                  <a:pt x="4709534" y="1410966"/>
                </a:lnTo>
                <a:lnTo>
                  <a:pt x="4853333" y="1386556"/>
                </a:lnTo>
                <a:cubicBezTo>
                  <a:pt x="4927053" y="1357674"/>
                  <a:pt x="4955577" y="1387664"/>
                  <a:pt x="5017526" y="1342769"/>
                </a:cubicBezTo>
                <a:cubicBezTo>
                  <a:pt x="5137559" y="1314404"/>
                  <a:pt x="5201983" y="1276623"/>
                  <a:pt x="5377628" y="1257674"/>
                </a:cubicBezTo>
                <a:cubicBezTo>
                  <a:pt x="5434069" y="1251585"/>
                  <a:pt x="5489066" y="1230096"/>
                  <a:pt x="5544786" y="1216307"/>
                </a:cubicBezTo>
                <a:lnTo>
                  <a:pt x="5683952" y="1172101"/>
                </a:lnTo>
                <a:cubicBezTo>
                  <a:pt x="5734912" y="1165017"/>
                  <a:pt x="5821231" y="1173859"/>
                  <a:pt x="5850543" y="1173804"/>
                </a:cubicBezTo>
                <a:lnTo>
                  <a:pt x="5859829" y="1171771"/>
                </a:lnTo>
                <a:lnTo>
                  <a:pt x="5903982" y="1166939"/>
                </a:lnTo>
                <a:cubicBezTo>
                  <a:pt x="5930620" y="1165457"/>
                  <a:pt x="5993266" y="1165013"/>
                  <a:pt x="6019658" y="1162880"/>
                </a:cubicBezTo>
                <a:cubicBezTo>
                  <a:pt x="6031241" y="1147936"/>
                  <a:pt x="6045939" y="1148648"/>
                  <a:pt x="6062332" y="1154140"/>
                </a:cubicBezTo>
                <a:cubicBezTo>
                  <a:pt x="6097952" y="1139761"/>
                  <a:pt x="6137513" y="1143378"/>
                  <a:pt x="6181213" y="1135884"/>
                </a:cubicBezTo>
                <a:cubicBezTo>
                  <a:pt x="6221103" y="1110366"/>
                  <a:pt x="6255382" y="1106463"/>
                  <a:pt x="6302036" y="1098344"/>
                </a:cubicBezTo>
                <a:cubicBezTo>
                  <a:pt x="6385687" y="1076615"/>
                  <a:pt x="6471562" y="1021176"/>
                  <a:pt x="6683117" y="1005514"/>
                </a:cubicBezTo>
                <a:cubicBezTo>
                  <a:pt x="6781911" y="979035"/>
                  <a:pt x="6790825" y="963546"/>
                  <a:pt x="6852738" y="943169"/>
                </a:cubicBezTo>
                <a:cubicBezTo>
                  <a:pt x="6837702" y="919509"/>
                  <a:pt x="6931877" y="892025"/>
                  <a:pt x="6974438" y="871545"/>
                </a:cubicBezTo>
                <a:cubicBezTo>
                  <a:pt x="6992703" y="888092"/>
                  <a:pt x="7064070" y="773210"/>
                  <a:pt x="7096121" y="780007"/>
                </a:cubicBezTo>
                <a:cubicBezTo>
                  <a:pt x="7105663" y="767748"/>
                  <a:pt x="7261698" y="756569"/>
                  <a:pt x="7324189" y="714263"/>
                </a:cubicBezTo>
                <a:cubicBezTo>
                  <a:pt x="7384393" y="694556"/>
                  <a:pt x="7402128" y="682136"/>
                  <a:pt x="7457351" y="661765"/>
                </a:cubicBezTo>
                <a:cubicBezTo>
                  <a:pt x="7496603" y="663858"/>
                  <a:pt x="7642629" y="575213"/>
                  <a:pt x="7685479" y="592038"/>
                </a:cubicBezTo>
                <a:cubicBezTo>
                  <a:pt x="7686931" y="569644"/>
                  <a:pt x="7874521" y="535649"/>
                  <a:pt x="7882339" y="508221"/>
                </a:cubicBezTo>
                <a:cubicBezTo>
                  <a:pt x="7943736" y="485588"/>
                  <a:pt x="7970601" y="491292"/>
                  <a:pt x="8053860" y="456239"/>
                </a:cubicBezTo>
                <a:cubicBezTo>
                  <a:pt x="8137119" y="421186"/>
                  <a:pt x="8331457" y="295844"/>
                  <a:pt x="8381890" y="297908"/>
                </a:cubicBezTo>
                <a:cubicBezTo>
                  <a:pt x="8456828" y="294978"/>
                  <a:pt x="8479249" y="251935"/>
                  <a:pt x="8536731" y="232375"/>
                </a:cubicBezTo>
                <a:cubicBezTo>
                  <a:pt x="8594212" y="212814"/>
                  <a:pt x="8565043" y="193112"/>
                  <a:pt x="8726778" y="180544"/>
                </a:cubicBezTo>
                <a:cubicBezTo>
                  <a:pt x="8768997" y="176132"/>
                  <a:pt x="8888892" y="178791"/>
                  <a:pt x="8939725" y="169551"/>
                </a:cubicBezTo>
                <a:lnTo>
                  <a:pt x="9031769" y="125098"/>
                </a:lnTo>
                <a:cubicBezTo>
                  <a:pt x="9091779" y="103744"/>
                  <a:pt x="9056470" y="144229"/>
                  <a:pt x="9215031" y="81573"/>
                </a:cubicBezTo>
                <a:cubicBezTo>
                  <a:pt x="9230259" y="79960"/>
                  <a:pt x="9332570" y="34397"/>
                  <a:pt x="9351147" y="26829"/>
                </a:cubicBez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93428C-8F10-4683-9136-B5C3CF15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22405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3000"/>
                </a:srgbClr>
              </a:gs>
              <a:gs pos="92000">
                <a:srgbClr val="000000">
                  <a:alpha val="0"/>
                </a:srgbClr>
              </a:gs>
              <a:gs pos="37000">
                <a:srgbClr val="00000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1A7E51-5BB7-4A22-BC7D-1B317734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07236" cy="1730341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586048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0 w 9288370"/>
              <a:gd name="connsiteY62" fmla="*/ 1586048 h 1857909"/>
              <a:gd name="connsiteX0" fmla="*/ 0 w 9288370"/>
              <a:gd name="connsiteY0" fmla="*/ 1586048 h 1709819"/>
              <a:gd name="connsiteX1" fmla="*/ 93535 w 9288370"/>
              <a:gd name="connsiteY1" fmla="*/ 1629820 h 1709819"/>
              <a:gd name="connsiteX2" fmla="*/ 370426 w 9288370"/>
              <a:gd name="connsiteY2" fmla="*/ 1702965 h 1709819"/>
              <a:gd name="connsiteX3" fmla="*/ 766051 w 9288370"/>
              <a:gd name="connsiteY3" fmla="*/ 1569826 h 1709819"/>
              <a:gd name="connsiteX4" fmla="*/ 971617 w 9288370"/>
              <a:gd name="connsiteY4" fmla="*/ 1522494 h 1709819"/>
              <a:gd name="connsiteX5" fmla="*/ 1186668 w 9288370"/>
              <a:gd name="connsiteY5" fmla="*/ 1521861 h 1709819"/>
              <a:gd name="connsiteX6" fmla="*/ 1339078 w 9288370"/>
              <a:gd name="connsiteY6" fmla="*/ 1494730 h 1709819"/>
              <a:gd name="connsiteX7" fmla="*/ 1492452 w 9288370"/>
              <a:gd name="connsiteY7" fmla="*/ 1519061 h 1709819"/>
              <a:gd name="connsiteX8" fmla="*/ 1604999 w 9288370"/>
              <a:gd name="connsiteY8" fmla="*/ 1513599 h 1709819"/>
              <a:gd name="connsiteX9" fmla="*/ 1717911 w 9288370"/>
              <a:gd name="connsiteY9" fmla="*/ 1497764 h 1709819"/>
              <a:gd name="connsiteX10" fmla="*/ 1794234 w 9288370"/>
              <a:gd name="connsiteY10" fmla="*/ 1464331 h 1709819"/>
              <a:gd name="connsiteX11" fmla="*/ 2101780 w 9288370"/>
              <a:gd name="connsiteY11" fmla="*/ 1409907 h 1709819"/>
              <a:gd name="connsiteX12" fmla="*/ 2244830 w 9288370"/>
              <a:gd name="connsiteY12" fmla="*/ 1388540 h 1709819"/>
              <a:gd name="connsiteX13" fmla="*/ 2428648 w 9288370"/>
              <a:gd name="connsiteY13" fmla="*/ 1372736 h 1709819"/>
              <a:gd name="connsiteX14" fmla="*/ 2645882 w 9288370"/>
              <a:gd name="connsiteY14" fmla="*/ 1341971 h 1709819"/>
              <a:gd name="connsiteX15" fmla="*/ 2707413 w 9288370"/>
              <a:gd name="connsiteY15" fmla="*/ 1347156 h 1709819"/>
              <a:gd name="connsiteX16" fmla="*/ 2843134 w 9288370"/>
              <a:gd name="connsiteY16" fmla="*/ 1323561 h 1709819"/>
              <a:gd name="connsiteX17" fmla="*/ 2923804 w 9288370"/>
              <a:gd name="connsiteY17" fmla="*/ 1314224 h 1709819"/>
              <a:gd name="connsiteX18" fmla="*/ 2953618 w 9288370"/>
              <a:gd name="connsiteY18" fmla="*/ 1318186 h 1709819"/>
              <a:gd name="connsiteX19" fmla="*/ 2995816 w 9288370"/>
              <a:gd name="connsiteY19" fmla="*/ 1318670 h 1709819"/>
              <a:gd name="connsiteX20" fmla="*/ 3352700 w 9288370"/>
              <a:gd name="connsiteY20" fmla="*/ 1264183 h 1709819"/>
              <a:gd name="connsiteX21" fmla="*/ 3444611 w 9288370"/>
              <a:gd name="connsiteY21" fmla="*/ 1236739 h 1709819"/>
              <a:gd name="connsiteX22" fmla="*/ 3650072 w 9288370"/>
              <a:gd name="connsiteY22" fmla="*/ 1217421 h 1709819"/>
              <a:gd name="connsiteX23" fmla="*/ 3707853 w 9288370"/>
              <a:gd name="connsiteY23" fmla="*/ 1241722 h 1709819"/>
              <a:gd name="connsiteX24" fmla="*/ 3925616 w 9288370"/>
              <a:gd name="connsiteY24" fmla="*/ 1253751 h 1709819"/>
              <a:gd name="connsiteX25" fmla="*/ 3954387 w 9288370"/>
              <a:gd name="connsiteY25" fmla="*/ 1263789 h 1709819"/>
              <a:gd name="connsiteX26" fmla="*/ 3995849 w 9288370"/>
              <a:gd name="connsiteY26" fmla="*/ 1272939 h 1709819"/>
              <a:gd name="connsiteX27" fmla="*/ 4067546 w 9288370"/>
              <a:gd name="connsiteY27" fmla="*/ 1294697 h 1709819"/>
              <a:gd name="connsiteX28" fmla="*/ 4190310 w 9288370"/>
              <a:gd name="connsiteY28" fmla="*/ 1307786 h 1709819"/>
              <a:gd name="connsiteX29" fmla="*/ 4230008 w 9288370"/>
              <a:gd name="connsiteY29" fmla="*/ 1303546 h 1709819"/>
              <a:gd name="connsiteX30" fmla="*/ 4575478 w 9288370"/>
              <a:gd name="connsiteY30" fmla="*/ 1261726 h 1709819"/>
              <a:gd name="connsiteX31" fmla="*/ 4650026 w 9288370"/>
              <a:gd name="connsiteY31" fmla="*/ 1265798 h 1709819"/>
              <a:gd name="connsiteX32" fmla="*/ 4792008 w 9288370"/>
              <a:gd name="connsiteY32" fmla="*/ 1243899 h 1709819"/>
              <a:gd name="connsiteX33" fmla="*/ 4954126 w 9288370"/>
              <a:gd name="connsiteY33" fmla="*/ 1204617 h 1709819"/>
              <a:gd name="connsiteX34" fmla="*/ 5309678 w 9288370"/>
              <a:gd name="connsiteY34" fmla="*/ 1128278 h 1709819"/>
              <a:gd name="connsiteX35" fmla="*/ 5474724 w 9288370"/>
              <a:gd name="connsiteY35" fmla="*/ 1091167 h 1709819"/>
              <a:gd name="connsiteX36" fmla="*/ 5612132 w 9288370"/>
              <a:gd name="connsiteY36" fmla="*/ 1051509 h 1709819"/>
              <a:gd name="connsiteX37" fmla="*/ 5776618 w 9288370"/>
              <a:gd name="connsiteY37" fmla="*/ 1053037 h 1709819"/>
              <a:gd name="connsiteX38" fmla="*/ 5785786 w 9288370"/>
              <a:gd name="connsiteY38" fmla="*/ 1051213 h 1709819"/>
              <a:gd name="connsiteX39" fmla="*/ 5829381 w 9288370"/>
              <a:gd name="connsiteY39" fmla="*/ 1046878 h 1709819"/>
              <a:gd name="connsiteX40" fmla="*/ 5943596 w 9288370"/>
              <a:gd name="connsiteY40" fmla="*/ 1043237 h 1709819"/>
              <a:gd name="connsiteX41" fmla="*/ 5985730 w 9288370"/>
              <a:gd name="connsiteY41" fmla="*/ 1035396 h 1709819"/>
              <a:gd name="connsiteX42" fmla="*/ 6103109 w 9288370"/>
              <a:gd name="connsiteY42" fmla="*/ 1019019 h 1709819"/>
              <a:gd name="connsiteX43" fmla="*/ 6222406 w 9288370"/>
              <a:gd name="connsiteY43" fmla="*/ 985341 h 1709819"/>
              <a:gd name="connsiteX44" fmla="*/ 6598672 w 9288370"/>
              <a:gd name="connsiteY44" fmla="*/ 902062 h 1709819"/>
              <a:gd name="connsiteX45" fmla="*/ 6766149 w 9288370"/>
              <a:gd name="connsiteY45" fmla="*/ 846132 h 1709819"/>
              <a:gd name="connsiteX46" fmla="*/ 6886312 w 9288370"/>
              <a:gd name="connsiteY46" fmla="*/ 781877 h 1709819"/>
              <a:gd name="connsiteX47" fmla="*/ 7006457 w 9288370"/>
              <a:gd name="connsiteY47" fmla="*/ 699758 h 1709819"/>
              <a:gd name="connsiteX48" fmla="*/ 7231643 w 9288370"/>
              <a:gd name="connsiteY48" fmla="*/ 640778 h 1709819"/>
              <a:gd name="connsiteX49" fmla="*/ 7363123 w 9288370"/>
              <a:gd name="connsiteY49" fmla="*/ 593682 h 1709819"/>
              <a:gd name="connsiteX50" fmla="*/ 7588368 w 9288370"/>
              <a:gd name="connsiteY50" fmla="*/ 531129 h 1709819"/>
              <a:gd name="connsiteX51" fmla="*/ 7782741 w 9288370"/>
              <a:gd name="connsiteY51" fmla="*/ 455936 h 1709819"/>
              <a:gd name="connsiteX52" fmla="*/ 7952094 w 9288370"/>
              <a:gd name="connsiteY52" fmla="*/ 409302 h 1709819"/>
              <a:gd name="connsiteX53" fmla="*/ 8231938 w 9288370"/>
              <a:gd name="connsiteY53" fmla="*/ 259259 h 1709819"/>
              <a:gd name="connsiteX54" fmla="*/ 8428864 w 9288370"/>
              <a:gd name="connsiteY54" fmla="*/ 208471 h 1709819"/>
              <a:gd name="connsiteX55" fmla="*/ 8616510 w 9288370"/>
              <a:gd name="connsiteY55" fmla="*/ 161973 h 1709819"/>
              <a:gd name="connsiteX56" fmla="*/ 8826766 w 9288370"/>
              <a:gd name="connsiteY56" fmla="*/ 152111 h 1709819"/>
              <a:gd name="connsiteX57" fmla="*/ 8917647 w 9288370"/>
              <a:gd name="connsiteY57" fmla="*/ 112232 h 1709819"/>
              <a:gd name="connsiteX58" fmla="*/ 9182272 w 9288370"/>
              <a:gd name="connsiteY58" fmla="*/ 37171 h 1709819"/>
              <a:gd name="connsiteX59" fmla="*/ 9232990 w 9288370"/>
              <a:gd name="connsiteY59" fmla="*/ 24074 h 1709819"/>
              <a:gd name="connsiteX60" fmla="*/ 9288370 w 9288370"/>
              <a:gd name="connsiteY60" fmla="*/ 0 h 1709819"/>
              <a:gd name="connsiteX61" fmla="*/ 0 w 9288370"/>
              <a:gd name="connsiteY61" fmla="*/ 0 h 1709819"/>
              <a:gd name="connsiteX62" fmla="*/ 0 w 9288370"/>
              <a:gd name="connsiteY62" fmla="*/ 1586048 h 1709819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766051 w 9288370"/>
              <a:gd name="connsiteY3" fmla="*/ 1569826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40788 w 9288370"/>
              <a:gd name="connsiteY4" fmla="*/ 1506488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604999 w 9288370"/>
              <a:gd name="connsiteY8" fmla="*/ 1513599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66989 w 9288370"/>
              <a:gd name="connsiteY13" fmla="*/ 1420754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475444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475444 h 1613814"/>
              <a:gd name="connsiteX0" fmla="*/ 0 w 9288370"/>
              <a:gd name="connsiteY0" fmla="*/ 1475444 h 1591693"/>
              <a:gd name="connsiteX1" fmla="*/ 134113 w 9288370"/>
              <a:gd name="connsiteY1" fmla="*/ 1591693 h 1591693"/>
              <a:gd name="connsiteX2" fmla="*/ 374830 w 9288370"/>
              <a:gd name="connsiteY2" fmla="*/ 1574915 h 1591693"/>
              <a:gd name="connsiteX3" fmla="*/ 611906 w 9288370"/>
              <a:gd name="connsiteY3" fmla="*/ 1537813 h 1591693"/>
              <a:gd name="connsiteX4" fmla="*/ 940788 w 9288370"/>
              <a:gd name="connsiteY4" fmla="*/ 1506488 h 1591693"/>
              <a:gd name="connsiteX5" fmla="*/ 1032523 w 9288370"/>
              <a:gd name="connsiteY5" fmla="*/ 1513858 h 1591693"/>
              <a:gd name="connsiteX6" fmla="*/ 1144951 w 9288370"/>
              <a:gd name="connsiteY6" fmla="*/ 1528631 h 1591693"/>
              <a:gd name="connsiteX7" fmla="*/ 1408773 w 9288370"/>
              <a:gd name="connsiteY7" fmla="*/ 1503055 h 1591693"/>
              <a:gd name="connsiteX8" fmla="*/ 1679869 w 9288370"/>
              <a:gd name="connsiteY8" fmla="*/ 1477584 h 1591693"/>
              <a:gd name="connsiteX9" fmla="*/ 1704699 w 9288370"/>
              <a:gd name="connsiteY9" fmla="*/ 1453746 h 1591693"/>
              <a:gd name="connsiteX10" fmla="*/ 1794234 w 9288370"/>
              <a:gd name="connsiteY10" fmla="*/ 1452327 h 1591693"/>
              <a:gd name="connsiteX11" fmla="*/ 2101780 w 9288370"/>
              <a:gd name="connsiteY11" fmla="*/ 1409907 h 1591693"/>
              <a:gd name="connsiteX12" fmla="*/ 2253639 w 9288370"/>
              <a:gd name="connsiteY12" fmla="*/ 1396542 h 1591693"/>
              <a:gd name="connsiteX13" fmla="*/ 2623862 w 9288370"/>
              <a:gd name="connsiteY13" fmla="*/ 1365980 h 1591693"/>
              <a:gd name="connsiteX14" fmla="*/ 2707413 w 9288370"/>
              <a:gd name="connsiteY14" fmla="*/ 1359160 h 1591693"/>
              <a:gd name="connsiteX15" fmla="*/ 2843134 w 9288370"/>
              <a:gd name="connsiteY15" fmla="*/ 1323561 h 1591693"/>
              <a:gd name="connsiteX16" fmla="*/ 2923804 w 9288370"/>
              <a:gd name="connsiteY16" fmla="*/ 1314224 h 1591693"/>
              <a:gd name="connsiteX17" fmla="*/ 2953618 w 9288370"/>
              <a:gd name="connsiteY17" fmla="*/ 1318186 h 1591693"/>
              <a:gd name="connsiteX18" fmla="*/ 2995816 w 9288370"/>
              <a:gd name="connsiteY18" fmla="*/ 1318670 h 1591693"/>
              <a:gd name="connsiteX19" fmla="*/ 3352700 w 9288370"/>
              <a:gd name="connsiteY19" fmla="*/ 1264183 h 1591693"/>
              <a:gd name="connsiteX20" fmla="*/ 3444611 w 9288370"/>
              <a:gd name="connsiteY20" fmla="*/ 1236739 h 1591693"/>
              <a:gd name="connsiteX21" fmla="*/ 3650072 w 9288370"/>
              <a:gd name="connsiteY21" fmla="*/ 1217421 h 1591693"/>
              <a:gd name="connsiteX22" fmla="*/ 3707853 w 9288370"/>
              <a:gd name="connsiteY22" fmla="*/ 1241722 h 1591693"/>
              <a:gd name="connsiteX23" fmla="*/ 3925616 w 9288370"/>
              <a:gd name="connsiteY23" fmla="*/ 1253751 h 1591693"/>
              <a:gd name="connsiteX24" fmla="*/ 3954387 w 9288370"/>
              <a:gd name="connsiteY24" fmla="*/ 1263789 h 1591693"/>
              <a:gd name="connsiteX25" fmla="*/ 3995849 w 9288370"/>
              <a:gd name="connsiteY25" fmla="*/ 1272939 h 1591693"/>
              <a:gd name="connsiteX26" fmla="*/ 4067546 w 9288370"/>
              <a:gd name="connsiteY26" fmla="*/ 1294697 h 1591693"/>
              <a:gd name="connsiteX27" fmla="*/ 4190310 w 9288370"/>
              <a:gd name="connsiteY27" fmla="*/ 1307786 h 1591693"/>
              <a:gd name="connsiteX28" fmla="*/ 4230008 w 9288370"/>
              <a:gd name="connsiteY28" fmla="*/ 1303546 h 1591693"/>
              <a:gd name="connsiteX29" fmla="*/ 4575478 w 9288370"/>
              <a:gd name="connsiteY29" fmla="*/ 1261726 h 1591693"/>
              <a:gd name="connsiteX30" fmla="*/ 4650026 w 9288370"/>
              <a:gd name="connsiteY30" fmla="*/ 1265798 h 1591693"/>
              <a:gd name="connsiteX31" fmla="*/ 4792008 w 9288370"/>
              <a:gd name="connsiteY31" fmla="*/ 1243899 h 1591693"/>
              <a:gd name="connsiteX32" fmla="*/ 4954126 w 9288370"/>
              <a:gd name="connsiteY32" fmla="*/ 1204617 h 1591693"/>
              <a:gd name="connsiteX33" fmla="*/ 5309678 w 9288370"/>
              <a:gd name="connsiteY33" fmla="*/ 1128278 h 1591693"/>
              <a:gd name="connsiteX34" fmla="*/ 5474724 w 9288370"/>
              <a:gd name="connsiteY34" fmla="*/ 1091167 h 1591693"/>
              <a:gd name="connsiteX35" fmla="*/ 5612132 w 9288370"/>
              <a:gd name="connsiteY35" fmla="*/ 1051509 h 1591693"/>
              <a:gd name="connsiteX36" fmla="*/ 5776618 w 9288370"/>
              <a:gd name="connsiteY36" fmla="*/ 1053037 h 1591693"/>
              <a:gd name="connsiteX37" fmla="*/ 5785786 w 9288370"/>
              <a:gd name="connsiteY37" fmla="*/ 1051213 h 1591693"/>
              <a:gd name="connsiteX38" fmla="*/ 5829381 w 9288370"/>
              <a:gd name="connsiteY38" fmla="*/ 1046878 h 1591693"/>
              <a:gd name="connsiteX39" fmla="*/ 5943596 w 9288370"/>
              <a:gd name="connsiteY39" fmla="*/ 1043237 h 1591693"/>
              <a:gd name="connsiteX40" fmla="*/ 5985730 w 9288370"/>
              <a:gd name="connsiteY40" fmla="*/ 1035396 h 1591693"/>
              <a:gd name="connsiteX41" fmla="*/ 6103109 w 9288370"/>
              <a:gd name="connsiteY41" fmla="*/ 1019019 h 1591693"/>
              <a:gd name="connsiteX42" fmla="*/ 6222406 w 9288370"/>
              <a:gd name="connsiteY42" fmla="*/ 985341 h 1591693"/>
              <a:gd name="connsiteX43" fmla="*/ 6598672 w 9288370"/>
              <a:gd name="connsiteY43" fmla="*/ 902062 h 1591693"/>
              <a:gd name="connsiteX44" fmla="*/ 6766149 w 9288370"/>
              <a:gd name="connsiteY44" fmla="*/ 846132 h 1591693"/>
              <a:gd name="connsiteX45" fmla="*/ 6886312 w 9288370"/>
              <a:gd name="connsiteY45" fmla="*/ 781877 h 1591693"/>
              <a:gd name="connsiteX46" fmla="*/ 7006457 w 9288370"/>
              <a:gd name="connsiteY46" fmla="*/ 699758 h 1591693"/>
              <a:gd name="connsiteX47" fmla="*/ 7231643 w 9288370"/>
              <a:gd name="connsiteY47" fmla="*/ 640778 h 1591693"/>
              <a:gd name="connsiteX48" fmla="*/ 7363123 w 9288370"/>
              <a:gd name="connsiteY48" fmla="*/ 593682 h 1591693"/>
              <a:gd name="connsiteX49" fmla="*/ 7588368 w 9288370"/>
              <a:gd name="connsiteY49" fmla="*/ 531129 h 1591693"/>
              <a:gd name="connsiteX50" fmla="*/ 7782741 w 9288370"/>
              <a:gd name="connsiteY50" fmla="*/ 455936 h 1591693"/>
              <a:gd name="connsiteX51" fmla="*/ 7952094 w 9288370"/>
              <a:gd name="connsiteY51" fmla="*/ 409302 h 1591693"/>
              <a:gd name="connsiteX52" fmla="*/ 8275980 w 9288370"/>
              <a:gd name="connsiteY52" fmla="*/ 267262 h 1591693"/>
              <a:gd name="connsiteX53" fmla="*/ 8428864 w 9288370"/>
              <a:gd name="connsiteY53" fmla="*/ 208471 h 1591693"/>
              <a:gd name="connsiteX54" fmla="*/ 8616510 w 9288370"/>
              <a:gd name="connsiteY54" fmla="*/ 161973 h 1591693"/>
              <a:gd name="connsiteX55" fmla="*/ 8826766 w 9288370"/>
              <a:gd name="connsiteY55" fmla="*/ 152111 h 1591693"/>
              <a:gd name="connsiteX56" fmla="*/ 8917647 w 9288370"/>
              <a:gd name="connsiteY56" fmla="*/ 112232 h 1591693"/>
              <a:gd name="connsiteX57" fmla="*/ 9098594 w 9288370"/>
              <a:gd name="connsiteY57" fmla="*/ 73185 h 1591693"/>
              <a:gd name="connsiteX58" fmla="*/ 9232990 w 9288370"/>
              <a:gd name="connsiteY58" fmla="*/ 24074 h 1591693"/>
              <a:gd name="connsiteX59" fmla="*/ 9288370 w 9288370"/>
              <a:gd name="connsiteY59" fmla="*/ 0 h 1591693"/>
              <a:gd name="connsiteX60" fmla="*/ 0 w 9288370"/>
              <a:gd name="connsiteY60" fmla="*/ 0 h 1591693"/>
              <a:gd name="connsiteX61" fmla="*/ 0 w 9288370"/>
              <a:gd name="connsiteY61" fmla="*/ 1475444 h 1591693"/>
              <a:gd name="connsiteX0" fmla="*/ 0 w 9288370"/>
              <a:gd name="connsiteY0" fmla="*/ 1475444 h 1582937"/>
              <a:gd name="connsiteX1" fmla="*/ 85420 w 9288370"/>
              <a:gd name="connsiteY1" fmla="*/ 1525330 h 1582937"/>
              <a:gd name="connsiteX2" fmla="*/ 374830 w 9288370"/>
              <a:gd name="connsiteY2" fmla="*/ 1574915 h 1582937"/>
              <a:gd name="connsiteX3" fmla="*/ 611906 w 9288370"/>
              <a:gd name="connsiteY3" fmla="*/ 1537813 h 1582937"/>
              <a:gd name="connsiteX4" fmla="*/ 940788 w 9288370"/>
              <a:gd name="connsiteY4" fmla="*/ 1506488 h 1582937"/>
              <a:gd name="connsiteX5" fmla="*/ 1032523 w 9288370"/>
              <a:gd name="connsiteY5" fmla="*/ 1513858 h 1582937"/>
              <a:gd name="connsiteX6" fmla="*/ 1144951 w 9288370"/>
              <a:gd name="connsiteY6" fmla="*/ 1528631 h 1582937"/>
              <a:gd name="connsiteX7" fmla="*/ 1408773 w 9288370"/>
              <a:gd name="connsiteY7" fmla="*/ 1503055 h 1582937"/>
              <a:gd name="connsiteX8" fmla="*/ 1679869 w 9288370"/>
              <a:gd name="connsiteY8" fmla="*/ 1477584 h 1582937"/>
              <a:gd name="connsiteX9" fmla="*/ 1704699 w 9288370"/>
              <a:gd name="connsiteY9" fmla="*/ 1453746 h 1582937"/>
              <a:gd name="connsiteX10" fmla="*/ 1794234 w 9288370"/>
              <a:gd name="connsiteY10" fmla="*/ 1452327 h 1582937"/>
              <a:gd name="connsiteX11" fmla="*/ 2101780 w 9288370"/>
              <a:gd name="connsiteY11" fmla="*/ 1409907 h 1582937"/>
              <a:gd name="connsiteX12" fmla="*/ 2253639 w 9288370"/>
              <a:gd name="connsiteY12" fmla="*/ 1396542 h 1582937"/>
              <a:gd name="connsiteX13" fmla="*/ 2623862 w 9288370"/>
              <a:gd name="connsiteY13" fmla="*/ 1365980 h 1582937"/>
              <a:gd name="connsiteX14" fmla="*/ 2707413 w 9288370"/>
              <a:gd name="connsiteY14" fmla="*/ 1359160 h 1582937"/>
              <a:gd name="connsiteX15" fmla="*/ 2843134 w 9288370"/>
              <a:gd name="connsiteY15" fmla="*/ 1323561 h 1582937"/>
              <a:gd name="connsiteX16" fmla="*/ 2923804 w 9288370"/>
              <a:gd name="connsiteY16" fmla="*/ 1314224 h 1582937"/>
              <a:gd name="connsiteX17" fmla="*/ 2953618 w 9288370"/>
              <a:gd name="connsiteY17" fmla="*/ 1318186 h 1582937"/>
              <a:gd name="connsiteX18" fmla="*/ 2995816 w 9288370"/>
              <a:gd name="connsiteY18" fmla="*/ 1318670 h 1582937"/>
              <a:gd name="connsiteX19" fmla="*/ 3352700 w 9288370"/>
              <a:gd name="connsiteY19" fmla="*/ 1264183 h 1582937"/>
              <a:gd name="connsiteX20" fmla="*/ 3444611 w 9288370"/>
              <a:gd name="connsiteY20" fmla="*/ 1236739 h 1582937"/>
              <a:gd name="connsiteX21" fmla="*/ 3650072 w 9288370"/>
              <a:gd name="connsiteY21" fmla="*/ 1217421 h 1582937"/>
              <a:gd name="connsiteX22" fmla="*/ 3707853 w 9288370"/>
              <a:gd name="connsiteY22" fmla="*/ 1241722 h 1582937"/>
              <a:gd name="connsiteX23" fmla="*/ 3925616 w 9288370"/>
              <a:gd name="connsiteY23" fmla="*/ 1253751 h 1582937"/>
              <a:gd name="connsiteX24" fmla="*/ 3954387 w 9288370"/>
              <a:gd name="connsiteY24" fmla="*/ 1263789 h 1582937"/>
              <a:gd name="connsiteX25" fmla="*/ 3995849 w 9288370"/>
              <a:gd name="connsiteY25" fmla="*/ 1272939 h 1582937"/>
              <a:gd name="connsiteX26" fmla="*/ 4067546 w 9288370"/>
              <a:gd name="connsiteY26" fmla="*/ 1294697 h 1582937"/>
              <a:gd name="connsiteX27" fmla="*/ 4190310 w 9288370"/>
              <a:gd name="connsiteY27" fmla="*/ 1307786 h 1582937"/>
              <a:gd name="connsiteX28" fmla="*/ 4230008 w 9288370"/>
              <a:gd name="connsiteY28" fmla="*/ 1303546 h 1582937"/>
              <a:gd name="connsiteX29" fmla="*/ 4575478 w 9288370"/>
              <a:gd name="connsiteY29" fmla="*/ 1261726 h 1582937"/>
              <a:gd name="connsiteX30" fmla="*/ 4650026 w 9288370"/>
              <a:gd name="connsiteY30" fmla="*/ 1265798 h 1582937"/>
              <a:gd name="connsiteX31" fmla="*/ 4792008 w 9288370"/>
              <a:gd name="connsiteY31" fmla="*/ 1243899 h 1582937"/>
              <a:gd name="connsiteX32" fmla="*/ 4954126 w 9288370"/>
              <a:gd name="connsiteY32" fmla="*/ 1204617 h 1582937"/>
              <a:gd name="connsiteX33" fmla="*/ 5309678 w 9288370"/>
              <a:gd name="connsiteY33" fmla="*/ 1128278 h 1582937"/>
              <a:gd name="connsiteX34" fmla="*/ 5474724 w 9288370"/>
              <a:gd name="connsiteY34" fmla="*/ 1091167 h 1582937"/>
              <a:gd name="connsiteX35" fmla="*/ 5612132 w 9288370"/>
              <a:gd name="connsiteY35" fmla="*/ 1051509 h 1582937"/>
              <a:gd name="connsiteX36" fmla="*/ 5776618 w 9288370"/>
              <a:gd name="connsiteY36" fmla="*/ 1053037 h 1582937"/>
              <a:gd name="connsiteX37" fmla="*/ 5785786 w 9288370"/>
              <a:gd name="connsiteY37" fmla="*/ 1051213 h 1582937"/>
              <a:gd name="connsiteX38" fmla="*/ 5829381 w 9288370"/>
              <a:gd name="connsiteY38" fmla="*/ 1046878 h 1582937"/>
              <a:gd name="connsiteX39" fmla="*/ 5943596 w 9288370"/>
              <a:gd name="connsiteY39" fmla="*/ 1043237 h 1582937"/>
              <a:gd name="connsiteX40" fmla="*/ 5985730 w 9288370"/>
              <a:gd name="connsiteY40" fmla="*/ 1035396 h 1582937"/>
              <a:gd name="connsiteX41" fmla="*/ 6103109 w 9288370"/>
              <a:gd name="connsiteY41" fmla="*/ 1019019 h 1582937"/>
              <a:gd name="connsiteX42" fmla="*/ 6222406 w 9288370"/>
              <a:gd name="connsiteY42" fmla="*/ 985341 h 1582937"/>
              <a:gd name="connsiteX43" fmla="*/ 6598672 w 9288370"/>
              <a:gd name="connsiteY43" fmla="*/ 902062 h 1582937"/>
              <a:gd name="connsiteX44" fmla="*/ 6766149 w 9288370"/>
              <a:gd name="connsiteY44" fmla="*/ 846132 h 1582937"/>
              <a:gd name="connsiteX45" fmla="*/ 6886312 w 9288370"/>
              <a:gd name="connsiteY45" fmla="*/ 781877 h 1582937"/>
              <a:gd name="connsiteX46" fmla="*/ 7006457 w 9288370"/>
              <a:gd name="connsiteY46" fmla="*/ 699758 h 1582937"/>
              <a:gd name="connsiteX47" fmla="*/ 7231643 w 9288370"/>
              <a:gd name="connsiteY47" fmla="*/ 640778 h 1582937"/>
              <a:gd name="connsiteX48" fmla="*/ 7363123 w 9288370"/>
              <a:gd name="connsiteY48" fmla="*/ 593682 h 1582937"/>
              <a:gd name="connsiteX49" fmla="*/ 7588368 w 9288370"/>
              <a:gd name="connsiteY49" fmla="*/ 531129 h 1582937"/>
              <a:gd name="connsiteX50" fmla="*/ 7782741 w 9288370"/>
              <a:gd name="connsiteY50" fmla="*/ 455936 h 1582937"/>
              <a:gd name="connsiteX51" fmla="*/ 7952094 w 9288370"/>
              <a:gd name="connsiteY51" fmla="*/ 409302 h 1582937"/>
              <a:gd name="connsiteX52" fmla="*/ 8275980 w 9288370"/>
              <a:gd name="connsiteY52" fmla="*/ 267262 h 1582937"/>
              <a:gd name="connsiteX53" fmla="*/ 8428864 w 9288370"/>
              <a:gd name="connsiteY53" fmla="*/ 208471 h 1582937"/>
              <a:gd name="connsiteX54" fmla="*/ 8616510 w 9288370"/>
              <a:gd name="connsiteY54" fmla="*/ 161973 h 1582937"/>
              <a:gd name="connsiteX55" fmla="*/ 8826766 w 9288370"/>
              <a:gd name="connsiteY55" fmla="*/ 152111 h 1582937"/>
              <a:gd name="connsiteX56" fmla="*/ 8917647 w 9288370"/>
              <a:gd name="connsiteY56" fmla="*/ 112232 h 1582937"/>
              <a:gd name="connsiteX57" fmla="*/ 9098594 w 9288370"/>
              <a:gd name="connsiteY57" fmla="*/ 73185 h 1582937"/>
              <a:gd name="connsiteX58" fmla="*/ 9232990 w 9288370"/>
              <a:gd name="connsiteY58" fmla="*/ 24074 h 1582937"/>
              <a:gd name="connsiteX59" fmla="*/ 9288370 w 9288370"/>
              <a:gd name="connsiteY59" fmla="*/ 0 h 1582937"/>
              <a:gd name="connsiteX60" fmla="*/ 0 w 9288370"/>
              <a:gd name="connsiteY60" fmla="*/ 0 h 1582937"/>
              <a:gd name="connsiteX61" fmla="*/ 0 w 9288370"/>
              <a:gd name="connsiteY61" fmla="*/ 1475444 h 158293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51466 w 9288370"/>
              <a:gd name="connsiteY8" fmla="*/ 1459150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552307">
                <a:moveTo>
                  <a:pt x="0" y="1475444"/>
                </a:moveTo>
                <a:cubicBezTo>
                  <a:pt x="350" y="1475362"/>
                  <a:pt x="85070" y="1525412"/>
                  <a:pt x="85420" y="1525330"/>
                </a:cubicBezTo>
                <a:cubicBezTo>
                  <a:pt x="159046" y="1498807"/>
                  <a:pt x="140452" y="1580341"/>
                  <a:pt x="358599" y="1541734"/>
                </a:cubicBezTo>
                <a:cubicBezTo>
                  <a:pt x="415987" y="1514342"/>
                  <a:pt x="404325" y="1571886"/>
                  <a:pt x="611906" y="1537813"/>
                </a:cubicBezTo>
                <a:cubicBezTo>
                  <a:pt x="658343" y="1532409"/>
                  <a:pt x="866522" y="1526192"/>
                  <a:pt x="940788" y="1506488"/>
                </a:cubicBezTo>
                <a:cubicBezTo>
                  <a:pt x="999849" y="1503681"/>
                  <a:pt x="943202" y="1532786"/>
                  <a:pt x="1032523" y="1513858"/>
                </a:cubicBezTo>
                <a:lnTo>
                  <a:pt x="1144951" y="1524944"/>
                </a:lnTo>
                <a:cubicBezTo>
                  <a:pt x="1234244" y="1531166"/>
                  <a:pt x="1319480" y="1518954"/>
                  <a:pt x="1408773" y="1503055"/>
                </a:cubicBezTo>
                <a:lnTo>
                  <a:pt x="1651466" y="1459150"/>
                </a:lnTo>
                <a:lnTo>
                  <a:pt x="1704699" y="1453746"/>
                </a:lnTo>
                <a:cubicBezTo>
                  <a:pt x="1730210" y="1444472"/>
                  <a:pt x="1730257" y="1466970"/>
                  <a:pt x="1794234" y="1452327"/>
                </a:cubicBezTo>
                <a:cubicBezTo>
                  <a:pt x="1842539" y="1416777"/>
                  <a:pt x="1920661" y="1445458"/>
                  <a:pt x="2101780" y="1409907"/>
                </a:cubicBezTo>
                <a:cubicBezTo>
                  <a:pt x="2138594" y="1385934"/>
                  <a:pt x="2202709" y="1415076"/>
                  <a:pt x="2253639" y="1396542"/>
                </a:cubicBezTo>
                <a:lnTo>
                  <a:pt x="2623862" y="1365980"/>
                </a:lnTo>
                <a:cubicBezTo>
                  <a:pt x="2648900" y="1364546"/>
                  <a:pt x="2669117" y="1360488"/>
                  <a:pt x="2707413" y="1359160"/>
                </a:cubicBezTo>
                <a:cubicBezTo>
                  <a:pt x="2743721" y="1336539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69887" y="440748"/>
                  <a:pt x="7952094" y="409302"/>
                </a:cubicBezTo>
                <a:cubicBezTo>
                  <a:pt x="8034301" y="377856"/>
                  <a:pt x="8226184" y="265410"/>
                  <a:pt x="8275980" y="267262"/>
                </a:cubicBezTo>
                <a:cubicBezTo>
                  <a:pt x="8349971" y="264633"/>
                  <a:pt x="8372109" y="226019"/>
                  <a:pt x="8428864" y="208471"/>
                </a:cubicBezTo>
                <a:cubicBezTo>
                  <a:pt x="8485619" y="190923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8942036" y="129395"/>
                  <a:pt x="9098594" y="73185"/>
                </a:cubicBezTo>
                <a:cubicBezTo>
                  <a:pt x="9113629" y="71738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475444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71AFD-F6AB-1F10-E72E-B5F9C04DB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9527"/>
            <a:ext cx="10000343" cy="873071"/>
          </a:xfrm>
        </p:spPr>
        <p:txBody>
          <a:bodyPr>
            <a:normAutofit/>
          </a:bodyPr>
          <a:lstStyle/>
          <a:p>
            <a:r>
              <a:rPr lang="en-US" sz="4000" dirty="0"/>
              <a:t>Generics and Linear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A011A-D5FD-B74F-2A48-A541031EF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864760"/>
            <a:ext cx="4085617" cy="9452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Presented by Prof. Goble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Dickinson College Spring 2024</a:t>
            </a:r>
          </a:p>
        </p:txBody>
      </p:sp>
    </p:spTree>
    <p:extLst>
      <p:ext uri="{BB962C8B-B14F-4D97-AF65-F5344CB8AC3E}">
        <p14:creationId xmlns:p14="http://schemas.microsoft.com/office/powerpoint/2010/main" val="3823389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FAB3-86B1-384F-4011-A6FC9536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BE7C-7395-8196-8A2A-5EFDC62A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enable </a:t>
            </a:r>
            <a:r>
              <a:rPr lang="en-US" i="1" dirty="0"/>
              <a:t>types</a:t>
            </a:r>
            <a:r>
              <a:rPr lang="en-US" dirty="0"/>
              <a:t> to be parameters when we are defining classes</a:t>
            </a:r>
          </a:p>
          <a:p>
            <a:r>
              <a:rPr lang="en-US" dirty="0"/>
              <a:t>Type parameters allow us to reuse the same code with different input types</a:t>
            </a:r>
          </a:p>
          <a:p>
            <a:r>
              <a:rPr lang="en-US" dirty="0"/>
              <a:t>At compile time, generics have stronger type checks </a:t>
            </a:r>
          </a:p>
        </p:txBody>
      </p:sp>
    </p:spTree>
    <p:extLst>
      <p:ext uri="{BB962C8B-B14F-4D97-AF65-F5344CB8AC3E}">
        <p14:creationId xmlns:p14="http://schemas.microsoft.com/office/powerpoint/2010/main" val="123485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5090F1-0474-E66A-5903-3FAF69EB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96" y="771374"/>
            <a:ext cx="7633607" cy="53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3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FAB3-86B1-384F-4011-A6FC9536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BE7C-7395-8196-8A2A-5EFDC62A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enable </a:t>
            </a:r>
            <a:r>
              <a:rPr lang="en-US" i="1" dirty="0"/>
              <a:t>types</a:t>
            </a:r>
            <a:r>
              <a:rPr lang="en-US" dirty="0"/>
              <a:t> to be parameters when we are defining classes</a:t>
            </a:r>
          </a:p>
          <a:p>
            <a:r>
              <a:rPr lang="en-US" dirty="0"/>
              <a:t>Type parameters allow us to reuse the same code with different input types</a:t>
            </a:r>
          </a:p>
          <a:p>
            <a:r>
              <a:rPr lang="en-US" dirty="0"/>
              <a:t>At compile time, generics have stronger type checks </a:t>
            </a:r>
          </a:p>
          <a:p>
            <a:r>
              <a:rPr lang="en-US" dirty="0"/>
              <a:t>Since we’ve parameterized the type, we do not need to perform type checks</a:t>
            </a:r>
          </a:p>
          <a:p>
            <a:pPr lvl="1"/>
            <a:r>
              <a:rPr lang="en-US" dirty="0"/>
              <a:t>However, now the instance of that object is locked into the initial type</a:t>
            </a:r>
          </a:p>
        </p:txBody>
      </p:sp>
    </p:spTree>
    <p:extLst>
      <p:ext uri="{BB962C8B-B14F-4D97-AF65-F5344CB8AC3E}">
        <p14:creationId xmlns:p14="http://schemas.microsoft.com/office/powerpoint/2010/main" val="374315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351D0E-96BA-5842-3F95-B3FB9223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0" y="1433285"/>
            <a:ext cx="11074259" cy="39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C069-31B9-4969-30A3-D2A09929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8204-9669-1028-2608-9CE47789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convention, type parameter names are single uppercase letters</a:t>
            </a:r>
          </a:p>
          <a:p>
            <a:r>
              <a:rPr lang="en-US" dirty="0"/>
              <a:t>The most commonly used type parameter names are:</a:t>
            </a:r>
          </a:p>
          <a:p>
            <a:pPr lvl="1"/>
            <a:r>
              <a:rPr lang="en-US" dirty="0"/>
              <a:t>E := Element</a:t>
            </a:r>
          </a:p>
          <a:p>
            <a:pPr lvl="1"/>
            <a:r>
              <a:rPr lang="en-US" dirty="0"/>
              <a:t>K := Key</a:t>
            </a:r>
          </a:p>
          <a:p>
            <a:pPr lvl="1"/>
            <a:r>
              <a:rPr lang="en-US" dirty="0"/>
              <a:t>N := Number</a:t>
            </a:r>
          </a:p>
          <a:p>
            <a:pPr lvl="1"/>
            <a:r>
              <a:rPr lang="en-US" dirty="0"/>
              <a:t>T := Type</a:t>
            </a:r>
          </a:p>
          <a:p>
            <a:pPr lvl="2"/>
            <a:r>
              <a:rPr lang="en-US" dirty="0"/>
              <a:t>S, U, V for the 2</a:t>
            </a:r>
            <a:r>
              <a:rPr lang="en-US" baseline="30000" dirty="0"/>
              <a:t>nd 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, types</a:t>
            </a:r>
          </a:p>
        </p:txBody>
      </p:sp>
    </p:spTree>
    <p:extLst>
      <p:ext uri="{BB962C8B-B14F-4D97-AF65-F5344CB8AC3E}">
        <p14:creationId xmlns:p14="http://schemas.microsoft.com/office/powerpoint/2010/main" val="34189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BD48-D0C5-B149-A49A-75E4C302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90F8-27BF-B481-CF89-9EC58A6D3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31B7-2C1E-B86C-A0B7-0CEDBEAF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COMP132List vs </a:t>
            </a:r>
            <a:r>
              <a:rPr lang="en-US" dirty="0" err="1"/>
              <a:t>MyList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BE10B-DCD7-E099-5170-B0B4FB288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COMP132ArrayList, COMP132SinglyLinkedList, </a:t>
            </a:r>
            <a:r>
              <a:rPr lang="en-US" dirty="0" err="1"/>
              <a:t>MyArrayList</a:t>
            </a:r>
            <a:r>
              <a:rPr lang="en-US" dirty="0"/>
              <a:t>, </a:t>
            </a:r>
            <a:r>
              <a:rPr lang="en-US" dirty="0" err="1"/>
              <a:t>MyDoublyLinkedList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8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5460-5DB4-B288-0859-5E0B5E96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SLL vs DLL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1467E-F9A6-DF3B-58E4-6F105E259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7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7A44-8EFA-DED7-2EDE-5A5E688F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B6A1-363E-9B2E-E393-460795C27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when using a SLL</a:t>
            </a:r>
          </a:p>
          <a:p>
            <a:pPr lvl="1"/>
            <a:r>
              <a:rPr lang="en-US" dirty="0"/>
              <a:t>Impossible to move </a:t>
            </a:r>
            <a:r>
              <a:rPr lang="en-US" i="1" dirty="0"/>
              <a:t>backwards </a:t>
            </a:r>
            <a:r>
              <a:rPr lang="en-US" dirty="0"/>
              <a:t>on a SLL</a:t>
            </a:r>
          </a:p>
          <a:p>
            <a:pPr lvl="1"/>
            <a:r>
              <a:rPr lang="en-US" dirty="0"/>
              <a:t>When we want to remove the last element we face added difficulty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5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1CF0-2F27-E4A9-B401-6ADBCE68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46A91-43A2-E98F-0525-7A5B56910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modify a SLL so now we can move backwards on our list</a:t>
            </a:r>
          </a:p>
          <a:p>
            <a:r>
              <a:rPr lang="en-US" dirty="0"/>
              <a:t>Make the tradeoff in space/time complexity</a:t>
            </a:r>
          </a:p>
          <a:p>
            <a:pPr lvl="1"/>
            <a:r>
              <a:rPr lang="en-US" dirty="0"/>
              <a:t>We consume a bit more space, but it’ll make our programming easier</a:t>
            </a:r>
          </a:p>
        </p:txBody>
      </p:sp>
    </p:spTree>
    <p:extLst>
      <p:ext uri="{BB962C8B-B14F-4D97-AF65-F5344CB8AC3E}">
        <p14:creationId xmlns:p14="http://schemas.microsoft.com/office/powerpoint/2010/main" val="48539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7010-7C44-1C2D-130F-25B1E179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vs. the Object Superclass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9FB3-B3C3-F44F-A01C-447916911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8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795D-E7F9-054D-7420-C8C1D299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Superclass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91DA3-CE08-D46C-8BB4-FE04B6463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4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73B-596E-C012-0315-45BD8236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281-F6B7-2993-EDEC-81E9238E1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class sits at the top of the class hierarchy tree</a:t>
            </a:r>
          </a:p>
          <a:p>
            <a:r>
              <a:rPr lang="en-US" dirty="0"/>
              <a:t>We can implement ADTs by using the Object type in order to reuse methods for a number of different data types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2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9E033-0711-59FB-7CB3-BA5A54BE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73" y="1154793"/>
            <a:ext cx="7820654" cy="45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2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73B-596E-C012-0315-45BD8236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281-F6B7-2993-EDEC-81E9238E1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class sits at the top of the class hierarchy tree</a:t>
            </a:r>
          </a:p>
          <a:p>
            <a:r>
              <a:rPr lang="en-US" dirty="0"/>
              <a:t>We can implement ADTs by using the Object type in order to reuse methods for a number of different data types</a:t>
            </a:r>
          </a:p>
          <a:p>
            <a:r>
              <a:rPr lang="en-US" dirty="0"/>
              <a:t>A caveat to using the Object superclass is the compiler is not able to resolve if a specific data type implements all the necessary methods of our ADT</a:t>
            </a:r>
          </a:p>
          <a:p>
            <a:r>
              <a:rPr lang="en-US" dirty="0"/>
              <a:t>One way to fix this is to type cast our class whenever we make method calls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1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BB447-D82A-3DDE-632D-9DFA336C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92" y="1635125"/>
            <a:ext cx="10076599" cy="35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2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63B1-D109-14AB-FD40-E00A864C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COMP132VsJavaAPI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C5486-5F9A-EB79-F5C6-59489A488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7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073-41AD-259D-05E2-D609DAFF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7E33-CE73-6E67-3282-1DA023BCE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835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360</Words>
  <Application>Microsoft Macintosh PowerPoint</Application>
  <PresentationFormat>Widescreen</PresentationFormat>
  <Paragraphs>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Franklin Gothic Heavy</vt:lpstr>
      <vt:lpstr>AfterhoursVTI</vt:lpstr>
      <vt:lpstr>Generics and Linear Structures</vt:lpstr>
      <vt:lpstr>Generics vs. the Object Superclass</vt:lpstr>
      <vt:lpstr>The Object Superclass</vt:lpstr>
      <vt:lpstr>Objects</vt:lpstr>
      <vt:lpstr>PowerPoint Presentation</vt:lpstr>
      <vt:lpstr>Objects</vt:lpstr>
      <vt:lpstr>PowerPoint Presentation</vt:lpstr>
      <vt:lpstr>COMP132VsJavaAPI</vt:lpstr>
      <vt:lpstr>Generics</vt:lpstr>
      <vt:lpstr>Generics</vt:lpstr>
      <vt:lpstr>PowerPoint Presentation</vt:lpstr>
      <vt:lpstr>Generics</vt:lpstr>
      <vt:lpstr>PowerPoint Presentation</vt:lpstr>
      <vt:lpstr>Type Parameter Naming Conventions</vt:lpstr>
      <vt:lpstr>Implementations</vt:lpstr>
      <vt:lpstr>COMP132List vs MyList</vt:lpstr>
      <vt:lpstr>SLL vs DLL</vt:lpstr>
      <vt:lpstr>Singly Linked List</vt:lpstr>
      <vt:lpstr>Doubly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and Linear Structures</dc:title>
  <dc:creator>Goble, William</dc:creator>
  <cp:lastModifiedBy>Goble, William</cp:lastModifiedBy>
  <cp:revision>7</cp:revision>
  <dcterms:created xsi:type="dcterms:W3CDTF">2024-02-15T19:41:09Z</dcterms:created>
  <dcterms:modified xsi:type="dcterms:W3CDTF">2024-02-19T14:21:11Z</dcterms:modified>
</cp:coreProperties>
</file>