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2/21/24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2/21/24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1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2/21/24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9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2/21/24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781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2/21/24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6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8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2/21/24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86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2/21/24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969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2/21/24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colorful painting&#10;&#10;Description automatically generated">
            <a:extLst>
              <a:ext uri="{FF2B5EF4-FFF2-40B4-BE49-F238E27FC236}">
                <a16:creationId xmlns:a16="http://schemas.microsoft.com/office/drawing/2014/main" id="{CB5704EC-1538-B85C-F053-C23258B2A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60" b="136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68722-C170-21C2-EDC8-E066DA986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94D9F-1629-BD0B-EA0B-CAE4D4A21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Presented by Prof. Goble</a:t>
            </a:r>
          </a:p>
          <a:p>
            <a:r>
              <a:rPr lang="en-US">
                <a:solidFill>
                  <a:schemeClr val="tx1"/>
                </a:solidFill>
              </a:rPr>
              <a:t>Dickinson College Spring 2024</a:t>
            </a:r>
          </a:p>
        </p:txBody>
      </p:sp>
    </p:spTree>
    <p:extLst>
      <p:ext uri="{BB962C8B-B14F-4D97-AF65-F5344CB8AC3E}">
        <p14:creationId xmlns:p14="http://schemas.microsoft.com/office/powerpoint/2010/main" val="395995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653EB-CF33-2005-9627-6B032754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What is an iterator?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BF10-D130-F6DD-85CA-9848A02C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iterator is an object that keeps track of the current location in a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7BB20-89F6-980B-DC02-77787259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136" y="3907767"/>
            <a:ext cx="4012870" cy="125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2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653EB-CF33-2005-9627-6B032754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What is an iterator?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BF10-D130-F6DD-85CA-9848A02C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iterator is an object that keeps track of the current location in a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A7683-8D54-3269-278E-D2AB855F0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136" y="3772333"/>
            <a:ext cx="4012870" cy="152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9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653EB-CF33-2005-9627-6B032754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What is an iterator?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BF10-D130-F6DD-85CA-9848A02C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iterator is an object that keeps track of the current location in a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80449-4896-BA56-7353-DF3CE8D2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136" y="3983008"/>
            <a:ext cx="4012870" cy="110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6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C861-F3E4-40DF-F797-65EF3ACD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iterator?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FD4D-C5FF-10B8-1841-B079471E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iterator is an object that keeps track of the current location in a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Performance difference with get and iterator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IteratorUseExamples.traverseListWithGet</a:t>
            </a:r>
            <a:endParaRPr lang="en-US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IteratorUseExamples.traverseListWithIterator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9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C861-F3E4-40DF-F797-65EF3ACD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iterator?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FD4D-C5FF-10B8-1841-B079471E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iterator is an object that keeps track of the current location in a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Performance difference with get and iterator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Performance of traversal using get depends on the list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Performance of traversal using an iterator is efficient regardless of the data structure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5208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white background with black text and red letters&#10;&#10;Description automatically generated">
            <a:extLst>
              <a:ext uri="{FF2B5EF4-FFF2-40B4-BE49-F238E27FC236}">
                <a16:creationId xmlns:a16="http://schemas.microsoft.com/office/drawing/2014/main" id="{9A3E1C8F-1DA7-10DA-B860-0CA635CBE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20393"/>
            <a:ext cx="10905066" cy="26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8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C6EE-1C2D-2EAB-29C9-1E44F443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DFAD-C0A5-2574-BE1D-B236E766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we are doing a lot of inserting/removing from both the start and end of a list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Iterators can help keep track of where we are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Better to use a Linked List than an Array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we need to traverse the full list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Such as finding the index of a given element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Iterators are more efficient than using a for loop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0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A9A8-0B44-1B3E-7A4D-6408C06D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5031C-9F13-5B4D-3ACB-79CF34A58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Remember: often we want to keep our code generalized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Regardless of the backing store, iterators allow us to be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1935933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B772-F6AE-E86C-7D85-FD930957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E687-10F0-72E2-1454-035A9BA5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same code operates on multiple </a:t>
            </a:r>
            <a:r>
              <a:rPr lang="en-US" i="1" dirty="0"/>
              <a:t>types</a:t>
            </a:r>
            <a:r>
              <a:rPr lang="en-US" dirty="0"/>
              <a:t> of objects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Is efficient regardless of the object type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GenericMethods.linearSearchList</a:t>
            </a:r>
            <a:endParaRPr lang="en-US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GenericMethods.callLinearSearchList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8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B772-F6AE-E86C-7D85-FD930957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E687-10F0-72E2-1454-035A9BA5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same code operates on multiple </a:t>
            </a:r>
            <a:r>
              <a:rPr lang="en-US" i="1" dirty="0"/>
              <a:t>types</a:t>
            </a:r>
            <a:r>
              <a:rPr lang="en-US" dirty="0"/>
              <a:t> of objects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Is efficient regardless of the object type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GenericMethods.linearSearchList</a:t>
            </a:r>
            <a:endParaRPr lang="en-US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GenericMethods.callLinearSearchList</a:t>
            </a:r>
            <a:endParaRPr lang="en-US" dirty="0"/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US" dirty="0"/>
              <a:t>Here we can see that we will encounter a problem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US" dirty="0"/>
              <a:t>The initial </a:t>
            </a:r>
            <a:r>
              <a:rPr lang="en-US" dirty="0" err="1"/>
              <a:t>linearSearchList</a:t>
            </a:r>
            <a:r>
              <a:rPr lang="en-US" dirty="0"/>
              <a:t> is only implemented for String</a:t>
            </a:r>
          </a:p>
          <a:p>
            <a:pPr marL="1051560" lvl="3" indent="-457200">
              <a:buFont typeface="Arial" panose="020B0604020202020204" pitchFamily="34" charset="0"/>
              <a:buChar char="•"/>
            </a:pPr>
            <a:r>
              <a:rPr lang="en-US" dirty="0"/>
              <a:t>This means we would have to rewrite it for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206038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4E31-EA55-8F63-24F6-187AEB6A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insert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ED091-0E63-6EEF-4F73-CAD65A67A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D319-ECF6-A83E-9C09-88C527CB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an Iterator?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03EC9-B20C-8B3C-2241-BEF413E75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B912-E858-FBA7-3385-C5144C16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A4D3-36AF-3390-D98D-35DC96E8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Iteration across data structures is a very common operation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Aren’t for loops easier?</a:t>
            </a:r>
          </a:p>
        </p:txBody>
      </p:sp>
    </p:spTree>
    <p:extLst>
      <p:ext uri="{BB962C8B-B14F-4D97-AF65-F5344CB8AC3E}">
        <p14:creationId xmlns:p14="http://schemas.microsoft.com/office/powerpoint/2010/main" val="378368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B912-E858-FBA7-3385-C5144C16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A4D3-36AF-3390-D98D-35DC96E8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Iteration across data structures is a very common operation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Aren’t for loops easier?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If we want to traverse a data structure with a for loop we will have different performance based on the backing store</a:t>
            </a:r>
          </a:p>
        </p:txBody>
      </p:sp>
    </p:spTree>
    <p:extLst>
      <p:ext uri="{BB962C8B-B14F-4D97-AF65-F5344CB8AC3E}">
        <p14:creationId xmlns:p14="http://schemas.microsoft.com/office/powerpoint/2010/main" val="398286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0570E2-CFE3-9254-331B-376453183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469"/>
          <a:stretch/>
        </p:blipFill>
        <p:spPr>
          <a:xfrm>
            <a:off x="127010" y="0"/>
            <a:ext cx="11937980" cy="67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5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B912-E858-FBA7-3385-C5144C16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A4D3-36AF-3390-D98D-35DC96E8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Iteration across data structures is a very common operation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Aren’t for loops easier?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If we want to traverse a data structure with a for loop we will have different performance based on the backing 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we can use an iterator, then we can efficiently iterate across our data structures regardless of the backing store</a:t>
            </a:r>
          </a:p>
        </p:txBody>
      </p:sp>
    </p:spTree>
    <p:extLst>
      <p:ext uri="{BB962C8B-B14F-4D97-AF65-F5344CB8AC3E}">
        <p14:creationId xmlns:p14="http://schemas.microsoft.com/office/powerpoint/2010/main" val="201639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53EB-CF33-2005-9627-6B032754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iterator?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BF10-D130-F6DD-85CA-9848A02C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iterator is an object that keeps track of the current location in a List</a:t>
            </a:r>
          </a:p>
        </p:txBody>
      </p:sp>
    </p:spTree>
    <p:extLst>
      <p:ext uri="{BB962C8B-B14F-4D97-AF65-F5344CB8AC3E}">
        <p14:creationId xmlns:p14="http://schemas.microsoft.com/office/powerpoint/2010/main" val="38320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653EB-CF33-2005-9627-6B032754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What is an iterator?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BF10-D130-F6DD-85CA-9848A02C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iterator is an object that keeps track of the current location in a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4AF74-3827-B445-2922-17D5A11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136" y="3927832"/>
            <a:ext cx="4012870" cy="12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7490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_2SEEDS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B14D3B"/>
      </a:accent1>
      <a:accent2>
        <a:srgbClr val="C34D6C"/>
      </a:accent2>
      <a:accent3>
        <a:srgbClr val="C3904D"/>
      </a:accent3>
      <a:accent4>
        <a:srgbClr val="4EB13B"/>
      </a:accent4>
      <a:accent5>
        <a:srgbClr val="49B965"/>
      </a:accent5>
      <a:accent6>
        <a:srgbClr val="3BB18A"/>
      </a:accent6>
      <a:hlink>
        <a:srgbClr val="519130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483</Words>
  <Application>Microsoft Macintosh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Franklin Gothic Demi Cond</vt:lpstr>
      <vt:lpstr>Franklin Gothic Medium</vt:lpstr>
      <vt:lpstr>Wingdings</vt:lpstr>
      <vt:lpstr>JuxtaposeVTI</vt:lpstr>
      <vt:lpstr>Iteration</vt:lpstr>
      <vt:lpstr>DLL insert</vt:lpstr>
      <vt:lpstr>Why Use an Iterator?</vt:lpstr>
      <vt:lpstr>Iterator</vt:lpstr>
      <vt:lpstr>Iterator</vt:lpstr>
      <vt:lpstr>PowerPoint Presentation</vt:lpstr>
      <vt:lpstr>Iterator</vt:lpstr>
      <vt:lpstr>What is an iterator?</vt:lpstr>
      <vt:lpstr>What is an iterator?</vt:lpstr>
      <vt:lpstr>What is an iterator?</vt:lpstr>
      <vt:lpstr>What is an iterator?</vt:lpstr>
      <vt:lpstr>What is an iterator?</vt:lpstr>
      <vt:lpstr>What is an iterator?</vt:lpstr>
      <vt:lpstr>What is an iterator?</vt:lpstr>
      <vt:lpstr>PowerPoint Presentation</vt:lpstr>
      <vt:lpstr>Why does this matter?</vt:lpstr>
      <vt:lpstr>Why does this matter?</vt:lpstr>
      <vt:lpstr>Reusable Algorithms</vt:lpstr>
      <vt:lpstr>Reusable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</dc:title>
  <dc:creator>Goble, William</dc:creator>
  <cp:lastModifiedBy>Goble, William</cp:lastModifiedBy>
  <cp:revision>1</cp:revision>
  <dcterms:created xsi:type="dcterms:W3CDTF">2024-02-21T13:50:49Z</dcterms:created>
  <dcterms:modified xsi:type="dcterms:W3CDTF">2024-02-21T15:11:48Z</dcterms:modified>
</cp:coreProperties>
</file>