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C258F0CF-099C-D6E7-4C7C-FA43CAD1B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5" r="4101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E69AE-ED31-B444-2964-457EEDC9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CB075-0127-0D9F-BF00-D3A4BADF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Presented by Prof. Goble</a:t>
            </a:r>
          </a:p>
          <a:p>
            <a:r>
              <a:rPr lang="en-US" sz="1800">
                <a:solidFill>
                  <a:schemeClr val="bg1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26954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DF7-428E-D7CB-9BA4-CB209B6F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C465A-DB16-1E7C-4620-EF76CD284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recurrence relation </a:t>
                </a:r>
                <a:r>
                  <a:rPr lang="en-US" dirty="0"/>
                  <a:t>defines a function by means of an expression that includes one or more (smaller) instances of itself</a:t>
                </a:r>
              </a:p>
              <a:p>
                <a:r>
                  <a:rPr lang="en-US" dirty="0"/>
                  <a:t>A classic example is the factorial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1!=0!=1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Recurrence relations are often used to model the cost of recursive functions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C465A-DB16-1E7C-4620-EF76CD284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EC68-5ECC-04B0-93C8-B232D926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47DF-177D-405E-E712-FF468E40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C155-CA1B-7ADA-E415-838147BB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E59-DAC6-F69C-090E-AB53C17B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5FE60-01D1-0529-D814-7DFFDB230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the number of multiplications required to calculate the factorial of a number will be zero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base case</a:t>
                </a:r>
              </a:p>
              <a:p>
                <a:r>
                  <a:rPr lang="en-US" dirty="0"/>
                  <a:t>For the recursive case, it will be one plus the cost of calling the factorial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Whenever possible we want to replace the recurrence relation with a closed-form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5FE60-01D1-0529-D814-7DFFDB230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3269-C2CF-EB1F-C3E2-B571FD97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68AC-AC6D-BB9A-4BA2-8DBDD0A7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499D-318B-CDD5-8589-2BD44BFF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584A-C91E-FE5C-EE11-35664DA0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51C2-361B-74E8-683E-4ED35CE10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5F9B-3B6D-7249-D1F1-F49D40F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8ED0-D0D9-DDD0-C874-6DF3C6E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98CA-A7C6-1BFE-77F1-A072E9CB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92ADCD-210F-973F-7D75-22C39DA5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Big-O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6D69-7F4D-F914-656D-987315D58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an algorithm, which inputs would result in the </a:t>
                </a:r>
                <a:r>
                  <a:rPr lang="en-US" i="1" dirty="0"/>
                  <a:t>worst</a:t>
                </a:r>
                <a:r>
                  <a:rPr lang="en-US" dirty="0"/>
                  <a:t> performance?</a:t>
                </a:r>
              </a:p>
              <a:p>
                <a:r>
                  <a:rPr lang="en-US" dirty="0"/>
                  <a:t>What is the minimum possible input size, n</a:t>
                </a:r>
                <a:r>
                  <a:rPr lang="en-US" baseline="-25000" dirty="0"/>
                  <a:t>0</a:t>
                </a:r>
                <a:r>
                  <a:rPr lang="en-US" dirty="0"/>
                  <a:t>, which would lead to our function having an upper bound 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Ex. Given a sorting algorithm, which inputs would lead to the worst run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A6D69-7F4D-F914-656D-987315D58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  <a:blipFill>
                <a:blip r:embed="rId2"/>
                <a:stretch>
                  <a:fillRect l="-976" t="-322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CBC2-ED4E-49F7-F4E8-4D4FCBBB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D2C6-DCCB-5C6F-C8C9-F43D7E21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Algorithm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288-B404-0977-82DC-F7985662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3C969-8750-9B54-923A-3DE16A03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2" y="951070"/>
            <a:ext cx="5055865" cy="49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A2E466-6BBB-BBD0-23FF-DA7588141B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5383" y="914400"/>
                <a:ext cx="5195889" cy="13167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A2E466-6BBB-BBD0-23FF-DA7588141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5383" y="914400"/>
                <a:ext cx="5195889" cy="1316736"/>
              </a:xfrm>
              <a:blipFill>
                <a:blip r:embed="rId2"/>
                <a:stretch>
                  <a:fillRect l="-4146" t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C2722-EA25-CBF1-4EDB-FEC6F1AB9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an algorithm, which inputs would result in the </a:t>
                </a:r>
                <a:r>
                  <a:rPr lang="en-US" i="1" dirty="0"/>
                  <a:t>best</a:t>
                </a:r>
                <a:r>
                  <a:rPr lang="en-US" dirty="0"/>
                  <a:t> performance?</a:t>
                </a:r>
              </a:p>
              <a:p>
                <a:r>
                  <a:rPr lang="en-US" dirty="0"/>
                  <a:t>What is the minimum possible input size, n</a:t>
                </a:r>
                <a:r>
                  <a:rPr lang="en-US" baseline="-25000" dirty="0"/>
                  <a:t>0</a:t>
                </a:r>
                <a:r>
                  <a:rPr lang="en-US" dirty="0"/>
                  <a:t>, which would lead to our function having an lower bound 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Ex. Given a sorting algorithm, which inputs would lead to the best run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C2722-EA25-CBF1-4EDB-FEC6F1AB9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  <a:blipFill>
                <a:blip r:embed="rId3"/>
                <a:stretch>
                  <a:fillRect l="-976" t="-322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BBE6-AA1F-3807-E1DA-E1D211C3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7070-0471-7A57-B0EA-29EEAE5D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Algorithm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4782-78B4-63C4-5407-A6DEDA5E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B8F44-BBF7-1907-2010-582378B0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52" y="987705"/>
            <a:ext cx="5055865" cy="49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7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02C096-FA3C-1DA5-52E4-873E760477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15383" y="914400"/>
                <a:ext cx="5195889" cy="13167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02C096-FA3C-1DA5-52E4-873E76047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5383" y="914400"/>
                <a:ext cx="5195889" cy="1316736"/>
              </a:xfrm>
              <a:blipFill>
                <a:blip r:embed="rId2"/>
                <a:stretch>
                  <a:fillRect l="-4146" t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12A00-F088-A2BE-5D30-0A90EF1C6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an algorithm, which inputs would result in an </a:t>
                </a:r>
                <a:r>
                  <a:rPr lang="en-US" i="1" dirty="0"/>
                  <a:t>average case</a:t>
                </a:r>
                <a:r>
                  <a:rPr lang="en-US" dirty="0"/>
                  <a:t> performance?</a:t>
                </a:r>
              </a:p>
              <a:p>
                <a:r>
                  <a:rPr lang="en-US" dirty="0"/>
                  <a:t>What is the minimum possible input size, n</a:t>
                </a:r>
                <a:r>
                  <a:rPr lang="en-US" baseline="-25000" dirty="0"/>
                  <a:t>0</a:t>
                </a:r>
                <a:r>
                  <a:rPr lang="en-US" dirty="0"/>
                  <a:t>, which would lead to our function existing between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multiplied by some constants c</a:t>
                </a:r>
                <a:r>
                  <a:rPr lang="en-US" baseline="-25000" dirty="0"/>
                  <a:t>1</a:t>
                </a:r>
                <a:r>
                  <a:rPr lang="en-US" dirty="0"/>
                  <a:t> and c</a:t>
                </a:r>
                <a:r>
                  <a:rPr lang="en-US" baseline="-25000" dirty="0"/>
                  <a:t>2</a:t>
                </a:r>
              </a:p>
              <a:p>
                <a:r>
                  <a:rPr lang="en-US" dirty="0"/>
                  <a:t>Ex. Given a sorting algorithm, which inputs would lead to the average case run time?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12A00-F088-A2BE-5D30-0A90EF1C6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383" y="2231136"/>
                <a:ext cx="5195889" cy="3931920"/>
              </a:xfrm>
              <a:blipFill>
                <a:blip r:embed="rId3"/>
                <a:stretch>
                  <a:fillRect l="-976" t="-322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FA03-865E-CD69-8CCD-59449D23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677D-45B9-D845-2CD6-917A1CE3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Algorithm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8702-5723-AA34-A40D-F86B5D3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66C212-78A5-9310-00D0-AC6075A1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52" y="850295"/>
            <a:ext cx="5055865" cy="51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17A6-734D-D178-21C2-C370AA68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vs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7068-914D-B10F-826F-03E62CAA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use asymptotic notation and different case scenarios to understand the performance of an algorithm</a:t>
            </a:r>
          </a:p>
          <a:p>
            <a:r>
              <a:rPr lang="en-US" dirty="0"/>
              <a:t>The different case scenarios give us concrete examples for how our algorithm will perform with different inputs</a:t>
            </a:r>
          </a:p>
          <a:p>
            <a:r>
              <a:rPr lang="en-US" dirty="0"/>
              <a:t>The upper and lower bounds describe our understanding of the </a:t>
            </a:r>
            <a:r>
              <a:rPr lang="en-US" i="1" dirty="0"/>
              <a:t>growth rate</a:t>
            </a:r>
            <a:r>
              <a:rPr lang="en-US" dirty="0"/>
              <a:t> for a specific cost measure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B849-EFDD-BAD9-1CA9-45F0D3A9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B554-5E7B-809F-5913-8CB8DAC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4EEB-41D4-54DA-3D21-C51FA26D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15D-CE85-3932-D8FC-BB1231F0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BAAFC-4E53-EA4C-6ADF-3EA6792C7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CEC7-EB01-E731-ADB1-6015F69D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EADC-7DED-F284-8FDF-763190EF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C648-7D0E-D8FD-1007-871832C9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0D6-F733-1F6D-DC81-F3B8302D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E1B6C-2183-E467-9262-ACAC62113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analyzing running time for programs with loops, we need to add up the costs for each time the loop is executed</a:t>
                </a:r>
              </a:p>
              <a:p>
                <a:r>
                  <a:rPr lang="en-US" dirty="0"/>
                  <a:t>This results in a </a:t>
                </a:r>
                <a:r>
                  <a:rPr lang="en-US" b="1" dirty="0"/>
                  <a:t>summation</a:t>
                </a:r>
              </a:p>
              <a:p>
                <a:pPr lvl="1"/>
                <a:r>
                  <a:rPr lang="en-US" dirty="0"/>
                  <a:t>The sum of costs for some function applied to a range of parameter values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often want to </a:t>
                </a:r>
                <a:r>
                  <a:rPr lang="en-US" i="1" dirty="0"/>
                  <a:t>solve</a:t>
                </a:r>
                <a:r>
                  <a:rPr lang="en-US" dirty="0"/>
                  <a:t> the summation to work with the </a:t>
                </a:r>
                <a:r>
                  <a:rPr lang="en-US" b="1" dirty="0"/>
                  <a:t>closed-form solution</a:t>
                </a:r>
                <a:endParaRPr lang="en-US" dirty="0"/>
              </a:p>
              <a:p>
                <a:pPr lvl="1"/>
                <a:r>
                  <a:rPr lang="en-US" dirty="0"/>
                  <a:t>This gives us an algebraic equation we can use in our analysis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E1B6C-2183-E467-9262-ACAC62113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082D-E64D-4A39-51B8-E437D19B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6CEA-5E98-672B-AFE4-ECD13DB8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593A-2425-B945-CCA2-E26751A9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2B7F90-D32B-45F0-49EB-5B52E2A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Common summations and their closed-form solutions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9EDF-6F62-7B01-C9E5-6E5EE592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CD24-7E26-01F1-B69B-C9F25A0B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FAFA-0EBA-175A-A8BE-7BB179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3D843E-2050-1CF8-BBA9-F7F5330D9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709" y="723901"/>
            <a:ext cx="731108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63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517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Cambria Math</vt:lpstr>
      <vt:lpstr>Univers Condensed</vt:lpstr>
      <vt:lpstr>ChronicleVTI</vt:lpstr>
      <vt:lpstr>Algorithm Analysis</vt:lpstr>
      <vt:lpstr>Review</vt:lpstr>
      <vt:lpstr>Big-O</vt:lpstr>
      <vt:lpstr>Big-Ω</vt:lpstr>
      <vt:lpstr>Big-θ</vt:lpstr>
      <vt:lpstr>bounds vs case scenario</vt:lpstr>
      <vt:lpstr>Analyzing Loops</vt:lpstr>
      <vt:lpstr>Analyzing Loops</vt:lpstr>
      <vt:lpstr>Common summations and their closed-form solutions</vt:lpstr>
      <vt:lpstr>Recurrence Relations</vt:lpstr>
      <vt:lpstr>Factorial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Goble, William</dc:creator>
  <cp:lastModifiedBy>Goble, William</cp:lastModifiedBy>
  <cp:revision>4</cp:revision>
  <dcterms:created xsi:type="dcterms:W3CDTF">2024-02-06T19:33:47Z</dcterms:created>
  <dcterms:modified xsi:type="dcterms:W3CDTF">2024-02-07T14:22:18Z</dcterms:modified>
</cp:coreProperties>
</file>