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/>
    <p:restoredTop sz="96327"/>
  </p:normalViewPr>
  <p:slideViewPr>
    <p:cSldViewPr snapToGrid="0">
      <p:cViewPr varScale="1">
        <p:scale>
          <a:sx n="119" d="100"/>
          <a:sy n="119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5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0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5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6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1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7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2/8/24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2/8/24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2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1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2/8/24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0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37CD0B-12AA-F005-193C-A13664DD83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65" r="-1" b="1378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B45AAF-78B1-B82E-37CD-1DA26F484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Algorithm Analysis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DF23A-F88D-D02A-C8BB-376307225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Presented by Prof. Goble</a:t>
            </a:r>
          </a:p>
          <a:p>
            <a:r>
              <a:rPr lang="en-US">
                <a:solidFill>
                  <a:schemeClr val="bg1"/>
                </a:solidFill>
              </a:rPr>
              <a:t>Dickinson College 2024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3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BE8B-5FA9-46F2-3B9E-99D38C45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 dirty="0" err="1"/>
              <a:t>OpCountExamples.replaceFirstX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D131E5-B640-5756-0834-E5D302A28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22" y="2157984"/>
            <a:ext cx="9078651" cy="3903819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E03F1-E569-AD34-030B-D4FCF30C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92AC11-ACC3-4129-BBD7-C580BF1A4EE7}" type="datetime1">
              <a:rPr lang="en-US" smtClean="0"/>
              <a:pPr>
                <a:spcAft>
                  <a:spcPts val="600"/>
                </a:spcAft>
              </a:pPr>
              <a:t>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25634-6A83-80FF-2AC6-41206D12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D2AD7-265F-5E42-4480-B773B7A0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3A35-9AAE-221F-D22C-DF5CF267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 dirty="0" err="1"/>
              <a:t>OpCountExample.mostFrequentValue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56D16A-6992-482A-D396-0C29748A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197" y="2157984"/>
            <a:ext cx="6399702" cy="3903819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3A39E-352D-9943-4200-3B20E1D4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8CDD0-DC40-3245-D830-A5D2E065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9D6C8-F69C-047D-D6E7-AC7E1210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4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827A-A6F2-82B3-1BF2-A462F57B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 dirty="0" err="1"/>
              <a:t>OpCountExample.lowerTriangularSum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35A1D-7B3D-D3B4-FBCE-DE9A1CBBF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52" y="2157984"/>
            <a:ext cx="10218192" cy="3903819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A23D2-50AD-1372-723E-C580CE30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62604-3003-80A7-F8A9-DEA90E1C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20752-F1A1-1301-2FE7-16D11389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2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A5A9-CAF7-D2CA-DEF4-0F319E37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 dirty="0"/>
              <a:t>What is Big-O of the following code snippet?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3DDAD-0FFC-1001-5E8D-36F897E67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401" y="2157984"/>
            <a:ext cx="8137293" cy="3903819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8CB05-5CA8-CC9A-B3F1-B4B9D033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45E85-9BAE-6E1D-C857-66956FD1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F0790-DBD6-D34C-D1A1-6393AA9F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3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E5643-27E7-4DE4-67A1-927383C0F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5680-EFDD-8316-E960-85233D59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 dirty="0"/>
              <a:t>What is Big-O of the following code snippet?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C42B1D-E13F-3E01-2164-BDC1E1F68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975" y="2157984"/>
            <a:ext cx="6184145" cy="3903819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39B99-D30E-C0C4-21B1-C292F24E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D260E-F93F-92BA-F214-3F15CF25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BE023-49DC-9421-9B8B-C8A4A907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80552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DarkSeedLeftStep">
      <a:dk1>
        <a:srgbClr val="000000"/>
      </a:dk1>
      <a:lt1>
        <a:srgbClr val="FFFFFF"/>
      </a:lt1>
      <a:dk2>
        <a:srgbClr val="1A2C2F"/>
      </a:dk2>
      <a:lt2>
        <a:srgbClr val="F1F3F0"/>
      </a:lt2>
      <a:accent1>
        <a:srgbClr val="AE4DC3"/>
      </a:accent1>
      <a:accent2>
        <a:srgbClr val="6E3FB3"/>
      </a:accent2>
      <a:accent3>
        <a:srgbClr val="4D4EC3"/>
      </a:accent3>
      <a:accent4>
        <a:srgbClr val="3B6DB1"/>
      </a:accent4>
      <a:accent5>
        <a:srgbClr val="4DB1C3"/>
      </a:accent5>
      <a:accent6>
        <a:srgbClr val="3BB193"/>
      </a:accent6>
      <a:hlink>
        <a:srgbClr val="3E93BC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63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 Light</vt:lpstr>
      <vt:lpstr>Arial</vt:lpstr>
      <vt:lpstr>Walbaum Display</vt:lpstr>
      <vt:lpstr>BohoVogueVTI</vt:lpstr>
      <vt:lpstr>Algorithm Analysis Examples</vt:lpstr>
      <vt:lpstr>OpCountExamples.replaceFirstX</vt:lpstr>
      <vt:lpstr>OpCountExample.mostFrequentValue</vt:lpstr>
      <vt:lpstr>OpCountExample.lowerTriangularSum</vt:lpstr>
      <vt:lpstr>What is Big-O of the following code snippet?</vt:lpstr>
      <vt:lpstr>What is Big-O of the following code snippet?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 Examples</dc:title>
  <dc:creator>Goble, William</dc:creator>
  <cp:lastModifiedBy>Goble, William</cp:lastModifiedBy>
  <cp:revision>1</cp:revision>
  <dcterms:created xsi:type="dcterms:W3CDTF">2024-02-08T17:28:01Z</dcterms:created>
  <dcterms:modified xsi:type="dcterms:W3CDTF">2024-02-08T18:18:49Z</dcterms:modified>
</cp:coreProperties>
</file>