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1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9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9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 view of circuit shaped like a brain">
            <a:extLst>
              <a:ext uri="{FF2B5EF4-FFF2-40B4-BE49-F238E27FC236}">
                <a16:creationId xmlns:a16="http://schemas.microsoft.com/office/drawing/2014/main" id="{B3BE3B9C-3815-AE4B-67DA-E4C7E3C3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8" r="14973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641FDD-359C-288B-E479-83D676E2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Binary Tree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F5E87-6898-D326-1193-0F5E3501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392023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7F77-5588-A0EB-61A8-929D6EAD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046B5-6455-4CF7-7D43-FDC8D992C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CD4A-B543-2A3F-48F3-16059BED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visitPreOrder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F5C6-F2B3-98A9-05FF-192E592D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Algorithm: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visit the node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traverse left-subtree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traverse right-subtree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14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CD4A-B543-2A3F-48F3-16059BED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visitPreOrder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F5C6-F2B3-98A9-05FF-192E592D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Algorithm: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visit the node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traverse left-subtree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traverse right-subtree</a:t>
            </a:r>
          </a:p>
          <a:p>
            <a:r>
              <a:rPr lang="en-US" dirty="0"/>
              <a:t>We can achieve this with a recursive problems transformation</a:t>
            </a:r>
          </a:p>
          <a:p>
            <a:r>
              <a:rPr lang="en-US" dirty="0"/>
              <a:t>Implement </a:t>
            </a:r>
            <a:r>
              <a:rPr lang="en-US" dirty="0" err="1"/>
              <a:t>subTreeVisitPreOrder</a:t>
            </a:r>
            <a:r>
              <a:rPr lang="en-US" dirty="0"/>
              <a:t> helper method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947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CD4A-B543-2A3F-48F3-16059BED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visitPreOrder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F5C6-F2B3-98A9-05FF-192E592D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Algorithm: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visit the node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traverse left-subtree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traverse right-subtree</a:t>
            </a:r>
          </a:p>
          <a:p>
            <a:r>
              <a:rPr lang="en-US" dirty="0"/>
              <a:t>We can achieve this with a recursive problems transformation</a:t>
            </a:r>
          </a:p>
          <a:p>
            <a:r>
              <a:rPr lang="en-US" dirty="0"/>
              <a:t>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subTreeVisitPreOrder</a:t>
            </a:r>
            <a:r>
              <a:rPr lang="en-US" dirty="0"/>
              <a:t> helper method</a:t>
            </a:r>
          </a:p>
          <a:p>
            <a:r>
              <a:rPr lang="en-US" dirty="0"/>
              <a:t>Now we can write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visitPreOrder</a:t>
            </a:r>
            <a:r>
              <a:rPr lang="en-US" dirty="0"/>
              <a:t> in terms of our helper method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848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2D35-49B3-E921-2A6F-6E1C9DB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visitPreOrder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5240-91C6-788F-A0C1-EC8AB3D6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Case?</a:t>
            </a:r>
          </a:p>
        </p:txBody>
      </p:sp>
    </p:spTree>
    <p:extLst>
      <p:ext uri="{BB962C8B-B14F-4D97-AF65-F5344CB8AC3E}">
        <p14:creationId xmlns:p14="http://schemas.microsoft.com/office/powerpoint/2010/main" val="68556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2D35-49B3-E921-2A6F-6E1C9DB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visitPreOrder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5240-91C6-788F-A0C1-EC8AB3D6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Case: When the sub-tree is null</a:t>
            </a:r>
          </a:p>
          <a:p>
            <a:pPr lvl="1"/>
            <a:r>
              <a:rPr lang="en-US" dirty="0"/>
              <a:t>What do we do in </a:t>
            </a:r>
            <a:r>
              <a:rPr lang="en-US"/>
              <a:t>this instance?</a:t>
            </a:r>
            <a:endParaRPr lang="en-US" dirty="0"/>
          </a:p>
          <a:p>
            <a:r>
              <a:rPr lang="en-US" dirty="0"/>
              <a:t>Recursive case?</a:t>
            </a:r>
          </a:p>
        </p:txBody>
      </p:sp>
    </p:spTree>
    <p:extLst>
      <p:ext uri="{BB962C8B-B14F-4D97-AF65-F5344CB8AC3E}">
        <p14:creationId xmlns:p14="http://schemas.microsoft.com/office/powerpoint/2010/main" val="80864371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120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Walbaum Display</vt:lpstr>
      <vt:lpstr>RegattaVTI</vt:lpstr>
      <vt:lpstr>Binary Tree Implementation</vt:lpstr>
      <vt:lpstr>Visitations</vt:lpstr>
      <vt:lpstr>visitPreOrder</vt:lpstr>
      <vt:lpstr>visitPreOrder</vt:lpstr>
      <vt:lpstr>visitPreOrder</vt:lpstr>
      <vt:lpstr>visitPreOrder</vt:lpstr>
      <vt:lpstr>visitPreOrder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Implementation</dc:title>
  <dc:creator>Goble, William</dc:creator>
  <cp:lastModifiedBy>Goble, William</cp:lastModifiedBy>
  <cp:revision>1</cp:revision>
  <dcterms:created xsi:type="dcterms:W3CDTF">2024-03-05T19:34:54Z</dcterms:created>
  <dcterms:modified xsi:type="dcterms:W3CDTF">2024-03-06T13:43:51Z</dcterms:modified>
</cp:coreProperties>
</file>