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97B7-A0D4-654D-B456-F036DF1D081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47121-0955-8645-96EC-AB3A608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frame of a city&#10;&#10;Description automatically generated">
            <a:extLst>
              <a:ext uri="{FF2B5EF4-FFF2-40B4-BE49-F238E27FC236}">
                <a16:creationId xmlns:a16="http://schemas.microsoft.com/office/drawing/2014/main" id="{5C71A5C7-46EE-350B-9E71-8400CCBE7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59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17652-F3CF-75A1-0B49-5C637F9CB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Binary Tree ADT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3B92E-89E8-925F-7F34-43A4B4924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Presented by Prof. Goble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141184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1AC6-80AD-29B6-9130-2A4FA43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BTNode</a:t>
            </a:r>
            <a:r>
              <a:rPr lang="en-US" dirty="0"/>
              <a:t> Implementation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3C21559-69C4-32BA-E6F4-CB3BA5D5A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186" y="2189163"/>
            <a:ext cx="6891628" cy="3822700"/>
          </a:xfrm>
        </p:spPr>
      </p:pic>
    </p:spTree>
    <p:extLst>
      <p:ext uri="{BB962C8B-B14F-4D97-AF65-F5344CB8AC3E}">
        <p14:creationId xmlns:p14="http://schemas.microsoft.com/office/powerpoint/2010/main" val="17905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E179-4FE8-E2ED-67FB-DF24A52D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ADT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91FB-FA81-E0C7-57AB-1C2BE8B09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F486-26A5-6B1B-65DC-833150E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ADT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AB768DA-033B-52B3-B638-F7766440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09" y="2189163"/>
            <a:ext cx="9232181" cy="3822700"/>
          </a:xfrm>
        </p:spPr>
      </p:pic>
    </p:spTree>
    <p:extLst>
      <p:ext uri="{BB962C8B-B14F-4D97-AF65-F5344CB8AC3E}">
        <p14:creationId xmlns:p14="http://schemas.microsoft.com/office/powerpoint/2010/main" val="20746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F95-AA55-3991-9ABE-13B088B0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F2B3-11EE-AAE4-58C2-42483CF5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are working with trees, we need a way to visit each node</a:t>
            </a:r>
          </a:p>
          <a:p>
            <a:r>
              <a:rPr lang="en-US" dirty="0"/>
              <a:t>The visitor ADT will act like an iterator, but in an automated fashion</a:t>
            </a:r>
          </a:p>
          <a:p>
            <a:r>
              <a:rPr lang="en-US" dirty="0"/>
              <a:t>Each of the visit methods will need a visitor object</a:t>
            </a:r>
          </a:p>
        </p:txBody>
      </p:sp>
    </p:spTree>
    <p:extLst>
      <p:ext uri="{BB962C8B-B14F-4D97-AF65-F5344CB8AC3E}">
        <p14:creationId xmlns:p14="http://schemas.microsoft.com/office/powerpoint/2010/main" val="36737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67EB-138B-6D15-6607-ACB80B08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ADT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43644A-D39C-8C6E-BE64-EF5F8B8ED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5513"/>
            <a:ext cx="9753600" cy="3810000"/>
          </a:xfrm>
        </p:spPr>
      </p:pic>
    </p:spTree>
    <p:extLst>
      <p:ext uri="{BB962C8B-B14F-4D97-AF65-F5344CB8AC3E}">
        <p14:creationId xmlns:p14="http://schemas.microsoft.com/office/powerpoint/2010/main" val="35675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5CB2-CB04-B7DC-84C7-E8C9F3B6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0C94-F200-E8B7-0F4F-564BA8AB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a different operation depending on what we want to do whenever we visit a node</a:t>
            </a:r>
          </a:p>
          <a:p>
            <a:r>
              <a:rPr lang="en-US" dirty="0"/>
              <a:t>Important things to keep in mind:</a:t>
            </a:r>
          </a:p>
          <a:p>
            <a:pPr lvl="1"/>
            <a:r>
              <a:rPr lang="en-US" dirty="0"/>
              <a:t>While we are visiting a node we </a:t>
            </a:r>
            <a:r>
              <a:rPr lang="en-US" i="1" dirty="0"/>
              <a:t>cannot </a:t>
            </a:r>
            <a:r>
              <a:rPr lang="en-US" dirty="0"/>
              <a:t> modify the structure</a:t>
            </a:r>
          </a:p>
          <a:p>
            <a:pPr lvl="1"/>
            <a:r>
              <a:rPr lang="en-US" dirty="0"/>
              <a:t>We are able to modify the content of each &lt;key, value&gt; pair (if the object allows us to)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72DE3-749F-3E55-71D8-261194D0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20" y="587315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PrintVisitor</a:t>
            </a:r>
            <a:endParaRPr lang="en-US" sz="5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5B991BD-72AC-4D16-7F4F-CBDFA981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9" y="1022093"/>
            <a:ext cx="8420407" cy="46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EA77-01E2-1236-6562-9B9903C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2BB6-61F0-78DB-CD23-01C2EDE00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F62C-579A-C003-BC80-B31141D2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D2D7-05C2-8BCF-5CA4-7008C7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lists, stacks, and queues, we can use either an array or linked list as the backing store for binary trees</a:t>
            </a:r>
          </a:p>
          <a:p>
            <a:r>
              <a:rPr lang="en-US" dirty="0"/>
              <a:t>We will be focusing on the linked list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CAC9EC8-1C22-4841-894C-9BD10941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88470"/>
            <a:ext cx="10801003" cy="19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45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RightStep">
      <a:dk1>
        <a:srgbClr val="000000"/>
      </a:dk1>
      <a:lt1>
        <a:srgbClr val="FFFFFF"/>
      </a:lt1>
      <a:dk2>
        <a:srgbClr val="1B3020"/>
      </a:dk2>
      <a:lt2>
        <a:srgbClr val="F3F0F3"/>
      </a:lt2>
      <a:accent1>
        <a:srgbClr val="30B851"/>
      </a:accent1>
      <a:accent2>
        <a:srgbClr val="23B684"/>
      </a:accent2>
      <a:accent3>
        <a:srgbClr val="31B0BB"/>
      </a:accent3>
      <a:accent4>
        <a:srgbClr val="2677C6"/>
      </a:accent4>
      <a:accent5>
        <a:srgbClr val="3C4AD8"/>
      </a:accent5>
      <a:accent6>
        <a:srgbClr val="5A26C6"/>
      </a:accent6>
      <a:hlink>
        <a:srgbClr val="A2873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163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Avenir Next LT Pro</vt:lpstr>
      <vt:lpstr>Footlight MT Light</vt:lpstr>
      <vt:lpstr>ArchVTI</vt:lpstr>
      <vt:lpstr>Binary Tree ADT</vt:lpstr>
      <vt:lpstr>Binary Tree ADT</vt:lpstr>
      <vt:lpstr>Binary Tree ADT</vt:lpstr>
      <vt:lpstr>Visitor</vt:lpstr>
      <vt:lpstr>Visitor ADT</vt:lpstr>
      <vt:lpstr>Visitor</vt:lpstr>
      <vt:lpstr>PrintVisitor</vt:lpstr>
      <vt:lpstr>Binary Tree Implementation</vt:lpstr>
      <vt:lpstr>Binary Tree Implementation</vt:lpstr>
      <vt:lpstr>BTNode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ADT</dc:title>
  <dc:creator>Goble, William</dc:creator>
  <cp:lastModifiedBy>Goble, William</cp:lastModifiedBy>
  <cp:revision>2</cp:revision>
  <dcterms:created xsi:type="dcterms:W3CDTF">2024-02-27T19:55:31Z</dcterms:created>
  <dcterms:modified xsi:type="dcterms:W3CDTF">2024-02-28T14:13:31Z</dcterms:modified>
</cp:coreProperties>
</file>