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2" r:id="rId3"/>
    <p:sldId id="263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7CD0B-12AA-F005-193C-A13664DD8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65" r="-1" b="1378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45AAF-78B1-B82E-37CD-1DA26F484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Algorithm Analysis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DF23A-F88D-D02A-C8BB-37630722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Presented by Prof. Goble</a:t>
            </a:r>
          </a:p>
          <a:p>
            <a:r>
              <a:rPr lang="en-US">
                <a:solidFill>
                  <a:schemeClr val="bg1"/>
                </a:solidFill>
              </a:rPr>
              <a:t>Dickinson College 2024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A477-9579-8A63-E5F8-322D5B28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or disprove this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9EA69-2D0F-DFE1-A1ED-1F892CC4D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Can we find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would create a linear upper bound?</a:t>
                </a:r>
              </a:p>
              <a:p>
                <a:pPr lvl="1"/>
                <a:r>
                  <a:rPr lang="en-US" dirty="0"/>
                  <a:t>What if I pick a really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value?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9EA69-2D0F-DFE1-A1ED-1F892CC4D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6293-DC87-04A9-3BDD-6514BF33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E3AD-D5C6-DCAD-4620-C1153C67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4618-A61A-62CB-2724-606212B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8250-2FEC-5404-8AC5-DE19E06D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66F6-4EA4-27F3-A78D-A3FFB4D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or disprove this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AFB61-F6AB-B0A0-DED1-D443C59FA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Can we find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that would create a linear upper bound?</a:t>
                </a:r>
              </a:p>
              <a:p>
                <a:pPr lvl="1"/>
                <a:r>
                  <a:rPr lang="en-US" dirty="0"/>
                  <a:t>What if I pick a really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value? </a:t>
                </a:r>
              </a:p>
              <a:p>
                <a:r>
                  <a:rPr lang="en-US" dirty="0"/>
                  <a:t>Can we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AFB61-F6AB-B0A0-DED1-D443C59FA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EBE68-1C4B-0BCF-B863-7E4750B5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A8BD-6FAD-86F6-F251-4FDE6E1D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365C-9F65-B4D8-4E75-D57B1089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A5A9-CAF7-D2CA-DEF4-0F319E37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What is Big-O of the following code snippet?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3DDAD-0FFC-1001-5E8D-36F897E6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01" y="2157984"/>
            <a:ext cx="8137293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CB05-5CA8-CC9A-B3F1-B4B9D033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5E85-9BAE-6E1D-C857-66956FD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0790-DBD6-D34C-D1A1-6393AA9F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E5643-27E7-4DE4-67A1-927383C0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5680-EFDD-8316-E960-85233D5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What is Big-O of the following code snippet?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42B1D-E13F-3E01-2164-BDC1E1F6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75" y="2157984"/>
            <a:ext cx="6184145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9B99-D30E-C0C4-21B1-C292F24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260E-F93F-92BA-F214-3F15CF25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E023-49DC-9421-9B8B-C8A4A90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BE8B-5FA9-46F2-3B9E-99D38C45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OpCountExamples.replaceFirstX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131E5-B640-5756-0834-E5D302A2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22" y="2157984"/>
            <a:ext cx="9078651" cy="390381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E03F1-E569-AD34-030B-D4FCF30C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92AC11-ACC3-4129-BBD7-C580BF1A4EE7}" type="datetime1">
              <a:rPr lang="en-US" smtClean="0"/>
              <a:pPr>
                <a:spcAft>
                  <a:spcPts val="600"/>
                </a:spcAft>
              </a:pPr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25634-6A83-80FF-2AC6-41206D1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2AD7-265F-5E42-4480-B773B7A0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A35-9AAE-221F-D22C-DF5CF267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OpCountExample.mostFrequentValue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6D16A-6992-482A-D396-0C29748A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97" y="2157984"/>
            <a:ext cx="6399702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A39E-352D-9943-4200-3B20E1D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DD0-DC40-3245-D830-A5D2E06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D6C8-F69C-047D-D6E7-AC7E121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27A-A6F2-82B3-1BF2-A462F57B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OpCountExample.lowerTriangularSum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35A1D-7B3D-D3B4-FBCE-DE9A1CBB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2157984"/>
            <a:ext cx="10218192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23D2-50AD-1372-723E-C580CE30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2604-3003-80A7-F8A9-DEA90E1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0752-F1A1-1301-2FE7-16D11389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979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Light</vt:lpstr>
      <vt:lpstr>Arial</vt:lpstr>
      <vt:lpstr>Cambria Math</vt:lpstr>
      <vt:lpstr>Walbaum Display</vt:lpstr>
      <vt:lpstr>BohoVogueVTI</vt:lpstr>
      <vt:lpstr>Algorithm Analysis Examples</vt:lpstr>
      <vt:lpstr>Prove or disprove this claim</vt:lpstr>
      <vt:lpstr>Prove or disprove this claim</vt:lpstr>
      <vt:lpstr>What is Big-O of the following code snippet?</vt:lpstr>
      <vt:lpstr>What is Big-O of the following code snippet?</vt:lpstr>
      <vt:lpstr>OpCountExamples.replaceFirstX</vt:lpstr>
      <vt:lpstr>OpCountExample.mostFrequentValue</vt:lpstr>
      <vt:lpstr>OpCountExample.lowerTriangularSum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Examples</dc:title>
  <dc:creator>Goble, William</dc:creator>
  <cp:lastModifiedBy>Goble, William</cp:lastModifiedBy>
  <cp:revision>2</cp:revision>
  <dcterms:created xsi:type="dcterms:W3CDTF">2024-02-08T17:28:01Z</dcterms:created>
  <dcterms:modified xsi:type="dcterms:W3CDTF">2024-02-09T14:22:54Z</dcterms:modified>
</cp:coreProperties>
</file>