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66" r:id="rId2"/>
    <p:sldId id="267" r:id="rId3"/>
    <p:sldId id="268" r:id="rId4"/>
    <p:sldId id="269" r:id="rId5"/>
    <p:sldId id="270" r:id="rId6"/>
    <p:sldId id="256" r:id="rId7"/>
    <p:sldId id="263" r:id="rId8"/>
    <p:sldId id="271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4" d="100"/>
          <a:sy n="144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9523-D117-E044-A331-04A9A12D26E4}" type="datetimeFigureOut">
              <a:rPr lang="en-US" smtClean="0"/>
              <a:pPr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28CE-F0E5-EE40-BF55-FFBA74454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Contest Prep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Queens</a:t>
            </a:r>
            <a:endParaRPr lang="en-US" dirty="0"/>
          </a:p>
        </p:txBody>
      </p:sp>
      <p:pic>
        <p:nvPicPr>
          <p:cNvPr id="5" name="Content Placeholder 4" descr="Screen Shot 2018-03-23 at 8.18.21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82" y="1600200"/>
            <a:ext cx="7487236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Queens</a:t>
            </a:r>
            <a:endParaRPr lang="en-US" dirty="0"/>
          </a:p>
        </p:txBody>
      </p:sp>
      <p:pic>
        <p:nvPicPr>
          <p:cNvPr id="4" name="Content Placeholder 3" descr="Screen Shot 2018-03-23 at 8.17.4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63" y="1600200"/>
            <a:ext cx="7159473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Queens</a:t>
            </a:r>
            <a:endParaRPr lang="en-US" dirty="0"/>
          </a:p>
        </p:txBody>
      </p:sp>
      <p:pic>
        <p:nvPicPr>
          <p:cNvPr id="5" name="Content Placeholder 4" descr="Screen Shot 2018-03-23 at 8.17.5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35" y="1600200"/>
            <a:ext cx="7819930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Queens</a:t>
            </a:r>
            <a:endParaRPr lang="en-US" dirty="0"/>
          </a:p>
        </p:txBody>
      </p:sp>
      <p:pic>
        <p:nvPicPr>
          <p:cNvPr id="5" name="Content Placeholder 4" descr="Screen Shot 2018-03-23 at 8.17.5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35" y="1600200"/>
            <a:ext cx="781993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Contest next Saturday</a:t>
            </a:r>
          </a:p>
          <a:p>
            <a:r>
              <a:rPr lang="en-US" dirty="0" smtClean="0"/>
              <a:t>Location Derrick 231</a:t>
            </a:r>
          </a:p>
          <a:p>
            <a:r>
              <a:rPr lang="en-US" sz="1800" dirty="0" smtClean="0"/>
              <a:t>Schedule:</a:t>
            </a:r>
          </a:p>
          <a:p>
            <a:r>
              <a:rPr lang="en-US" sz="1800" dirty="0" smtClean="0"/>
              <a:t>9am – 9:45: Welcome and breakfast</a:t>
            </a:r>
          </a:p>
          <a:p>
            <a:r>
              <a:rPr lang="en-US" sz="1800" dirty="0" smtClean="0"/>
              <a:t>9:45 – 10:00 : Explain rules, hand out sample problem</a:t>
            </a:r>
          </a:p>
          <a:p>
            <a:r>
              <a:rPr lang="en-US" sz="1800" dirty="0" smtClean="0"/>
              <a:t>10:00 – 10:30 : Sample problem</a:t>
            </a:r>
          </a:p>
          <a:p>
            <a:r>
              <a:rPr lang="en-US" sz="1800" dirty="0" smtClean="0"/>
              <a:t>10:30 – 3:30 Contest</a:t>
            </a:r>
          </a:p>
          <a:p>
            <a:r>
              <a:rPr lang="en-US" sz="1800" dirty="0" smtClean="0"/>
              <a:t>3:30 – 4:00 Break and Social time</a:t>
            </a:r>
          </a:p>
          <a:p>
            <a:r>
              <a:rPr lang="en-US" sz="1800" dirty="0" smtClean="0"/>
              <a:t>4:00 – 5:00 Awards and photos</a:t>
            </a:r>
          </a:p>
          <a:p>
            <a:r>
              <a:rPr lang="en-US" sz="2400" dirty="0" smtClean="0"/>
              <a:t>Checking on lunch, snacks, drinks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for next Saturday</a:t>
            </a:r>
          </a:p>
          <a:p>
            <a:r>
              <a:rPr lang="en-US" dirty="0" smtClean="0"/>
              <a:t>Cheat Sheets – YOU MUST HAVE THEM</a:t>
            </a:r>
          </a:p>
          <a:p>
            <a:pPr lvl="1"/>
            <a:r>
              <a:rPr lang="en-US" sz="1400" dirty="0" smtClean="0"/>
              <a:t>Two pages double sided per person!  Make a team set /  do not duplicate</a:t>
            </a:r>
          </a:p>
          <a:p>
            <a:pPr lvl="1"/>
            <a:r>
              <a:rPr lang="en-US" sz="1400" dirty="0" smtClean="0"/>
              <a:t>I am collecting cheat sheets and am putting them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Prof-Greg/contest</a:t>
            </a:r>
          </a:p>
          <a:p>
            <a:pPr lvl="1"/>
            <a:r>
              <a:rPr lang="en-US" sz="1400" dirty="0" smtClean="0"/>
              <a:t>I will continue to look for cheat </a:t>
            </a:r>
            <a:r>
              <a:rPr lang="en-US" sz="1400" dirty="0" err="1" smtClean="0"/>
              <a:t>sheats</a:t>
            </a:r>
            <a:endParaRPr lang="en-US" sz="1400" dirty="0" smtClean="0"/>
          </a:p>
          <a:p>
            <a:r>
              <a:rPr lang="en-US" sz="1800" dirty="0" smtClean="0"/>
              <a:t>In particular make sure you can enter the data entry portion without thinking about it!!!!</a:t>
            </a:r>
          </a:p>
          <a:p>
            <a:r>
              <a:rPr lang="en-US" sz="2800" dirty="0" smtClean="0"/>
              <a:t>Key problem tactics</a:t>
            </a:r>
          </a:p>
          <a:p>
            <a:r>
              <a:rPr lang="en-US" sz="2800" dirty="0" smtClean="0"/>
              <a:t>Complete Search</a:t>
            </a:r>
            <a:r>
              <a:rPr lang="en-US" sz="1800" dirty="0" smtClean="0"/>
              <a:t> </a:t>
            </a:r>
          </a:p>
          <a:p>
            <a:pPr lvl="1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</a:t>
            </a:r>
            <a:r>
              <a:rPr lang="en-US" dirty="0" err="1" smtClean="0"/>
              <a:t>Sheats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Cheat Sheet 2014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Pick a primary input coder</a:t>
            </a:r>
          </a:p>
          <a:p>
            <a:r>
              <a:rPr lang="en-US" sz="2000" dirty="0" smtClean="0"/>
              <a:t>Look at all problems and read them before hitting any keys</a:t>
            </a:r>
          </a:p>
          <a:p>
            <a:r>
              <a:rPr lang="en-US" sz="2000" dirty="0" smtClean="0"/>
              <a:t>Pick easiest problem, primary gets basic I/O code hammered in. Others go through problem carefully for assumptions, edge cases, algorithm, problem size, </a:t>
            </a:r>
          </a:p>
          <a:p>
            <a:r>
              <a:rPr lang="en-US" sz="2000" dirty="0" smtClean="0"/>
              <a:t>Figure out data structures, initial sizes of these structures</a:t>
            </a:r>
          </a:p>
          <a:p>
            <a:r>
              <a:rPr lang="en-US" sz="2000" dirty="0" smtClean="0"/>
              <a:t>Work out problem on paper – block diagrams, pseudo code, make sure you all understand what is proposed.</a:t>
            </a:r>
          </a:p>
          <a:p>
            <a:r>
              <a:rPr lang="en-US" sz="2000" dirty="0" smtClean="0"/>
              <a:t>Code it, work out test cases – this can be done at same time</a:t>
            </a:r>
          </a:p>
          <a:p>
            <a:r>
              <a:rPr lang="en-US" sz="2000" dirty="0" smtClean="0"/>
              <a:t>Submit</a:t>
            </a:r>
          </a:p>
          <a:p>
            <a:r>
              <a:rPr lang="en-US" sz="2000" dirty="0" smtClean="0"/>
              <a:t>Have an exit strategy!! Know when to move on You have enough time to not just hit keys,</a:t>
            </a:r>
          </a:p>
          <a:p>
            <a:r>
              <a:rPr lang="en-US" sz="2000" dirty="0" smtClean="0"/>
              <a:t>Think, talk about it , then SHUT UP AND CODE</a:t>
            </a:r>
            <a:r>
              <a:rPr lang="en-US" sz="2000" dirty="0" smtClean="0">
                <a:sym typeface="Wingdings"/>
              </a:rPr>
              <a:t>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UVA 725</a:t>
            </a:r>
          </a:p>
          <a:p>
            <a:r>
              <a:rPr lang="en-US" dirty="0" smtClean="0"/>
              <a:t>Many Loops</a:t>
            </a:r>
          </a:p>
          <a:p>
            <a:pPr lvl="1"/>
            <a:r>
              <a:rPr lang="en-US" dirty="0" smtClean="0"/>
              <a:t>UVA 441</a:t>
            </a:r>
          </a:p>
          <a:p>
            <a:pPr lvl="1"/>
            <a:r>
              <a:rPr lang="en-US" dirty="0" smtClean="0"/>
              <a:t>Loops + Pruning</a:t>
            </a:r>
            <a:br>
              <a:rPr lang="en-US" dirty="0" smtClean="0"/>
            </a:br>
            <a:r>
              <a:rPr lang="en-US" dirty="0" smtClean="0"/>
              <a:t>UVA 11565</a:t>
            </a:r>
          </a:p>
          <a:p>
            <a:r>
              <a:rPr lang="en-US" dirty="0" smtClean="0"/>
              <a:t>Permutations</a:t>
            </a:r>
          </a:p>
          <a:p>
            <a:pPr lvl="1"/>
            <a:r>
              <a:rPr lang="en-US" dirty="0" smtClean="0"/>
              <a:t>UVA 11742</a:t>
            </a:r>
          </a:p>
          <a:p>
            <a:r>
              <a:rPr lang="en-US" dirty="0" smtClean="0"/>
              <a:t>Subsets</a:t>
            </a:r>
          </a:p>
          <a:p>
            <a:pPr lvl="1"/>
            <a:r>
              <a:rPr lang="en-US" dirty="0" smtClean="0"/>
              <a:t>UVA 12455</a:t>
            </a:r>
          </a:p>
          <a:p>
            <a:r>
              <a:rPr lang="en-US" dirty="0" smtClean="0"/>
              <a:t>Recursive </a:t>
            </a:r>
          </a:p>
          <a:p>
            <a:pPr lvl="1"/>
            <a:r>
              <a:rPr lang="en-US" dirty="0" smtClean="0"/>
              <a:t>Simple Backtracking</a:t>
            </a:r>
          </a:p>
          <a:p>
            <a:pPr lvl="1"/>
            <a:r>
              <a:rPr lang="en-US" dirty="0" smtClean="0"/>
              <a:t>UVA 750 – Eight Queens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Up – Practice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work through loops and then talk about permutations, subsets, and backtracking.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en-US"/>
          </a:p>
        </p:txBody>
      </p:sp>
      <p:pic>
        <p:nvPicPr>
          <p:cNvPr id="5" name="Content Placeholder 4" descr="Screen Shot 2018-03-23 at 8.08.27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370" y="1600200"/>
            <a:ext cx="765126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350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Coding Contest Prep</vt:lpstr>
      <vt:lpstr>Announcements</vt:lpstr>
      <vt:lpstr>Agenda</vt:lpstr>
      <vt:lpstr>Cheat Sheats</vt:lpstr>
      <vt:lpstr>Tactics</vt:lpstr>
      <vt:lpstr>Complete Search</vt:lpstr>
      <vt:lpstr>Complete Search</vt:lpstr>
      <vt:lpstr>Fire Up – Practice Tactics</vt:lpstr>
      <vt:lpstr>Backtracking</vt:lpstr>
      <vt:lpstr>8 Queens</vt:lpstr>
      <vt:lpstr>8 Queens</vt:lpstr>
      <vt:lpstr>8 Queens</vt:lpstr>
      <vt:lpstr>8 Queens</vt:lpstr>
      <vt:lpstr>Strategy</vt:lpstr>
    </vt:vector>
  </TitlesOfParts>
  <Company>Private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LaKomski</dc:creator>
  <cp:lastModifiedBy>Greg LaKomski</cp:lastModifiedBy>
  <cp:revision>18</cp:revision>
  <dcterms:created xsi:type="dcterms:W3CDTF">2018-03-25T02:30:03Z</dcterms:created>
  <dcterms:modified xsi:type="dcterms:W3CDTF">2018-03-25T03:07:17Z</dcterms:modified>
</cp:coreProperties>
</file>