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15" r:id="rId2"/>
    <p:sldId id="916" r:id="rId3"/>
    <p:sldId id="917" r:id="rId4"/>
    <p:sldId id="918" r:id="rId5"/>
    <p:sldId id="919" r:id="rId6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DCD6B-17B3-4BFA-89D6-63E62C1C193D}" v="20" dt="2021-11-30T16:18:25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" userId="d97562fd-b189-437e-b91d-de7b81e9769e" providerId="ADAL" clId="{EED26457-891B-4C32-9A63-845F1A3ABBA8}"/>
    <pc:docChg chg="undo custSel addSld modSld">
      <pc:chgData name="Dieter" userId="d97562fd-b189-437e-b91d-de7b81e9769e" providerId="ADAL" clId="{EED26457-891B-4C32-9A63-845F1A3ABBA8}" dt="2020-11-22T11:20:12.473" v="751" actId="20577"/>
      <pc:docMkLst>
        <pc:docMk/>
      </pc:docMkLst>
      <pc:sldChg chg="modSp mod">
        <pc:chgData name="Dieter" userId="d97562fd-b189-437e-b91d-de7b81e9769e" providerId="ADAL" clId="{EED26457-891B-4C32-9A63-845F1A3ABBA8}" dt="2020-11-22T09:22:31.700" v="30" actId="20577"/>
        <pc:sldMkLst>
          <pc:docMk/>
          <pc:sldMk cId="2823202252" sldId="915"/>
        </pc:sldMkLst>
        <pc:spChg chg="mod">
          <ac:chgData name="Dieter" userId="d97562fd-b189-437e-b91d-de7b81e9769e" providerId="ADAL" clId="{EED26457-891B-4C32-9A63-845F1A3ABBA8}" dt="2020-11-22T09:22:31.700" v="3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mod">
        <pc:chgData name="Dieter" userId="d97562fd-b189-437e-b91d-de7b81e9769e" providerId="ADAL" clId="{EED26457-891B-4C32-9A63-845F1A3ABBA8}" dt="2020-11-22T11:20:12.473" v="751" actId="20577"/>
        <pc:sldMkLst>
          <pc:docMk/>
          <pc:sldMk cId="2696480870" sldId="916"/>
        </pc:sldMkLst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2" creationId="{0BBCFBCC-4B86-4EC9-92AC-592C56BD9A39}"/>
          </ac:spMkLst>
        </pc:spChg>
        <pc:spChg chg="add del mod">
          <ac:chgData name="Dieter" userId="d97562fd-b189-437e-b91d-de7b81e9769e" providerId="ADAL" clId="{EED26457-891B-4C32-9A63-845F1A3ABBA8}" dt="2020-11-22T10:44:55.497" v="691" actId="478"/>
          <ac:spMkLst>
            <pc:docMk/>
            <pc:sldMk cId="2696480870" sldId="916"/>
            <ac:spMk id="3" creationId="{7FB1385A-469D-466D-A5A0-D5FFBDA167B8}"/>
          </ac:spMkLst>
        </pc:spChg>
        <pc:spChg chg="mod">
          <ac:chgData name="Dieter" userId="d97562fd-b189-437e-b91d-de7b81e9769e" providerId="ADAL" clId="{EED26457-891B-4C32-9A63-845F1A3ABBA8}" dt="2020-11-22T11:20:12.473" v="751" actId="20577"/>
          <ac:spMkLst>
            <pc:docMk/>
            <pc:sldMk cId="2696480870" sldId="916"/>
            <ac:spMk id="4" creationId="{B19FB078-A2E6-42C9-A05C-14AF628106A0}"/>
          </ac:spMkLst>
        </pc:spChg>
        <pc:spChg chg="add del mod">
          <ac:chgData name="Dieter" userId="d97562fd-b189-437e-b91d-de7b81e9769e" providerId="ADAL" clId="{EED26457-891B-4C32-9A63-845F1A3ABBA8}" dt="2020-11-22T09:24:50.819" v="63" actId="478"/>
          <ac:spMkLst>
            <pc:docMk/>
            <pc:sldMk cId="2696480870" sldId="916"/>
            <ac:spMk id="6" creationId="{A43A1F86-CBE0-43A8-930A-B469062EE4B1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7" creationId="{2190DA01-E368-470C-93D4-E4EAE7A5D2BB}"/>
          </ac:spMkLst>
        </pc:spChg>
        <pc:spChg chg="add del mod">
          <ac:chgData name="Dieter" userId="d97562fd-b189-437e-b91d-de7b81e9769e" providerId="ADAL" clId="{EED26457-891B-4C32-9A63-845F1A3ABBA8}" dt="2020-11-22T10:01:43.586" v="402" actId="478"/>
          <ac:spMkLst>
            <pc:docMk/>
            <pc:sldMk cId="2696480870" sldId="916"/>
            <ac:spMk id="8" creationId="{CC24F3D0-400F-48A3-8AD7-F633ADEFA040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9" creationId="{CFBC043B-790D-41A3-A2D1-9D5AE564CA8C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1" creationId="{FD789AB1-AFE5-4222-924C-CB5BA5F88B44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3" creationId="{D9BBEDA4-B225-4E94-AA29-555EF9B326E7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5" creationId="{08FA1661-5494-41C0-AF39-2A11E8B24D8A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7" creationId="{31712B04-9E01-416A-9D76-8312FD6C6C47}"/>
          </ac:spMkLst>
        </pc:spChg>
        <pc:spChg chg="add del mod">
          <ac:chgData name="Dieter" userId="d97562fd-b189-437e-b91d-de7b81e9769e" providerId="ADAL" clId="{EED26457-891B-4C32-9A63-845F1A3ABBA8}" dt="2020-11-22T09:39:58.734" v="222" actId="478"/>
          <ac:spMkLst>
            <pc:docMk/>
            <pc:sldMk cId="2696480870" sldId="916"/>
            <ac:spMk id="18" creationId="{2941DA75-343C-4D92-A9B7-D2DD466EF88D}"/>
          </ac:spMkLst>
        </pc:spChg>
        <pc:spChg chg="add del mod">
          <ac:chgData name="Dieter" userId="d97562fd-b189-437e-b91d-de7b81e9769e" providerId="ADAL" clId="{EED26457-891B-4C32-9A63-845F1A3ABBA8}" dt="2020-11-22T09:38:26.814" v="179"/>
          <ac:spMkLst>
            <pc:docMk/>
            <pc:sldMk cId="2696480870" sldId="916"/>
            <ac:spMk id="20" creationId="{1BB1BE23-54CF-415E-9267-52467F09A2F4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22" creationId="{65693DF7-DD10-4FAE-9852-41AAD31D6D10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0" creationId="{426485BC-4EA3-43EE-9A1A-9C05F979BD9C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2" creationId="{27B02FCA-B18C-4674-A948-34E7DE6611F6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3" creationId="{E623282C-27DB-4C81-999F-7EBF3CCB892E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5" creationId="{1764A751-CF2A-4104-93FC-E305D9EC3149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7" creationId="{497F7B44-31C4-42FC-BFD0-4677461B727C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38" creationId="{EA67062D-D7FD-4196-8384-C91CB1EC98D1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9" creationId="{AC8EC43D-8096-45E5-8393-1B05977FD235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1" creationId="{C3E5028E-4429-411A-A25A-E60E6C42EE65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42" creationId="{8E3D1EB3-5351-4472-9DFE-DD8409A476EA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3" creationId="{81E5A910-A716-4F55-B91F-2681F08490E0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44" creationId="{1CCBE4CC-7A70-491B-845F-98382A1C6A25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4" creationId="{4185F962-3339-423A-8F46-98A01BCF0389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5" creationId="{73C2F10D-CA0C-4A5B-B708-6662B94F792A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5" creationId="{EA2EDDE0-6A9A-4E48-9772-89AF5A8027B2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46" creationId="{93F9E690-2165-43D1-B283-AE093330D3D2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6" creationId="{B6E4C68A-7069-44B0-ACCA-C8AC6A193EFA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7" creationId="{38711127-8AF7-4096-ABEC-034E457700A2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7" creationId="{A3BA1AEE-BC94-43E4-8C16-A3274207F460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9" creationId="{5FDB46BB-BE15-4E3A-9629-1CB80D88796A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9" creationId="{A1071CD5-2FE5-40B9-9555-518FCA10A53F}"/>
          </ac:spMkLst>
        </pc:spChg>
        <pc:spChg chg="add del mod">
          <ac:chgData name="Dieter" userId="d97562fd-b189-437e-b91d-de7b81e9769e" providerId="ADAL" clId="{EED26457-891B-4C32-9A63-845F1A3ABBA8}" dt="2020-11-22T09:49:55.028" v="340" actId="478"/>
          <ac:spMkLst>
            <pc:docMk/>
            <pc:sldMk cId="2696480870" sldId="916"/>
            <ac:spMk id="50" creationId="{02ED075E-E153-4FD5-8092-B1E26A1003AB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50" creationId="{CFB9DABD-A938-410F-995D-A1D5605F237B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51" creationId="{D1AFF752-CCE8-4CD0-AF23-2A9E512446E5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51" creationId="{FE196752-A26C-4D9C-9E66-C70BA7EFC526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52" creationId="{04D7B98C-1106-45BE-8A46-976BD5D8F1E6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53" creationId="{3AE7C0AA-3271-4230-B660-612C671F91B6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53" creationId="{9FCE6DAE-793B-4C62-B64C-1731F59CD1AE}"/>
          </ac:spMkLst>
        </pc:spChg>
        <pc:spChg chg="add del mod">
          <ac:chgData name="Dieter" userId="d97562fd-b189-437e-b91d-de7b81e9769e" providerId="ADAL" clId="{EED26457-891B-4C32-9A63-845F1A3ABBA8}" dt="2020-11-22T10:10:38.697" v="531" actId="478"/>
          <ac:spMkLst>
            <pc:docMk/>
            <pc:sldMk cId="2696480870" sldId="916"/>
            <ac:spMk id="54" creationId="{402DA4E5-A0DC-4C08-B6CC-86D446CE769F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4" creationId="{650B6B59-79CE-4520-BDB6-5AFD4C676FB9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55" creationId="{8ACC8DC3-620D-4008-B562-7ACABD1D73ED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5" creationId="{C1804BEA-2064-4E21-8B91-262EAABD5910}"/>
          </ac:spMkLst>
        </pc:spChg>
        <pc:spChg chg="add del mod">
          <ac:chgData name="Dieter" userId="d97562fd-b189-437e-b91d-de7b81e9769e" providerId="ADAL" clId="{EED26457-891B-4C32-9A63-845F1A3ABBA8}" dt="2020-11-22T10:10:38.697" v="531" actId="478"/>
          <ac:spMkLst>
            <pc:docMk/>
            <pc:sldMk cId="2696480870" sldId="916"/>
            <ac:spMk id="56" creationId="{B04EBA39-2F41-470B-9A5C-52FB8BB842CC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6" creationId="{F878B930-C3DE-4A70-BA2F-394D5E95B226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7" creationId="{EDD88595-0117-4B0E-825C-9129D22F0173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8" creationId="{832FE558-DE2A-4C34-958B-3944587BE9AA}"/>
          </ac:spMkLst>
        </pc:spChg>
        <pc:spChg chg="add del mod">
          <ac:chgData name="Dieter" userId="d97562fd-b189-437e-b91d-de7b81e9769e" providerId="ADAL" clId="{EED26457-891B-4C32-9A63-845F1A3ABBA8}" dt="2020-11-22T10:10:38.697" v="531" actId="478"/>
          <ac:spMkLst>
            <pc:docMk/>
            <pc:sldMk cId="2696480870" sldId="916"/>
            <ac:spMk id="59" creationId="{D06CF306-406F-4C50-8D7C-33C7C7C8C8C6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9" creationId="{DA2DD45E-EAC0-48FB-8FC0-D43C9D941042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0" creationId="{13BFC5E9-AF94-4AE7-943A-13A53E611D67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1" creationId="{712CB02C-2246-4E55-9658-1942534FBDCF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2" creationId="{D2229FAC-6B80-43A1-A8AF-C7236F9C8EE6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64" creationId="{41E39FEA-A5AE-4F6C-A555-D5F30D86B536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64" creationId="{DE494E0F-B230-4E78-90D5-E87870B79E45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65" creationId="{E773DD91-9E98-44D1-8894-3E44F2428645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6" creationId="{8D016B2D-5745-4AE2-B4BF-091710D58BE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7" creationId="{2449433D-3676-4A91-BD92-D5D04FFB598C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8" creationId="{BCB36AA0-5E3A-4C81-A468-4459BBB2A6D2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9" creationId="{941CC68C-C30A-4E24-908E-3D44E7CC3FC7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70" creationId="{8C56A5EC-03ED-4B7D-BC3B-CF69D6B6F8EB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71" creationId="{1C63C242-B728-4074-ADAB-0AE72099A35B}"/>
          </ac:spMkLst>
        </pc:spChg>
        <pc:spChg chg="add del mod">
          <ac:chgData name="Dieter" userId="d97562fd-b189-437e-b91d-de7b81e9769e" providerId="ADAL" clId="{EED26457-891B-4C32-9A63-845F1A3ABBA8}" dt="2020-11-22T10:09:47.662" v="514" actId="478"/>
          <ac:spMkLst>
            <pc:docMk/>
            <pc:sldMk cId="2696480870" sldId="916"/>
            <ac:spMk id="71" creationId="{21018726-802F-4EA6-9503-8EA637F0E11C}"/>
          </ac:spMkLst>
        </pc:spChg>
        <pc:spChg chg="add del mod">
          <ac:chgData name="Dieter" userId="d97562fd-b189-437e-b91d-de7b81e9769e" providerId="ADAL" clId="{EED26457-891B-4C32-9A63-845F1A3ABBA8}" dt="2020-11-22T10:09:47.662" v="514" actId="478"/>
          <ac:spMkLst>
            <pc:docMk/>
            <pc:sldMk cId="2696480870" sldId="916"/>
            <ac:spMk id="72" creationId="{141B6947-322C-4EF0-B86A-D16CC0FC4652}"/>
          </ac:spMkLst>
        </pc:spChg>
        <pc:spChg chg="add del mod">
          <ac:chgData name="Dieter" userId="d97562fd-b189-437e-b91d-de7b81e9769e" providerId="ADAL" clId="{EED26457-891B-4C32-9A63-845F1A3ABBA8}" dt="2020-11-22T10:09:47.662" v="514" actId="478"/>
          <ac:spMkLst>
            <pc:docMk/>
            <pc:sldMk cId="2696480870" sldId="916"/>
            <ac:spMk id="73" creationId="{6DDA7027-7FEF-418E-AC54-302A5E052569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74" creationId="{0CC8E60F-B7CB-4690-9DBF-38769D3C0560}"/>
          </ac:spMkLst>
        </pc:spChg>
        <pc:spChg chg="add mod">
          <ac:chgData name="Dieter" userId="d97562fd-b189-437e-b91d-de7b81e9769e" providerId="ADAL" clId="{EED26457-891B-4C32-9A63-845F1A3ABBA8}" dt="2020-11-22T10:23:28.190" v="674" actId="14100"/>
          <ac:spMkLst>
            <pc:docMk/>
            <pc:sldMk cId="2696480870" sldId="916"/>
            <ac:spMk id="80" creationId="{C2CB6F5E-A9D1-4D24-B4C2-C1FA70B66F3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1" creationId="{736F0BA0-7713-4FED-BA67-4C1EDC24D50F}"/>
          </ac:spMkLst>
        </pc:spChg>
        <pc:spChg chg="add mod">
          <ac:chgData name="Dieter" userId="d97562fd-b189-437e-b91d-de7b81e9769e" providerId="ADAL" clId="{EED26457-891B-4C32-9A63-845F1A3ABBA8}" dt="2020-11-22T10:23:30.070" v="675" actId="14100"/>
          <ac:spMkLst>
            <pc:docMk/>
            <pc:sldMk cId="2696480870" sldId="916"/>
            <ac:spMk id="82" creationId="{1CC33B48-6838-4AE1-889D-2702D1F34A65}"/>
          </ac:spMkLst>
        </pc:spChg>
        <pc:spChg chg="add del mod">
          <ac:chgData name="Dieter" userId="d97562fd-b189-437e-b91d-de7b81e9769e" providerId="ADAL" clId="{EED26457-891B-4C32-9A63-845F1A3ABBA8}" dt="2020-11-22T10:10:54.862" v="535" actId="478"/>
          <ac:spMkLst>
            <pc:docMk/>
            <pc:sldMk cId="2696480870" sldId="916"/>
            <ac:spMk id="83" creationId="{BA948104-D3AA-41E4-A0D5-5982C8F2EF08}"/>
          </ac:spMkLst>
        </pc:spChg>
        <pc:spChg chg="add del mod">
          <ac:chgData name="Dieter" userId="d97562fd-b189-437e-b91d-de7b81e9769e" providerId="ADAL" clId="{EED26457-891B-4C32-9A63-845F1A3ABBA8}" dt="2020-11-22T10:10:54.862" v="535" actId="478"/>
          <ac:spMkLst>
            <pc:docMk/>
            <pc:sldMk cId="2696480870" sldId="916"/>
            <ac:spMk id="84" creationId="{2E3A2AFD-5C10-4B4C-BA00-E5C9E7382CFA}"/>
          </ac:spMkLst>
        </pc:spChg>
        <pc:spChg chg="add del mod">
          <ac:chgData name="Dieter" userId="d97562fd-b189-437e-b91d-de7b81e9769e" providerId="ADAL" clId="{EED26457-891B-4C32-9A63-845F1A3ABBA8}" dt="2020-11-22T10:10:54.862" v="535" actId="478"/>
          <ac:spMkLst>
            <pc:docMk/>
            <pc:sldMk cId="2696480870" sldId="916"/>
            <ac:spMk id="85" creationId="{53DEFFBD-D5AA-4761-8451-94B28468AE3C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6" creationId="{9D804396-D5D2-4B9B-8E6D-0A1456CEB5C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7" creationId="{57A5B0C0-4B1B-4345-99C2-1CEEDF0DD546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8" creationId="{E1DD54DD-4489-464F-B4A5-056C3EB0005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9" creationId="{9A6F2DAF-EA12-44B9-95C5-30A6251D9FC7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0" creationId="{86282EFE-0AB7-425B-BC74-CEC18A3B4FB9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1" creationId="{EA2BDEFC-A2C7-4797-A3CA-EAC0DB5CCFB4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92" creationId="{55808013-949D-42BD-A682-9417677148AD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4" creationId="{75F9C068-AD9F-4D09-836D-F4B68B0E2955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6" creationId="{4B8E49E7-268F-4843-8323-C543683F762F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7" creationId="{73F79BBF-B1D6-4965-8918-95F56D680399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8" creationId="{64F82A07-A240-412E-AFBE-DE2246469651}"/>
          </ac:spMkLst>
        </pc:spChg>
        <pc:spChg chg="add del mod">
          <ac:chgData name="Dieter" userId="d97562fd-b189-437e-b91d-de7b81e9769e" providerId="ADAL" clId="{EED26457-891B-4C32-9A63-845F1A3ABBA8}" dt="2020-11-22T10:17:59.546" v="622" actId="478"/>
          <ac:spMkLst>
            <pc:docMk/>
            <pc:sldMk cId="2696480870" sldId="916"/>
            <ac:spMk id="99" creationId="{A03DC84F-A1A3-496F-B1AA-6B23DCF1BB2F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105" creationId="{B04A6E32-1085-44DC-BE1E-30E06C1414CE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106" creationId="{5017682C-10F4-484B-8DBF-0D714674AEB1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07" creationId="{7F95CBBB-8C59-4D0A-BC60-E7F7CC1E8DEB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08" creationId="{A134EC85-744B-446C-A75D-547814AC4942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09" creationId="{7544FEF6-F97B-44E8-83AD-27218A7910DF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13" creationId="{E3847FAE-ECC1-4068-BE4A-04AD03577F62}"/>
          </ac:spMkLst>
        </pc:sp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5" creationId="{0C25CA56-AE88-48DA-9695-DA5E88AB03E4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19" creationId="{852FA630-37D5-4811-B175-A0B2128DC7F6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21" creationId="{41F687CF-3F5A-4E2C-A3C4-96B18E8CE3AA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24" creationId="{41D1275F-E775-4321-8BC8-E3AB162E809F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26" creationId="{D2E1BF3F-F7E2-41A6-86F7-2DEF60A61186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27" creationId="{A47A8F03-F822-4403-B7F5-2E20D00621B1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48" creationId="{B17CFB7C-A07C-46AC-BB30-CFDBB42122E6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57" creationId="{743B57FA-10BD-4361-9E47-17B19AE9E42F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58" creationId="{4F09CB41-0D2B-41EA-B371-E236DCF2AB9C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63" creationId="{2F0681C3-2071-409C-AEA8-E0DC4EBB4C8D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93" creationId="{981FE784-40FB-4CAF-8963-80FF9B38B8A0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100" creationId="{80D105F7-73FD-4A3E-9717-3071F1A8F549}"/>
          </ac:cxnSpMkLst>
        </pc:cxnChg>
      </pc:sldChg>
      <pc:sldChg chg="addSp add">
        <pc:chgData name="Dieter" userId="d97562fd-b189-437e-b91d-de7b81e9769e" providerId="ADAL" clId="{EED26457-891B-4C32-9A63-845F1A3ABBA8}" dt="2020-11-22T10:50:41.447" v="715"/>
        <pc:sldMkLst>
          <pc:docMk/>
          <pc:sldMk cId="4294606383" sldId="917"/>
        </pc:sldMkLst>
        <pc:picChg chg="add">
          <ac:chgData name="Dieter" userId="d97562fd-b189-437e-b91d-de7b81e9769e" providerId="ADAL" clId="{EED26457-891B-4C32-9A63-845F1A3ABBA8}" dt="2020-11-22T10:50:41.447" v="715"/>
          <ac:picMkLst>
            <pc:docMk/>
            <pc:sldMk cId="4294606383" sldId="917"/>
            <ac:picMk id="3" creationId="{7DF763B6-1FDB-4DF2-AB72-5E5AD9404E32}"/>
          </ac:picMkLst>
        </pc:picChg>
      </pc:sldChg>
      <pc:sldChg chg="addSp delSp modSp add mod">
        <pc:chgData name="Dieter" userId="d97562fd-b189-437e-b91d-de7b81e9769e" providerId="ADAL" clId="{EED26457-891B-4C32-9A63-845F1A3ABBA8}" dt="2020-11-22T10:51:30.639" v="722" actId="20577"/>
        <pc:sldMkLst>
          <pc:docMk/>
          <pc:sldMk cId="3530233497" sldId="918"/>
        </pc:sldMkLst>
        <pc:spChg chg="mod">
          <ac:chgData name="Dieter" userId="d97562fd-b189-437e-b91d-de7b81e9769e" providerId="ADAL" clId="{EED26457-891B-4C32-9A63-845F1A3ABBA8}" dt="2020-11-22T10:51:30.639" v="722" actId="20577"/>
          <ac:spMkLst>
            <pc:docMk/>
            <pc:sldMk cId="3530233497" sldId="918"/>
            <ac:spMk id="38" creationId="{EA67062D-D7FD-4196-8384-C91CB1EC98D1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5" creationId="{CACFEB03-36DA-45B9-9FF5-C102B05E9494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6" creationId="{2AD00497-7184-4459-8943-C7CC2494E055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7" creationId="{A059C340-E2DF-4A7A-A3DF-A5F562088F73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9" creationId="{E185C4F2-56D7-4A90-BE9B-ED9AD9A8670D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50" creationId="{FA89C392-12B6-4FF6-B2B4-AC53788C9E3D}"/>
          </ac:spMkLst>
        </pc:spChg>
        <pc:spChg chg="add mod">
          <ac:chgData name="Dieter" userId="d97562fd-b189-437e-b91d-de7b81e9769e" providerId="ADAL" clId="{EED26457-891B-4C32-9A63-845F1A3ABBA8}" dt="2020-11-22T10:48:40.785" v="713" actId="20577"/>
          <ac:spMkLst>
            <pc:docMk/>
            <pc:sldMk cId="3530233497" sldId="918"/>
            <ac:spMk id="51" creationId="{C9E31E60-74DF-43AD-9574-03A4CA57B91A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53" creationId="{B35B73BA-CD18-467C-B0C4-0CEE3ED14B72}"/>
          </ac:spMkLst>
        </pc:spChg>
        <pc:spChg chg="add mod">
          <ac:chgData name="Dieter" userId="d97562fd-b189-437e-b91d-de7b81e9769e" providerId="ADAL" clId="{EED26457-891B-4C32-9A63-845F1A3ABBA8}" dt="2020-11-22T10:48:45.265" v="714" actId="1076"/>
          <ac:spMkLst>
            <pc:docMk/>
            <pc:sldMk cId="3530233497" sldId="918"/>
            <ac:spMk id="54" creationId="{CE176BA6-1E6B-43A3-890B-A24368621189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60" creationId="{13BFC5E9-AF94-4AE7-943A-13A53E611D67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61" creationId="{712CB02C-2246-4E55-9658-1942534FBDCF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62" creationId="{D2229FAC-6B80-43A1-A8AF-C7236F9C8EE6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66" creationId="{8D016B2D-5745-4AE2-B4BF-091710D58BE3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67" creationId="{2449433D-3676-4A91-BD92-D5D04FFB598C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68" creationId="{BCB36AA0-5E3A-4C81-A468-4459BBB2A6D2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69" creationId="{941CC68C-C30A-4E24-908E-3D44E7CC3FC7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70" creationId="{8C56A5EC-03ED-4B7D-BC3B-CF69D6B6F8EB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74" creationId="{0CC8E60F-B7CB-4690-9DBF-38769D3C0560}"/>
          </ac:spMkLst>
        </pc:spChg>
        <pc:spChg chg="del">
          <ac:chgData name="Dieter" userId="d97562fd-b189-437e-b91d-de7b81e9769e" providerId="ADAL" clId="{EED26457-891B-4C32-9A63-845F1A3ABBA8}" dt="2020-11-22T10:43:49.639" v="678" actId="478"/>
          <ac:spMkLst>
            <pc:docMk/>
            <pc:sldMk cId="3530233497" sldId="918"/>
            <ac:spMk id="80" creationId="{C2CB6F5E-A9D1-4D24-B4C2-C1FA70B66F33}"/>
          </ac:spMkLst>
        </pc:spChg>
        <pc:spChg chg="del">
          <ac:chgData name="Dieter" userId="d97562fd-b189-437e-b91d-de7b81e9769e" providerId="ADAL" clId="{EED26457-891B-4C32-9A63-845F1A3ABBA8}" dt="2020-11-22T10:43:49.639" v="678" actId="478"/>
          <ac:spMkLst>
            <pc:docMk/>
            <pc:sldMk cId="3530233497" sldId="918"/>
            <ac:spMk id="81" creationId="{736F0BA0-7713-4FED-BA67-4C1EDC24D50F}"/>
          </ac:spMkLst>
        </pc:spChg>
        <pc:spChg chg="del">
          <ac:chgData name="Dieter" userId="d97562fd-b189-437e-b91d-de7b81e9769e" providerId="ADAL" clId="{EED26457-891B-4C32-9A63-845F1A3ABBA8}" dt="2020-11-22T10:43:49.639" v="678" actId="478"/>
          <ac:spMkLst>
            <pc:docMk/>
            <pc:sldMk cId="3530233497" sldId="918"/>
            <ac:spMk id="82" creationId="{1CC33B48-6838-4AE1-889D-2702D1F34A65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86" creationId="{9D804396-D5D2-4B9B-8E6D-0A1456CEB5C3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87" creationId="{57A5B0C0-4B1B-4345-99C2-1CEEDF0DD546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88" creationId="{E1DD54DD-4489-464F-B4A5-056C3EB00053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89" creationId="{9A6F2DAF-EA12-44B9-95C5-30A6251D9FC7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0" creationId="{86282EFE-0AB7-425B-BC74-CEC18A3B4FB9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1" creationId="{EA2BDEFC-A2C7-4797-A3CA-EAC0DB5CCFB4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94" creationId="{75F9C068-AD9F-4D09-836D-F4B68B0E2955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6" creationId="{4B8E49E7-268F-4843-8323-C543683F762F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7" creationId="{73F79BBF-B1D6-4965-8918-95F56D680399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8" creationId="{64F82A07-A240-412E-AFBE-DE2246469651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107" creationId="{7F95CBBB-8C59-4D0A-BC60-E7F7CC1E8DEB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108" creationId="{A134EC85-744B-446C-A75D-547814AC4942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109" creationId="{7544FEF6-F97B-44E8-83AD-27218A7910DF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113" creationId="{E3847FAE-ECC1-4068-BE4A-04AD03577F62}"/>
          </ac:spMkLst>
        </pc:spChg>
        <pc:spChg chg="del">
          <ac:chgData name="Dieter" userId="d97562fd-b189-437e-b91d-de7b81e9769e" providerId="ADAL" clId="{EED26457-891B-4C32-9A63-845F1A3ABBA8}" dt="2020-11-22T10:43:52.439" v="679" actId="478"/>
          <ac:spMkLst>
            <pc:docMk/>
            <pc:sldMk cId="3530233497" sldId="918"/>
            <ac:spMk id="117" creationId="{4B3C02A8-BFA7-4CEB-B85A-23928C5EE545}"/>
          </ac:spMkLst>
        </pc:sp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27" creationId="{A47A8F03-F822-4403-B7F5-2E20D00621B1}"/>
          </ac:cxnSpMkLst>
        </pc:cxn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63" creationId="{2F0681C3-2071-409C-AEA8-E0DC4EBB4C8D}"/>
          </ac:cxnSpMkLst>
        </pc:cxn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93" creationId="{981FE784-40FB-4CAF-8963-80FF9B38B8A0}"/>
          </ac:cxnSpMkLst>
        </pc:cxn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100" creationId="{80D105F7-73FD-4A3E-9717-3071F1A8F549}"/>
          </ac:cxnSpMkLst>
        </pc:cxnChg>
        <pc:cxnChg chg="del">
          <ac:chgData name="Dieter" userId="d97562fd-b189-437e-b91d-de7b81e9769e" providerId="ADAL" clId="{EED26457-891B-4C32-9A63-845F1A3ABBA8}" dt="2020-11-22T10:43:54.439" v="680" actId="478"/>
          <ac:cxnSpMkLst>
            <pc:docMk/>
            <pc:sldMk cId="3530233497" sldId="918"/>
            <ac:cxnSpMk id="119" creationId="{76CAEF78-15A3-4628-AD67-7005B3677CC4}"/>
          </ac:cxnSpMkLst>
        </pc:cxnChg>
      </pc:sldChg>
    </pc:docChg>
  </pc:docChgLst>
  <pc:docChgLst>
    <pc:chgData name="dgreipl" userId="d97562fd-b189-437e-b91d-de7b81e9769e" providerId="ADAL" clId="{DF57E143-8C03-4500-B805-9869F416947E}"/>
    <pc:docChg chg="undo custSel addSld delSld modSld">
      <pc:chgData name="dgreipl" userId="d97562fd-b189-437e-b91d-de7b81e9769e" providerId="ADAL" clId="{DF57E143-8C03-4500-B805-9869F416947E}" dt="2019-12-13T15:20:21.419" v="1619" actId="20577"/>
      <pc:docMkLst>
        <pc:docMk/>
      </pc:docMkLst>
      <pc:sldChg chg="modSp">
        <pc:chgData name="dgreipl" userId="d97562fd-b189-437e-b91d-de7b81e9769e" providerId="ADAL" clId="{DF57E143-8C03-4500-B805-9869F416947E}" dt="2019-12-13T13:05:53.387" v="90" actId="1076"/>
        <pc:sldMkLst>
          <pc:docMk/>
          <pc:sldMk cId="2823202252" sldId="915"/>
        </pc:sldMkLst>
        <pc:spChg chg="mod">
          <ac:chgData name="dgreipl" userId="d97562fd-b189-437e-b91d-de7b81e9769e" providerId="ADAL" clId="{DF57E143-8C03-4500-B805-9869F416947E}" dt="2019-12-13T13:05:53.387" v="90" actId="1076"/>
          <ac:spMkLst>
            <pc:docMk/>
            <pc:sldMk cId="2823202252" sldId="915"/>
            <ac:spMk id="4" creationId="{4B948360-B672-4DD7-BDBE-C4D39DA10A40}"/>
          </ac:spMkLst>
        </pc:spChg>
      </pc:sldChg>
      <pc:sldChg chg="addSp modSp add del">
        <pc:chgData name="dgreipl" userId="d97562fd-b189-437e-b91d-de7b81e9769e" providerId="ADAL" clId="{DF57E143-8C03-4500-B805-9869F416947E}" dt="2019-12-13T15:12:37.452" v="1229" actId="47"/>
        <pc:sldMkLst>
          <pc:docMk/>
          <pc:sldMk cId="2664274674" sldId="916"/>
        </pc:sldMkLst>
        <pc:spChg chg="mod">
          <ac:chgData name="dgreipl" userId="d97562fd-b189-437e-b91d-de7b81e9769e" providerId="ADAL" clId="{DF57E143-8C03-4500-B805-9869F416947E}" dt="2019-12-13T13:06:54.548" v="141" actId="20577"/>
          <ac:spMkLst>
            <pc:docMk/>
            <pc:sldMk cId="2664274674" sldId="916"/>
            <ac:spMk id="3" creationId="{2D091535-4EE3-4354-BA01-8ACAD5A10D07}"/>
          </ac:spMkLst>
        </pc:spChg>
        <pc:spChg chg="add mod">
          <ac:chgData name="dgreipl" userId="d97562fd-b189-437e-b91d-de7b81e9769e" providerId="ADAL" clId="{DF57E143-8C03-4500-B805-9869F416947E}" dt="2019-12-13T13:08:16.184" v="216" actId="20577"/>
          <ac:spMkLst>
            <pc:docMk/>
            <pc:sldMk cId="2664274674" sldId="916"/>
            <ac:spMk id="4" creationId="{0F36029A-B6E0-4B49-9A76-AECB66FDCC6F}"/>
          </ac:spMkLst>
        </pc:spChg>
      </pc:sldChg>
      <pc:sldChg chg="addSp delSp modSp add modTransition">
        <pc:chgData name="dgreipl" userId="d97562fd-b189-437e-b91d-de7b81e9769e" providerId="ADAL" clId="{DF57E143-8C03-4500-B805-9869F416947E}" dt="2019-12-13T15:12:46.564" v="1256" actId="20577"/>
        <pc:sldMkLst>
          <pc:docMk/>
          <pc:sldMk cId="161468688" sldId="917"/>
        </pc:sldMkLst>
        <pc:spChg chg="del">
          <ac:chgData name="dgreipl" userId="d97562fd-b189-437e-b91d-de7b81e9769e" providerId="ADAL" clId="{DF57E143-8C03-4500-B805-9869F416947E}" dt="2019-12-13T13:07:02.020" v="144"/>
          <ac:spMkLst>
            <pc:docMk/>
            <pc:sldMk cId="161468688" sldId="917"/>
            <ac:spMk id="2" creationId="{B296C4F0-02E8-4A0C-9D7A-66C3B22693BF}"/>
          </ac:spMkLst>
        </pc:spChg>
        <pc:spChg chg="del mod">
          <ac:chgData name="dgreipl" userId="d97562fd-b189-437e-b91d-de7b81e9769e" providerId="ADAL" clId="{DF57E143-8C03-4500-B805-9869F416947E}" dt="2019-12-13T13:07:02.020" v="144"/>
          <ac:spMkLst>
            <pc:docMk/>
            <pc:sldMk cId="161468688" sldId="917"/>
            <ac:spMk id="3" creationId="{3431D5AF-D24F-4149-B325-8ED001052880}"/>
          </ac:spMkLst>
        </pc:spChg>
        <pc:spChg chg="add del mod">
          <ac:chgData name="dgreipl" userId="d97562fd-b189-437e-b91d-de7b81e9769e" providerId="ADAL" clId="{DF57E143-8C03-4500-B805-9869F416947E}" dt="2019-12-13T13:07:05.699" v="145"/>
          <ac:spMkLst>
            <pc:docMk/>
            <pc:sldMk cId="161468688" sldId="917"/>
            <ac:spMk id="4" creationId="{5BF2471D-F0EB-41CB-BB3E-FDB75BE7AD95}"/>
          </ac:spMkLst>
        </pc:spChg>
        <pc:spChg chg="add mod">
          <ac:chgData name="dgreipl" userId="d97562fd-b189-437e-b91d-de7b81e9769e" providerId="ADAL" clId="{DF57E143-8C03-4500-B805-9869F416947E}" dt="2019-12-13T15:12:46.564" v="1256" actId="20577"/>
          <ac:spMkLst>
            <pc:docMk/>
            <pc:sldMk cId="161468688" sldId="917"/>
            <ac:spMk id="5" creationId="{A66686AF-1204-4502-8A50-38BB3F11CFA3}"/>
          </ac:spMkLst>
        </pc:spChg>
        <pc:spChg chg="add del mod">
          <ac:chgData name="dgreipl" userId="d97562fd-b189-437e-b91d-de7b81e9769e" providerId="ADAL" clId="{DF57E143-8C03-4500-B805-9869F416947E}" dt="2019-12-13T13:07:21.684" v="178" actId="478"/>
          <ac:spMkLst>
            <pc:docMk/>
            <pc:sldMk cId="161468688" sldId="917"/>
            <ac:spMk id="6" creationId="{2A7BDACC-313D-4AB2-B1CD-5E16B929BC19}"/>
          </ac:spMkLst>
        </pc:spChg>
        <pc:spChg chg="add mod">
          <ac:chgData name="dgreipl" userId="d97562fd-b189-437e-b91d-de7b81e9769e" providerId="ADAL" clId="{DF57E143-8C03-4500-B805-9869F416947E}" dt="2019-12-13T13:09:47.803" v="221"/>
          <ac:spMkLst>
            <pc:docMk/>
            <pc:sldMk cId="161468688" sldId="917"/>
            <ac:spMk id="9" creationId="{07CABFF5-E255-4B72-9E7F-B63CD01EED2F}"/>
          </ac:spMkLst>
        </pc:spChg>
        <pc:picChg chg="add mod">
          <ac:chgData name="dgreipl" userId="d97562fd-b189-437e-b91d-de7b81e9769e" providerId="ADAL" clId="{DF57E143-8C03-4500-B805-9869F416947E}" dt="2019-12-13T13:08:55.632" v="220" actId="1076"/>
          <ac:picMkLst>
            <pc:docMk/>
            <pc:sldMk cId="161468688" sldId="917"/>
            <ac:picMk id="8" creationId="{679E70E7-4EB9-4F5C-A53C-A015F1F07E81}"/>
          </ac:picMkLst>
        </pc:picChg>
      </pc:sldChg>
      <pc:sldChg chg="del">
        <pc:chgData name="dgreipl" userId="d97562fd-b189-437e-b91d-de7b81e9769e" providerId="ADAL" clId="{DF57E143-8C03-4500-B805-9869F416947E}" dt="2019-12-13T13:05:19.013" v="2" actId="47"/>
        <pc:sldMkLst>
          <pc:docMk/>
          <pc:sldMk cId="183838221" sldId="917"/>
        </pc:sldMkLst>
      </pc:sldChg>
      <pc:sldChg chg="del">
        <pc:chgData name="dgreipl" userId="d97562fd-b189-437e-b91d-de7b81e9769e" providerId="ADAL" clId="{DF57E143-8C03-4500-B805-9869F416947E}" dt="2019-12-13T13:05:20.986" v="3" actId="47"/>
        <pc:sldMkLst>
          <pc:docMk/>
          <pc:sldMk cId="9834441" sldId="918"/>
        </pc:sldMkLst>
      </pc:sldChg>
      <pc:sldChg chg="addSp delSp modSp add">
        <pc:chgData name="dgreipl" userId="d97562fd-b189-437e-b91d-de7b81e9769e" providerId="ADAL" clId="{DF57E143-8C03-4500-B805-9869F416947E}" dt="2019-12-13T15:10:04.720" v="1190" actId="1076"/>
        <pc:sldMkLst>
          <pc:docMk/>
          <pc:sldMk cId="780378464" sldId="918"/>
        </pc:sldMkLst>
        <pc:spChg chg="mod">
          <ac:chgData name="dgreipl" userId="d97562fd-b189-437e-b91d-de7b81e9769e" providerId="ADAL" clId="{DF57E143-8C03-4500-B805-9869F416947E}" dt="2019-12-13T13:10:21.571" v="266" actId="20577"/>
          <ac:spMkLst>
            <pc:docMk/>
            <pc:sldMk cId="780378464" sldId="918"/>
            <ac:spMk id="2" creationId="{9DECAB50-8940-4A14-BD33-3AD93918F47A}"/>
          </ac:spMkLst>
        </pc:spChg>
        <pc:spChg chg="mod">
          <ac:chgData name="dgreipl" userId="d97562fd-b189-437e-b91d-de7b81e9769e" providerId="ADAL" clId="{DF57E143-8C03-4500-B805-9869F416947E}" dt="2019-12-13T15:08:28.237" v="1169" actId="14100"/>
          <ac:spMkLst>
            <pc:docMk/>
            <pc:sldMk cId="780378464" sldId="918"/>
            <ac:spMk id="5" creationId="{DF0E9901-C2AA-47B3-B398-A717C62CA695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6" creationId="{86E78B02-CCF5-4302-AB35-C5BEBA326A4B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7" creationId="{5501FE58-1E0B-47BA-A253-3528F755BFE5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8" creationId="{B89C8BD7-7E5B-43EC-9DB3-47038AF415BC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9" creationId="{0A6B331D-BD55-40CB-8650-133BE04D2242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10" creationId="{6ECCD95D-E3A5-463F-9878-D5ABC0404C87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11" creationId="{10E4D366-CA1A-4ABD-881A-EAEE26548C68}"/>
          </ac:spMkLst>
        </pc:spChg>
        <pc:spChg chg="add mod">
          <ac:chgData name="dgreipl" userId="d97562fd-b189-437e-b91d-de7b81e9769e" providerId="ADAL" clId="{DF57E143-8C03-4500-B805-9869F416947E}" dt="2019-12-13T15:09:01.028" v="1173" actId="1076"/>
          <ac:spMkLst>
            <pc:docMk/>
            <pc:sldMk cId="780378464" sldId="918"/>
            <ac:spMk id="12" creationId="{8BA5E496-26AF-4C3E-B082-B472E1F7A0E7}"/>
          </ac:spMkLst>
        </pc:spChg>
        <pc:spChg chg="add del">
          <ac:chgData name="dgreipl" userId="d97562fd-b189-437e-b91d-de7b81e9769e" providerId="ADAL" clId="{DF57E143-8C03-4500-B805-9869F416947E}" dt="2019-12-13T14:52:12.865" v="761"/>
          <ac:spMkLst>
            <pc:docMk/>
            <pc:sldMk cId="780378464" sldId="918"/>
            <ac:spMk id="13" creationId="{C563B3D1-AFC8-4F12-8AE4-7C6AE0244AE1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4" creationId="{93A27D7B-BC52-44FD-8EEF-0C6D549BCBBA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5" creationId="{491E0490-8C83-441A-BCEE-480F8187C735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6" creationId="{F0416E3E-6945-40F0-9277-964DA641A16A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7" creationId="{28C5C935-EBA0-4146-B382-D35E4E5BD1BA}"/>
          </ac:spMkLst>
        </pc:spChg>
        <pc:spChg chg="add del mod">
          <ac:chgData name="dgreipl" userId="d97562fd-b189-437e-b91d-de7b81e9769e" providerId="ADAL" clId="{DF57E143-8C03-4500-B805-9869F416947E}" dt="2019-12-13T15:09:35.805" v="1177" actId="478"/>
          <ac:spMkLst>
            <pc:docMk/>
            <pc:sldMk cId="780378464" sldId="918"/>
            <ac:spMk id="18" creationId="{B7791576-B136-477B-BF50-DC3CB098126B}"/>
          </ac:spMkLst>
        </pc:spChg>
        <pc:spChg chg="add mod">
          <ac:chgData name="dgreipl" userId="d97562fd-b189-437e-b91d-de7b81e9769e" providerId="ADAL" clId="{DF57E143-8C03-4500-B805-9869F416947E}" dt="2019-12-13T15:10:04.720" v="1190" actId="1076"/>
          <ac:spMkLst>
            <pc:docMk/>
            <pc:sldMk cId="780378464" sldId="918"/>
            <ac:spMk id="24" creationId="{66F65C8F-D042-4965-806E-6D318FCD5AF7}"/>
          </ac:spMkLst>
        </pc:sp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19" creationId="{579EEA6E-31FE-4947-8563-704CCFDB96AF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0" creationId="{C4FCD0C4-5889-4394-9A87-C34E2B51A0D2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1" creationId="{80D8F038-2C57-431B-BE55-EE3E3506E894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2" creationId="{78CDA101-AD48-4F72-A628-D13EE7D0A5A0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3" creationId="{AA6A5BE3-C90E-46C5-AA2A-312C9B9D9082}"/>
          </ac:inkMkLst>
        </pc:inkChg>
      </pc:sldChg>
      <pc:sldChg chg="del">
        <pc:chgData name="dgreipl" userId="d97562fd-b189-437e-b91d-de7b81e9769e" providerId="ADAL" clId="{DF57E143-8C03-4500-B805-9869F416947E}" dt="2019-12-13T13:05:17.699" v="1" actId="47"/>
        <pc:sldMkLst>
          <pc:docMk/>
          <pc:sldMk cId="1133390091" sldId="919"/>
        </pc:sldMkLst>
      </pc:sldChg>
      <pc:sldChg chg="addSp delSp modSp add">
        <pc:chgData name="dgreipl" userId="d97562fd-b189-437e-b91d-de7b81e9769e" providerId="ADAL" clId="{DF57E143-8C03-4500-B805-9869F416947E}" dt="2019-12-13T15:10:23.086" v="1192" actId="1076"/>
        <pc:sldMkLst>
          <pc:docMk/>
          <pc:sldMk cId="1210607970" sldId="919"/>
        </pc:sldMkLst>
        <pc:spChg chg="mod">
          <ac:chgData name="dgreipl" userId="d97562fd-b189-437e-b91d-de7b81e9769e" providerId="ADAL" clId="{DF57E143-8C03-4500-B805-9869F416947E}" dt="2019-12-13T15:10:15.303" v="1191" actId="113"/>
          <ac:spMkLst>
            <pc:docMk/>
            <pc:sldMk cId="1210607970" sldId="919"/>
            <ac:spMk id="2" creationId="{9DECAB50-8940-4A14-BD33-3AD93918F47A}"/>
          </ac:spMkLst>
        </pc:spChg>
        <pc:spChg chg="del">
          <ac:chgData name="dgreipl" userId="d97562fd-b189-437e-b91d-de7b81e9769e" providerId="ADAL" clId="{DF57E143-8C03-4500-B805-9869F416947E}" dt="2019-12-13T14:52:28.774" v="787" actId="478"/>
          <ac:spMkLst>
            <pc:docMk/>
            <pc:sldMk cId="1210607970" sldId="919"/>
            <ac:spMk id="5" creationId="{DF0E9901-C2AA-47B3-B398-A717C62CA695}"/>
          </ac:spMkLst>
        </pc:spChg>
        <pc:spChg chg="mod">
          <ac:chgData name="dgreipl" userId="d97562fd-b189-437e-b91d-de7b81e9769e" providerId="ADAL" clId="{DF57E143-8C03-4500-B805-9869F416947E}" dt="2019-12-13T15:10:23.086" v="1192" actId="1076"/>
          <ac:spMkLst>
            <pc:docMk/>
            <pc:sldMk cId="1210607970" sldId="919"/>
            <ac:spMk id="6" creationId="{86E78B02-CCF5-4302-AB35-C5BEBA326A4B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7" creationId="{5501FE58-1E0B-47BA-A253-3528F755BFE5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8" creationId="{B89C8BD7-7E5B-43EC-9DB3-47038AF415BC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9" creationId="{0A6B331D-BD55-40CB-8650-133BE04D2242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10" creationId="{6ECCD95D-E3A5-463F-9878-D5ABC0404C87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11" creationId="{10E4D366-CA1A-4ABD-881A-EAEE26548C68}"/>
          </ac:spMkLst>
        </pc:spChg>
        <pc:spChg chg="del">
          <ac:chgData name="dgreipl" userId="d97562fd-b189-437e-b91d-de7b81e9769e" providerId="ADAL" clId="{DF57E143-8C03-4500-B805-9869F416947E}" dt="2019-12-13T14:53:59.136" v="864" actId="478"/>
          <ac:spMkLst>
            <pc:docMk/>
            <pc:sldMk cId="1210607970" sldId="919"/>
            <ac:spMk id="12" creationId="{8BA5E496-26AF-4C3E-B082-B472E1F7A0E7}"/>
          </ac:spMkLst>
        </pc:spChg>
        <pc:spChg chg="add mod">
          <ac:chgData name="dgreipl" userId="d97562fd-b189-437e-b91d-de7b81e9769e" providerId="ADAL" clId="{DF57E143-8C03-4500-B805-9869F416947E}" dt="2019-12-13T14:54:08.048" v="866" actId="1076"/>
          <ac:spMkLst>
            <pc:docMk/>
            <pc:sldMk cId="1210607970" sldId="919"/>
            <ac:spMk id="14" creationId="{7842DCD1-608D-4C6E-89A2-1E96C24D37F7}"/>
          </ac:spMkLst>
        </pc:spChg>
        <pc:spChg chg="add mod">
          <ac:chgData name="dgreipl" userId="d97562fd-b189-437e-b91d-de7b81e9769e" providerId="ADAL" clId="{DF57E143-8C03-4500-B805-9869F416947E}" dt="2019-12-13T14:55:44.855" v="921" actId="207"/>
          <ac:spMkLst>
            <pc:docMk/>
            <pc:sldMk cId="1210607970" sldId="919"/>
            <ac:spMk id="15" creationId="{4FF3053B-1CE1-4111-BD2A-F125A8911E6E}"/>
          </ac:spMkLst>
        </pc:spChg>
        <pc:spChg chg="add mod">
          <ac:chgData name="dgreipl" userId="d97562fd-b189-437e-b91d-de7b81e9769e" providerId="ADAL" clId="{DF57E143-8C03-4500-B805-9869F416947E}" dt="2019-12-13T14:55:23.792" v="911" actId="2085"/>
          <ac:spMkLst>
            <pc:docMk/>
            <pc:sldMk cId="1210607970" sldId="919"/>
            <ac:spMk id="16" creationId="{8FDCFEE0-96ED-4A3F-81E4-EDFE1E65500F}"/>
          </ac:spMkLst>
        </pc:spChg>
        <pc:spChg chg="add mod">
          <ac:chgData name="dgreipl" userId="d97562fd-b189-437e-b91d-de7b81e9769e" providerId="ADAL" clId="{DF57E143-8C03-4500-B805-9869F416947E}" dt="2019-12-13T14:55:47.093" v="922" actId="207"/>
          <ac:spMkLst>
            <pc:docMk/>
            <pc:sldMk cId="1210607970" sldId="919"/>
            <ac:spMk id="17" creationId="{B1B7D9E7-901D-439D-8A59-E0F8A3DFC5AA}"/>
          </ac:spMkLst>
        </pc:spChg>
        <pc:spChg chg="add mod">
          <ac:chgData name="dgreipl" userId="d97562fd-b189-437e-b91d-de7b81e9769e" providerId="ADAL" clId="{DF57E143-8C03-4500-B805-9869F416947E}" dt="2019-12-13T15:01:44.142" v="967" actId="20577"/>
          <ac:spMkLst>
            <pc:docMk/>
            <pc:sldMk cId="1210607970" sldId="919"/>
            <ac:spMk id="18" creationId="{17F4FD0B-25F8-4EDB-BE16-EC32AED1480A}"/>
          </ac:spMkLst>
        </pc:spChg>
        <pc:spChg chg="add mod">
          <ac:chgData name="dgreipl" userId="d97562fd-b189-437e-b91d-de7b81e9769e" providerId="ADAL" clId="{DF57E143-8C03-4500-B805-9869F416947E}" dt="2019-12-13T15:04:07.905" v="1031" actId="20577"/>
          <ac:spMkLst>
            <pc:docMk/>
            <pc:sldMk cId="1210607970" sldId="919"/>
            <ac:spMk id="37" creationId="{76B1692D-7B2E-4C1E-87A6-B7EF402ED293}"/>
          </ac:spMkLst>
        </pc:spChg>
        <pc:spChg chg="add mod">
          <ac:chgData name="dgreipl" userId="d97562fd-b189-437e-b91d-de7b81e9769e" providerId="ADAL" clId="{DF57E143-8C03-4500-B805-9869F416947E}" dt="2019-12-13T15:04:33.586" v="1036" actId="1076"/>
          <ac:spMkLst>
            <pc:docMk/>
            <pc:sldMk cId="1210607970" sldId="919"/>
            <ac:spMk id="38" creationId="{1524EB00-B6AB-4D63-9FA7-5AAB5D2C2D3D}"/>
          </ac:spMkLst>
        </pc:spChg>
        <pc:spChg chg="add mod">
          <ac:chgData name="dgreipl" userId="d97562fd-b189-437e-b91d-de7b81e9769e" providerId="ADAL" clId="{DF57E143-8C03-4500-B805-9869F416947E}" dt="2019-12-13T15:04:26.351" v="1035" actId="20577"/>
          <ac:spMkLst>
            <pc:docMk/>
            <pc:sldMk cId="1210607970" sldId="919"/>
            <ac:spMk id="39" creationId="{A449E06F-BAFD-4C06-82CE-05093477352A}"/>
          </ac:spMkLst>
        </pc:spChg>
        <pc:grpChg chg="add del mod">
          <ac:chgData name="dgreipl" userId="d97562fd-b189-437e-b91d-de7b81e9769e" providerId="ADAL" clId="{DF57E143-8C03-4500-B805-9869F416947E}" dt="2019-12-13T14:56:35.495" v="946"/>
          <ac:grpSpMkLst>
            <pc:docMk/>
            <pc:sldMk cId="1210607970" sldId="919"/>
            <ac:grpSpMk id="21" creationId="{9E3CF962-0AD3-45E4-8558-69A3BC93EA34}"/>
          </ac:grpSpMkLst>
        </pc:grpChg>
        <pc:grpChg chg="mod">
          <ac:chgData name="dgreipl" userId="d97562fd-b189-437e-b91d-de7b81e9769e" providerId="ADAL" clId="{DF57E143-8C03-4500-B805-9869F416947E}" dt="2019-12-13T14:56:34.855" v="944"/>
          <ac:grpSpMkLst>
            <pc:docMk/>
            <pc:sldMk cId="1210607970" sldId="919"/>
            <ac:grpSpMk id="23" creationId="{CD4EF66A-6D76-42B5-AE99-551D383EB696}"/>
          </ac:grpSpMkLst>
        </pc:grpChg>
        <pc:inkChg chg="add del mod">
          <ac:chgData name="dgreipl" userId="d97562fd-b189-437e-b91d-de7b81e9769e" providerId="ADAL" clId="{DF57E143-8C03-4500-B805-9869F416947E}" dt="2019-12-13T14:56:36.019" v="947" actId="9405"/>
          <ac:inkMkLst>
            <pc:docMk/>
            <pc:sldMk cId="1210607970" sldId="919"/>
            <ac:inkMk id="19" creationId="{21A3680B-4A6A-49D3-AB49-FD96683EEF8F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19" creationId="{72A9C28D-C819-1E44-928C-554DD64A1D15}"/>
          </ac:inkMkLst>
        </pc:inkChg>
        <pc:inkChg chg="add del mod">
          <ac:chgData name="dgreipl" userId="d97562fd-b189-437e-b91d-de7b81e9769e" providerId="ADAL" clId="{DF57E143-8C03-4500-B805-9869F416947E}" dt="2019-12-13T14:56:35.495" v="946"/>
          <ac:inkMkLst>
            <pc:docMk/>
            <pc:sldMk cId="1210607970" sldId="919"/>
            <ac:inkMk id="20" creationId="{7C187950-E30B-4FF1-A867-8DF930D6EB6F}"/>
          </ac:inkMkLst>
        </pc:inkChg>
        <pc:inkChg chg="add del mod">
          <ac:chgData name="dgreipl" userId="d97562fd-b189-437e-b91d-de7b81e9769e" providerId="ADAL" clId="{DF57E143-8C03-4500-B805-9869F416947E}" dt="2019-12-13T14:56:34.855" v="944"/>
          <ac:inkMkLst>
            <pc:docMk/>
            <pc:sldMk cId="1210607970" sldId="919"/>
            <ac:inkMk id="22" creationId="{81E23781-D7F7-4C42-B071-D2DD6BD6E42C}"/>
          </ac:inkMkLst>
        </pc:inkChg>
        <pc:inkChg chg="add del">
          <ac:chgData name="dgreipl" userId="d97562fd-b189-437e-b91d-de7b81e9769e" providerId="ADAL" clId="{DF57E143-8C03-4500-B805-9869F416947E}" dt="2019-12-13T15:00:30.948" v="953" actId="9405"/>
          <ac:inkMkLst>
            <pc:docMk/>
            <pc:sldMk cId="1210607970" sldId="919"/>
            <ac:inkMk id="24" creationId="{D7657EBF-2943-440B-B3E4-710D84DA0DDB}"/>
          </ac:inkMkLst>
        </pc:inkChg>
        <pc:inkChg chg="add del">
          <ac:chgData name="dgreipl" userId="d97562fd-b189-437e-b91d-de7b81e9769e" providerId="ADAL" clId="{DF57E143-8C03-4500-B805-9869F416947E}" dt="2019-12-13T15:00:30.564" v="952" actId="9405"/>
          <ac:inkMkLst>
            <pc:docMk/>
            <pc:sldMk cId="1210607970" sldId="919"/>
            <ac:inkMk id="25" creationId="{4F623C66-DDDB-4F9C-902D-FB2A45BD0400}"/>
          </ac:inkMkLst>
        </pc:inkChg>
        <pc:inkChg chg="add del">
          <ac:chgData name="dgreipl" userId="d97562fd-b189-437e-b91d-de7b81e9769e" providerId="ADAL" clId="{DF57E143-8C03-4500-B805-9869F416947E}" dt="2019-12-13T15:00:30.078" v="951" actId="9405"/>
          <ac:inkMkLst>
            <pc:docMk/>
            <pc:sldMk cId="1210607970" sldId="919"/>
            <ac:inkMk id="26" creationId="{AE277E5D-6F3D-4666-B6BA-F50895C06080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28" creationId="{344F6D0C-7CBF-DF4E-AA99-CA7BADC9B6D9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1" creationId="{304140A5-DB73-0548-A7B3-0AA796B79B2D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4" creationId="{6EB478E7-B3A2-2E40-A1D9-095EBE648082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6" creationId="{B7BAAD95-A31E-474A-A4F9-DB689DDE1228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0" creationId="{5FEA649E-BBB2-49F7-B3BB-10BF6FB2EAB6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1" creationId="{F5BF984A-52AB-40CE-BEB2-6614B620F8DA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2" creationId="{70E0F411-04AC-4589-8EF1-9FDCBB18FDF5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3" creationId="{44E18673-2C94-42EE-B883-2AB1B070DEB1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4" creationId="{DD9F91E3-5A9B-4BD7-97B4-17CECCC68FEC}"/>
          </ac:inkMkLst>
        </pc:inkChg>
      </pc:sldChg>
      <pc:sldChg chg="addSp delSp modSp add del">
        <pc:chgData name="dgreipl" userId="d97562fd-b189-437e-b91d-de7b81e9769e" providerId="ADAL" clId="{DF57E143-8C03-4500-B805-9869F416947E}" dt="2019-12-13T15:12:16.155" v="1228" actId="47"/>
        <pc:sldMkLst>
          <pc:docMk/>
          <pc:sldMk cId="178737660" sldId="920"/>
        </pc:sldMkLst>
        <pc:spChg chg="mod">
          <ac:chgData name="dgreipl" userId="d97562fd-b189-437e-b91d-de7b81e9769e" providerId="ADAL" clId="{DF57E143-8C03-4500-B805-9869F416947E}" dt="2019-12-13T15:06:54.576" v="1075" actId="20577"/>
          <ac:spMkLst>
            <pc:docMk/>
            <pc:sldMk cId="178737660" sldId="920"/>
            <ac:spMk id="3" creationId="{2D091535-4EE3-4354-BA01-8ACAD5A10D07}"/>
          </ac:spMkLst>
        </pc:spChg>
        <pc:spChg chg="add del mod">
          <ac:chgData name="dgreipl" userId="d97562fd-b189-437e-b91d-de7b81e9769e" providerId="ADAL" clId="{DF57E143-8C03-4500-B805-9869F416947E}" dt="2019-12-13T15:06:45.593" v="1073" actId="20577"/>
          <ac:spMkLst>
            <pc:docMk/>
            <pc:sldMk cId="178737660" sldId="920"/>
            <ac:spMk id="4" creationId="{0F36029A-B6E0-4B49-9A76-AECB66FDCC6F}"/>
          </ac:spMkLst>
        </pc:spChg>
      </pc:sldChg>
      <pc:sldChg chg="del">
        <pc:chgData name="dgreipl" userId="d97562fd-b189-437e-b91d-de7b81e9769e" providerId="ADAL" clId="{DF57E143-8C03-4500-B805-9869F416947E}" dt="2019-12-13T13:05:16.175" v="0" actId="47"/>
        <pc:sldMkLst>
          <pc:docMk/>
          <pc:sldMk cId="2206863700" sldId="920"/>
        </pc:sldMkLst>
      </pc:sldChg>
      <pc:sldChg chg="addSp delSp modSp add modTransition">
        <pc:chgData name="dgreipl" userId="d97562fd-b189-437e-b91d-de7b81e9769e" providerId="ADAL" clId="{DF57E143-8C03-4500-B805-9869F416947E}" dt="2019-12-13T15:11:49.597" v="1227" actId="14100"/>
        <pc:sldMkLst>
          <pc:docMk/>
          <pc:sldMk cId="1755156614" sldId="921"/>
        </pc:sldMkLst>
        <pc:spChg chg="del">
          <ac:chgData name="dgreipl" userId="d97562fd-b189-437e-b91d-de7b81e9769e" providerId="ADAL" clId="{DF57E143-8C03-4500-B805-9869F416947E}" dt="2019-12-13T15:07:04.131" v="1078"/>
          <ac:spMkLst>
            <pc:docMk/>
            <pc:sldMk cId="1755156614" sldId="921"/>
            <ac:spMk id="2" creationId="{1766EDA5-801C-43CC-B739-2D64A078F2E1}"/>
          </ac:spMkLst>
        </pc:spChg>
        <pc:spChg chg="del mod">
          <ac:chgData name="dgreipl" userId="d97562fd-b189-437e-b91d-de7b81e9769e" providerId="ADAL" clId="{DF57E143-8C03-4500-B805-9869F416947E}" dt="2019-12-13T15:07:04.131" v="1078"/>
          <ac:spMkLst>
            <pc:docMk/>
            <pc:sldMk cId="1755156614" sldId="921"/>
            <ac:spMk id="3" creationId="{7D4CB5D9-C3EB-474D-95BD-F5D26FFDF9A5}"/>
          </ac:spMkLst>
        </pc:spChg>
        <pc:spChg chg="add mod">
          <ac:chgData name="dgreipl" userId="d97562fd-b189-437e-b91d-de7b81e9769e" providerId="ADAL" clId="{DF57E143-8C03-4500-B805-9869F416947E}" dt="2019-12-13T15:07:43.207" v="1149" actId="6549"/>
          <ac:spMkLst>
            <pc:docMk/>
            <pc:sldMk cId="1755156614" sldId="921"/>
            <ac:spMk id="4" creationId="{4A1A8259-1685-4F87-B9C1-1254EB4104C8}"/>
          </ac:spMkLst>
        </pc:spChg>
        <pc:spChg chg="add del mod">
          <ac:chgData name="dgreipl" userId="d97562fd-b189-437e-b91d-de7b81e9769e" providerId="ADAL" clId="{DF57E143-8C03-4500-B805-9869F416947E}" dt="2019-12-13T15:11:49.597" v="1227" actId="14100"/>
          <ac:spMkLst>
            <pc:docMk/>
            <pc:sldMk cId="1755156614" sldId="921"/>
            <ac:spMk id="5" creationId="{A2A02B5F-8B19-4998-89DC-611FF86DF78A}"/>
          </ac:spMkLst>
        </pc:spChg>
        <pc:spChg chg="add del">
          <ac:chgData name="dgreipl" userId="d97562fd-b189-437e-b91d-de7b81e9769e" providerId="ADAL" clId="{DF57E143-8C03-4500-B805-9869F416947E}" dt="2019-12-13T15:07:57.325" v="1151"/>
          <ac:spMkLst>
            <pc:docMk/>
            <pc:sldMk cId="1755156614" sldId="921"/>
            <ac:spMk id="6" creationId="{B51AB4F7-259F-4BCC-9170-6AF1783B0C73}"/>
          </ac:spMkLst>
        </pc:spChg>
        <pc:spChg chg="add del">
          <ac:chgData name="dgreipl" userId="d97562fd-b189-437e-b91d-de7b81e9769e" providerId="ADAL" clId="{DF57E143-8C03-4500-B805-9869F416947E}" dt="2019-12-13T15:08:00.638" v="1154"/>
          <ac:spMkLst>
            <pc:docMk/>
            <pc:sldMk cId="1755156614" sldId="921"/>
            <ac:spMk id="7" creationId="{D96B177F-7B6D-4175-B4A3-7292DFA6F4CE}"/>
          </ac:spMkLst>
        </pc:spChg>
        <pc:spChg chg="add del">
          <ac:chgData name="dgreipl" userId="d97562fd-b189-437e-b91d-de7b81e9769e" providerId="ADAL" clId="{DF57E143-8C03-4500-B805-9869F416947E}" dt="2019-12-13T15:11:07.266" v="1222"/>
          <ac:spMkLst>
            <pc:docMk/>
            <pc:sldMk cId="1755156614" sldId="921"/>
            <ac:spMk id="8" creationId="{066F9826-44A5-4B9C-8B16-09ECB4066CCC}"/>
          </ac:spMkLst>
        </pc:spChg>
      </pc:sldChg>
      <pc:sldChg chg="modSp add">
        <pc:chgData name="dgreipl" userId="d97562fd-b189-437e-b91d-de7b81e9769e" providerId="ADAL" clId="{DF57E143-8C03-4500-B805-9869F416947E}" dt="2019-12-13T15:20:21.419" v="1619" actId="20577"/>
        <pc:sldMkLst>
          <pc:docMk/>
          <pc:sldMk cId="2039879679" sldId="922"/>
        </pc:sldMkLst>
        <pc:spChg chg="mod">
          <ac:chgData name="dgreipl" userId="d97562fd-b189-437e-b91d-de7b81e9769e" providerId="ADAL" clId="{DF57E143-8C03-4500-B805-9869F416947E}" dt="2019-12-13T15:20:21.419" v="1619" actId="20577"/>
          <ac:spMkLst>
            <pc:docMk/>
            <pc:sldMk cId="2039879679" sldId="922"/>
            <ac:spMk id="2" creationId="{B5B2958F-3F74-4A02-99C1-9AF4C93966E1}"/>
          </ac:spMkLst>
        </pc:spChg>
        <pc:spChg chg="mod">
          <ac:chgData name="dgreipl" userId="d97562fd-b189-437e-b91d-de7b81e9769e" providerId="ADAL" clId="{DF57E143-8C03-4500-B805-9869F416947E}" dt="2019-12-13T15:19:45.789" v="1599" actId="20577"/>
          <ac:spMkLst>
            <pc:docMk/>
            <pc:sldMk cId="2039879679" sldId="922"/>
            <ac:spMk id="5" creationId="{271928BC-24E5-4060-8386-EF8833B79D6C}"/>
          </ac:spMkLst>
        </pc:spChg>
      </pc:sldChg>
    </pc:docChg>
  </pc:docChgLst>
  <pc:docChgLst>
    <pc:chgData name="dgreipl" userId="d97562fd-b189-437e-b91d-de7b81e9769e" providerId="ADAL" clId="{0ACA08C3-0A08-4722-BDD2-A32E11EC03DC}"/>
    <pc:docChg chg="modSld">
      <pc:chgData name="dgreipl" userId="d97562fd-b189-437e-b91d-de7b81e9769e" providerId="ADAL" clId="{0ACA08C3-0A08-4722-BDD2-A32E11EC03DC}" dt="2019-12-01T16:42:31.916" v="13" actId="20577"/>
      <pc:docMkLst>
        <pc:docMk/>
      </pc:docMkLst>
      <pc:sldChg chg="modSp">
        <pc:chgData name="dgreipl" userId="d97562fd-b189-437e-b91d-de7b81e9769e" providerId="ADAL" clId="{0ACA08C3-0A08-4722-BDD2-A32E11EC03DC}" dt="2019-12-01T16:42:31.916" v="13" actId="20577"/>
        <pc:sldMkLst>
          <pc:docMk/>
          <pc:sldMk cId="2823202252" sldId="915"/>
        </pc:sldMkLst>
        <pc:spChg chg="mod">
          <ac:chgData name="dgreipl" userId="d97562fd-b189-437e-b91d-de7b81e9769e" providerId="ADAL" clId="{0ACA08C3-0A08-4722-BDD2-A32E11EC03DC}" dt="2019-12-01T16:42:31.916" v="1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2F5D670C-406A-4E88-B92B-3439A6BEE05F}"/>
    <pc:docChg chg="custSel addSld delSld modSld sldOrd">
      <pc:chgData name="dgreipl" userId="d97562fd-b189-437e-b91d-de7b81e9769e" providerId="ADAL" clId="{2F5D670C-406A-4E88-B92B-3439A6BEE05F}" dt="2019-12-08T17:50:25.620" v="389"/>
      <pc:docMkLst>
        <pc:docMk/>
      </pc:docMkLst>
      <pc:sldChg chg="modSp">
        <pc:chgData name="dgreipl" userId="d97562fd-b189-437e-b91d-de7b81e9769e" providerId="ADAL" clId="{2F5D670C-406A-4E88-B92B-3439A6BEE05F}" dt="2019-12-08T17:34:38.475" v="24" actId="20577"/>
        <pc:sldMkLst>
          <pc:docMk/>
          <pc:sldMk cId="2823202252" sldId="915"/>
        </pc:sldMkLst>
        <pc:spChg chg="mod">
          <ac:chgData name="dgreipl" userId="d97562fd-b189-437e-b91d-de7b81e9769e" providerId="ADAL" clId="{2F5D670C-406A-4E88-B92B-3439A6BEE05F}" dt="2019-12-08T17:34:38.475" v="2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del">
        <pc:chgData name="dgreipl" userId="d97562fd-b189-437e-b91d-de7b81e9769e" providerId="ADAL" clId="{2F5D670C-406A-4E88-B92B-3439A6BEE05F}" dt="2019-12-08T17:34:43.634" v="25" actId="2696"/>
        <pc:sldMkLst>
          <pc:docMk/>
          <pc:sldMk cId="1382553490" sldId="916"/>
        </pc:sldMkLst>
      </pc:sldChg>
      <pc:sldChg chg="addSp delSp modSp">
        <pc:chgData name="dgreipl" userId="d97562fd-b189-437e-b91d-de7b81e9769e" providerId="ADAL" clId="{2F5D670C-406A-4E88-B92B-3439A6BEE05F}" dt="2019-12-08T17:36:12.731" v="57" actId="1076"/>
        <pc:sldMkLst>
          <pc:docMk/>
          <pc:sldMk cId="183838221" sldId="917"/>
        </pc:sldMkLst>
        <pc:spChg chg="add del mod">
          <ac:chgData name="dgreipl" userId="d97562fd-b189-437e-b91d-de7b81e9769e" providerId="ADAL" clId="{2F5D670C-406A-4E88-B92B-3439A6BEE05F}" dt="2019-12-08T17:35:44.222" v="43" actId="478"/>
          <ac:spMkLst>
            <pc:docMk/>
            <pc:sldMk cId="183838221" sldId="917"/>
            <ac:spMk id="3" creationId="{50A60A81-34B3-4809-B5A0-15C7AA81337E}"/>
          </ac:spMkLst>
        </pc:spChg>
        <pc:spChg chg="mod">
          <ac:chgData name="dgreipl" userId="d97562fd-b189-437e-b91d-de7b81e9769e" providerId="ADAL" clId="{2F5D670C-406A-4E88-B92B-3439A6BEE05F}" dt="2019-12-08T17:34:59.434" v="41" actId="20577"/>
          <ac:spMkLst>
            <pc:docMk/>
            <pc:sldMk cId="183838221" sldId="917"/>
            <ac:spMk id="4" creationId="{B874A763-C9A8-46D5-808A-77A024C1DF36}"/>
          </ac:spMkLst>
        </pc:spChg>
        <pc:spChg chg="del">
          <ac:chgData name="dgreipl" userId="d97562fd-b189-437e-b91d-de7b81e9769e" providerId="ADAL" clId="{2F5D670C-406A-4E88-B92B-3439A6BEE05F}" dt="2019-12-08T17:35:03.331" v="42" actId="478"/>
          <ac:spMkLst>
            <pc:docMk/>
            <pc:sldMk cId="183838221" sldId="917"/>
            <ac:spMk id="5" creationId="{6E224398-3AEB-4142-A3EE-3A54B7652AB7}"/>
          </ac:spMkLst>
        </pc:spChg>
        <pc:spChg chg="add mod">
          <ac:chgData name="dgreipl" userId="d97562fd-b189-437e-b91d-de7b81e9769e" providerId="ADAL" clId="{2F5D670C-406A-4E88-B92B-3439A6BEE05F}" dt="2019-12-08T17:36:12.731" v="57" actId="1076"/>
          <ac:spMkLst>
            <pc:docMk/>
            <pc:sldMk cId="183838221" sldId="917"/>
            <ac:spMk id="8" creationId="{C60A0038-6756-4539-BD78-A56901F5CADB}"/>
          </ac:spMkLst>
        </pc:spChg>
        <pc:picChg chg="add mod">
          <ac:chgData name="dgreipl" userId="d97562fd-b189-437e-b91d-de7b81e9769e" providerId="ADAL" clId="{2F5D670C-406A-4E88-B92B-3439A6BEE05F}" dt="2019-12-08T17:35:57.109" v="49" actId="1076"/>
          <ac:picMkLst>
            <pc:docMk/>
            <pc:sldMk cId="183838221" sldId="917"/>
            <ac:picMk id="7" creationId="{2E3BB72E-F9EB-46B8-87FD-DD240753C166}"/>
          </ac:picMkLst>
        </pc:picChg>
      </pc:sldChg>
      <pc:sldChg chg="addSp delSp modSp add">
        <pc:chgData name="dgreipl" userId="d97562fd-b189-437e-b91d-de7b81e9769e" providerId="ADAL" clId="{2F5D670C-406A-4E88-B92B-3439A6BEE05F}" dt="2019-12-08T17:42:37.876" v="235"/>
        <pc:sldMkLst>
          <pc:docMk/>
          <pc:sldMk cId="9834441" sldId="918"/>
        </pc:sldMkLst>
        <pc:spChg chg="mod">
          <ac:chgData name="dgreipl" userId="d97562fd-b189-437e-b91d-de7b81e9769e" providerId="ADAL" clId="{2F5D670C-406A-4E88-B92B-3439A6BEE05F}" dt="2019-12-08T17:40:02.848" v="121" actId="20577"/>
          <ac:spMkLst>
            <pc:docMk/>
            <pc:sldMk cId="9834441" sldId="918"/>
            <ac:spMk id="2" creationId="{B61550F4-638E-4D32-ADF9-5981042AB0D7}"/>
          </ac:spMkLst>
        </pc:spChg>
        <pc:spChg chg="del">
          <ac:chgData name="dgreipl" userId="d97562fd-b189-437e-b91d-de7b81e9769e" providerId="ADAL" clId="{2F5D670C-406A-4E88-B92B-3439A6BEE05F}" dt="2019-12-08T17:40:06.508" v="122" actId="478"/>
          <ac:spMkLst>
            <pc:docMk/>
            <pc:sldMk cId="9834441" sldId="918"/>
            <ac:spMk id="5" creationId="{D5B22175-6820-47AF-947E-6ABB5B57A7E2}"/>
          </ac:spMkLst>
        </pc:spChg>
        <pc:spChg chg="add mod">
          <ac:chgData name="dgreipl" userId="d97562fd-b189-437e-b91d-de7b81e9769e" providerId="ADAL" clId="{2F5D670C-406A-4E88-B92B-3439A6BEE05F}" dt="2019-12-08T17:42:24.346" v="232" actId="20577"/>
          <ac:spMkLst>
            <pc:docMk/>
            <pc:sldMk cId="9834441" sldId="918"/>
            <ac:spMk id="6" creationId="{7588D6E2-2F56-4C2B-8EDC-D42FC6F473A3}"/>
          </ac:spMkLst>
        </pc:spChg>
        <pc:spChg chg="add del">
          <ac:chgData name="dgreipl" userId="d97562fd-b189-437e-b91d-de7b81e9769e" providerId="ADAL" clId="{2F5D670C-406A-4E88-B92B-3439A6BEE05F}" dt="2019-12-08T17:42:34.412" v="234"/>
          <ac:spMkLst>
            <pc:docMk/>
            <pc:sldMk cId="9834441" sldId="918"/>
            <ac:spMk id="7" creationId="{FE8CA7F1-8054-4D32-B9C9-ACAA33B3BAE1}"/>
          </ac:spMkLst>
        </pc:spChg>
        <pc:spChg chg="add">
          <ac:chgData name="dgreipl" userId="d97562fd-b189-437e-b91d-de7b81e9769e" providerId="ADAL" clId="{2F5D670C-406A-4E88-B92B-3439A6BEE05F}" dt="2019-12-08T17:42:37.876" v="235"/>
          <ac:spMkLst>
            <pc:docMk/>
            <pc:sldMk cId="9834441" sldId="918"/>
            <ac:spMk id="8" creationId="{1E7ABAD7-B665-4BF9-A7E5-0752FC495CA2}"/>
          </ac:spMkLst>
        </pc:spChg>
      </pc:sldChg>
      <pc:sldChg chg="del">
        <pc:chgData name="dgreipl" userId="d97562fd-b189-437e-b91d-de7b81e9769e" providerId="ADAL" clId="{2F5D670C-406A-4E88-B92B-3439A6BEE05F}" dt="2019-12-08T17:34:44.296" v="26" actId="2696"/>
        <pc:sldMkLst>
          <pc:docMk/>
          <pc:sldMk cId="361342258" sldId="918"/>
        </pc:sldMkLst>
      </pc:sldChg>
      <pc:sldChg chg="modSp add ord">
        <pc:chgData name="dgreipl" userId="d97562fd-b189-437e-b91d-de7b81e9769e" providerId="ADAL" clId="{2F5D670C-406A-4E88-B92B-3439A6BEE05F}" dt="2019-12-08T17:50:25.620" v="389"/>
        <pc:sldMkLst>
          <pc:docMk/>
          <pc:sldMk cId="1133390091" sldId="919"/>
        </pc:sldMkLst>
        <pc:spChg chg="mod">
          <ac:chgData name="dgreipl" userId="d97562fd-b189-437e-b91d-de7b81e9769e" providerId="ADAL" clId="{2F5D670C-406A-4E88-B92B-3439A6BEE05F}" dt="2019-12-08T17:43:51.753" v="275" actId="20577"/>
          <ac:spMkLst>
            <pc:docMk/>
            <pc:sldMk cId="1133390091" sldId="919"/>
            <ac:spMk id="2" creationId="{D4CD7E50-FF18-4A23-B732-B866C977EF67}"/>
          </ac:spMkLst>
        </pc:spChg>
        <pc:spChg chg="mod">
          <ac:chgData name="dgreipl" userId="d97562fd-b189-437e-b91d-de7b81e9769e" providerId="ADAL" clId="{2F5D670C-406A-4E88-B92B-3439A6BEE05F}" dt="2019-12-08T17:48:26.449" v="388" actId="1076"/>
          <ac:spMkLst>
            <pc:docMk/>
            <pc:sldMk cId="1133390091" sldId="919"/>
            <ac:spMk id="5" creationId="{61EFB780-6069-4D9C-B7B0-BA845BF55E2D}"/>
          </ac:spMkLst>
        </pc:spChg>
      </pc:sldChg>
      <pc:sldChg chg="del">
        <pc:chgData name="dgreipl" userId="d97562fd-b189-437e-b91d-de7b81e9769e" providerId="ADAL" clId="{2F5D670C-406A-4E88-B92B-3439A6BEE05F}" dt="2019-12-08T17:34:45.314" v="27" actId="2696"/>
        <pc:sldMkLst>
          <pc:docMk/>
          <pc:sldMk cId="1994449365" sldId="919"/>
        </pc:sldMkLst>
      </pc:sldChg>
      <pc:sldChg chg="addSp delSp modSp add modTransition">
        <pc:chgData name="dgreipl" userId="d97562fd-b189-437e-b91d-de7b81e9769e" providerId="ADAL" clId="{2F5D670C-406A-4E88-B92B-3439A6BEE05F}" dt="2019-12-08T17:47:06.244" v="372" actId="1076"/>
        <pc:sldMkLst>
          <pc:docMk/>
          <pc:sldMk cId="2206863700" sldId="920"/>
        </pc:sldMkLst>
        <pc:spChg chg="del">
          <ac:chgData name="dgreipl" userId="d97562fd-b189-437e-b91d-de7b81e9769e" providerId="ADAL" clId="{2F5D670C-406A-4E88-B92B-3439A6BEE05F}" dt="2019-12-08T17:45:08.903" v="299"/>
          <ac:spMkLst>
            <pc:docMk/>
            <pc:sldMk cId="2206863700" sldId="920"/>
            <ac:spMk id="2" creationId="{20266A1C-8611-4F7D-A224-371C18E64029}"/>
          </ac:spMkLst>
        </pc:spChg>
        <pc:spChg chg="del mod">
          <ac:chgData name="dgreipl" userId="d97562fd-b189-437e-b91d-de7b81e9769e" providerId="ADAL" clId="{2F5D670C-406A-4E88-B92B-3439A6BEE05F}" dt="2019-12-08T17:45:08.903" v="299"/>
          <ac:spMkLst>
            <pc:docMk/>
            <pc:sldMk cId="2206863700" sldId="920"/>
            <ac:spMk id="3" creationId="{CDA96A7A-A4F5-45B4-9767-324ED38BBD2E}"/>
          </ac:spMkLst>
        </pc:spChg>
        <pc:spChg chg="add mod">
          <ac:chgData name="dgreipl" userId="d97562fd-b189-437e-b91d-de7b81e9769e" providerId="ADAL" clId="{2F5D670C-406A-4E88-B92B-3439A6BEE05F}" dt="2019-12-08T17:45:18.796" v="333" actId="20577"/>
          <ac:spMkLst>
            <pc:docMk/>
            <pc:sldMk cId="2206863700" sldId="920"/>
            <ac:spMk id="4" creationId="{2F8E0C9E-C8A4-4933-A2D1-3AD94E82D17A}"/>
          </ac:spMkLst>
        </pc:spChg>
        <pc:spChg chg="add del mod">
          <ac:chgData name="dgreipl" userId="d97562fd-b189-437e-b91d-de7b81e9769e" providerId="ADAL" clId="{2F5D670C-406A-4E88-B92B-3439A6BEE05F}" dt="2019-12-08T17:45:21.614" v="334" actId="478"/>
          <ac:spMkLst>
            <pc:docMk/>
            <pc:sldMk cId="2206863700" sldId="920"/>
            <ac:spMk id="5" creationId="{1B1B0791-607F-4B2E-BBEC-0D07ED766708}"/>
          </ac:spMkLst>
        </pc:spChg>
        <pc:spChg chg="add del">
          <ac:chgData name="dgreipl" userId="d97562fd-b189-437e-b91d-de7b81e9769e" providerId="ADAL" clId="{2F5D670C-406A-4E88-B92B-3439A6BEE05F}" dt="2019-12-08T17:45:24.091" v="336"/>
          <ac:spMkLst>
            <pc:docMk/>
            <pc:sldMk cId="2206863700" sldId="920"/>
            <ac:spMk id="6" creationId="{411CE876-0F67-4685-BA21-D2A22A3E12C0}"/>
          </ac:spMkLst>
        </pc:spChg>
        <pc:spChg chg="add mod">
          <ac:chgData name="dgreipl" userId="d97562fd-b189-437e-b91d-de7b81e9769e" providerId="ADAL" clId="{2F5D670C-406A-4E88-B92B-3439A6BEE05F}" dt="2019-12-08T17:47:06.244" v="372" actId="1076"/>
          <ac:spMkLst>
            <pc:docMk/>
            <pc:sldMk cId="2206863700" sldId="920"/>
            <ac:spMk id="8" creationId="{44D78482-3614-4F79-9366-318C695D0467}"/>
          </ac:spMkLst>
        </pc:spChg>
        <pc:picChg chg="add mod">
          <ac:chgData name="dgreipl" userId="d97562fd-b189-437e-b91d-de7b81e9769e" providerId="ADAL" clId="{2F5D670C-406A-4E88-B92B-3439A6BEE05F}" dt="2019-12-08T17:46:29.443" v="342" actId="1076"/>
          <ac:picMkLst>
            <pc:docMk/>
            <pc:sldMk cId="2206863700" sldId="920"/>
            <ac:picMk id="1026" creationId="{0B53C126-251F-4CD6-9221-737D2B1D11E7}"/>
          </ac:picMkLst>
        </pc:picChg>
      </pc:sldChg>
    </pc:docChg>
  </pc:docChgLst>
  <pc:docChgLst>
    <pc:chgData name="Dieter" userId="d97562fd-b189-437e-b91d-de7b81e9769e" providerId="ADAL" clId="{4181B3FD-B8F2-4617-8B51-970EE8881D3B}"/>
    <pc:docChg chg="custSel addSld delSld modSld">
      <pc:chgData name="Dieter" userId="d97562fd-b189-437e-b91d-de7b81e9769e" providerId="ADAL" clId="{4181B3FD-B8F2-4617-8B51-970EE8881D3B}" dt="2020-11-09T15:40:30.497" v="359" actId="1076"/>
      <pc:docMkLst>
        <pc:docMk/>
      </pc:docMkLst>
      <pc:sldChg chg="delSp modSp mod">
        <pc:chgData name="Dieter" userId="d97562fd-b189-437e-b91d-de7b81e9769e" providerId="ADAL" clId="{4181B3FD-B8F2-4617-8B51-970EE8881D3B}" dt="2020-11-09T14:37:52.913" v="24" actId="478"/>
        <pc:sldMkLst>
          <pc:docMk/>
          <pc:sldMk cId="2823202252" sldId="915"/>
        </pc:sldMkLst>
        <pc:spChg chg="mod">
          <ac:chgData name="Dieter" userId="d97562fd-b189-437e-b91d-de7b81e9769e" providerId="ADAL" clId="{4181B3FD-B8F2-4617-8B51-970EE8881D3B}" dt="2020-11-09T14:37:39.601" v="18" actId="20577"/>
          <ac:spMkLst>
            <pc:docMk/>
            <pc:sldMk cId="2823202252" sldId="915"/>
            <ac:spMk id="4" creationId="{4B948360-B672-4DD7-BDBE-C4D39DA10A40}"/>
          </ac:spMkLst>
        </pc:spChg>
        <pc:spChg chg="del">
          <ac:chgData name="Dieter" userId="d97562fd-b189-437e-b91d-de7b81e9769e" providerId="ADAL" clId="{4181B3FD-B8F2-4617-8B51-970EE8881D3B}" dt="2020-11-09T14:37:52.913" v="24" actId="478"/>
          <ac:spMkLst>
            <pc:docMk/>
            <pc:sldMk cId="2823202252" sldId="915"/>
            <ac:spMk id="5" creationId="{0A322C10-9169-41AF-925C-C1ECD26B7CAD}"/>
          </ac:spMkLst>
        </pc:spChg>
      </pc:sldChg>
      <pc:sldChg chg="addSp delSp modSp new mod modClrScheme chgLayout">
        <pc:chgData name="Dieter" userId="d97562fd-b189-437e-b91d-de7b81e9769e" providerId="ADAL" clId="{4181B3FD-B8F2-4617-8B51-970EE8881D3B}" dt="2020-11-09T15:40:30.497" v="359" actId="1076"/>
        <pc:sldMkLst>
          <pc:docMk/>
          <pc:sldMk cId="2696480870" sldId="916"/>
        </pc:sldMkLst>
        <pc:spChg chg="del mod ord">
          <ac:chgData name="Dieter" userId="d97562fd-b189-437e-b91d-de7b81e9769e" providerId="ADAL" clId="{4181B3FD-B8F2-4617-8B51-970EE8881D3B}" dt="2020-11-09T14:38:04.775" v="26" actId="700"/>
          <ac:spMkLst>
            <pc:docMk/>
            <pc:sldMk cId="2696480870" sldId="916"/>
            <ac:spMk id="2" creationId="{8F48B58A-1DF5-4A21-9CBD-4483610F36CA}"/>
          </ac:spMkLst>
        </pc:spChg>
        <pc:spChg chg="del mod ord">
          <ac:chgData name="Dieter" userId="d97562fd-b189-437e-b91d-de7b81e9769e" providerId="ADAL" clId="{4181B3FD-B8F2-4617-8B51-970EE8881D3B}" dt="2020-11-09T14:38:04.775" v="26" actId="700"/>
          <ac:spMkLst>
            <pc:docMk/>
            <pc:sldMk cId="2696480870" sldId="916"/>
            <ac:spMk id="3" creationId="{D9372E8A-4A86-4F8F-A17E-172E131F8C91}"/>
          </ac:spMkLst>
        </pc:spChg>
        <pc:spChg chg="add mod ord">
          <ac:chgData name="Dieter" userId="d97562fd-b189-437e-b91d-de7b81e9769e" providerId="ADAL" clId="{4181B3FD-B8F2-4617-8B51-970EE8881D3B}" dt="2020-11-09T14:38:09.552" v="39" actId="20577"/>
          <ac:spMkLst>
            <pc:docMk/>
            <pc:sldMk cId="2696480870" sldId="916"/>
            <ac:spMk id="4" creationId="{B19FB078-A2E6-42C9-A05C-14AF628106A0}"/>
          </ac:spMkLst>
        </pc:spChg>
        <pc:spChg chg="add del mod ord">
          <ac:chgData name="Dieter" userId="d97562fd-b189-437e-b91d-de7b81e9769e" providerId="ADAL" clId="{4181B3FD-B8F2-4617-8B51-970EE8881D3B}" dt="2020-11-09T14:38:22.143" v="41" actId="478"/>
          <ac:spMkLst>
            <pc:docMk/>
            <pc:sldMk cId="2696480870" sldId="916"/>
            <ac:spMk id="5" creationId="{C9917143-FEC6-4CCD-86D2-9E22CBD259C3}"/>
          </ac:spMkLst>
        </pc:spChg>
        <pc:spChg chg="add del mod">
          <ac:chgData name="Dieter" userId="d97562fd-b189-437e-b91d-de7b81e9769e" providerId="ADAL" clId="{4181B3FD-B8F2-4617-8B51-970EE8881D3B}" dt="2020-11-09T14:38:22.148" v="43"/>
          <ac:spMkLst>
            <pc:docMk/>
            <pc:sldMk cId="2696480870" sldId="916"/>
            <ac:spMk id="6" creationId="{C0583C2D-C0D1-41AC-ACDB-C8721E3931D0}"/>
          </ac:spMkLst>
        </pc:spChg>
        <pc:spChg chg="add mod">
          <ac:chgData name="Dieter" userId="d97562fd-b189-437e-b91d-de7b81e9769e" providerId="ADAL" clId="{4181B3FD-B8F2-4617-8B51-970EE8881D3B}" dt="2020-11-09T14:40:46.633" v="132" actId="1076"/>
          <ac:spMkLst>
            <pc:docMk/>
            <pc:sldMk cId="2696480870" sldId="916"/>
            <ac:spMk id="7" creationId="{2190DA01-E368-470C-93D4-E4EAE7A5D2BB}"/>
          </ac:spMkLst>
        </pc:spChg>
        <pc:spChg chg="add mod">
          <ac:chgData name="Dieter" userId="d97562fd-b189-437e-b91d-de7b81e9769e" providerId="ADAL" clId="{4181B3FD-B8F2-4617-8B51-970EE8881D3B}" dt="2020-11-09T14:41:40.361" v="148" actId="1076"/>
          <ac:spMkLst>
            <pc:docMk/>
            <pc:sldMk cId="2696480870" sldId="916"/>
            <ac:spMk id="9" creationId="{CFBC043B-790D-41A3-A2D1-9D5AE564CA8C}"/>
          </ac:spMkLst>
        </pc:spChg>
        <pc:spChg chg="add mod">
          <ac:chgData name="Dieter" userId="d97562fd-b189-437e-b91d-de7b81e9769e" providerId="ADAL" clId="{4181B3FD-B8F2-4617-8B51-970EE8881D3B}" dt="2020-11-09T14:40:38.813" v="130" actId="207"/>
          <ac:spMkLst>
            <pc:docMk/>
            <pc:sldMk cId="2696480870" sldId="916"/>
            <ac:spMk id="11" creationId="{FD789AB1-AFE5-4222-924C-CB5BA5F88B44}"/>
          </ac:spMkLst>
        </pc:spChg>
        <pc:spChg chg="add mod">
          <ac:chgData name="Dieter" userId="d97562fd-b189-437e-b91d-de7b81e9769e" providerId="ADAL" clId="{4181B3FD-B8F2-4617-8B51-970EE8881D3B}" dt="2020-11-09T15:24:16.604" v="194" actId="1076"/>
          <ac:spMkLst>
            <pc:docMk/>
            <pc:sldMk cId="2696480870" sldId="916"/>
            <ac:spMk id="13" creationId="{D9BBEDA4-B225-4E94-AA29-555EF9B326E7}"/>
          </ac:spMkLst>
        </pc:spChg>
        <pc:spChg chg="add mod">
          <ac:chgData name="Dieter" userId="d97562fd-b189-437e-b91d-de7b81e9769e" providerId="ADAL" clId="{4181B3FD-B8F2-4617-8B51-970EE8881D3B}" dt="2020-11-09T15:24:19.401" v="195" actId="1076"/>
          <ac:spMkLst>
            <pc:docMk/>
            <pc:sldMk cId="2696480870" sldId="916"/>
            <ac:spMk id="15" creationId="{08FA1661-5494-41C0-AF39-2A11E8B24D8A}"/>
          </ac:spMkLst>
        </pc:spChg>
        <pc:spChg chg="add mod">
          <ac:chgData name="Dieter" userId="d97562fd-b189-437e-b91d-de7b81e9769e" providerId="ADAL" clId="{4181B3FD-B8F2-4617-8B51-970EE8881D3B}" dt="2020-11-09T15:24:22.674" v="196" actId="1076"/>
          <ac:spMkLst>
            <pc:docMk/>
            <pc:sldMk cId="2696480870" sldId="916"/>
            <ac:spMk id="17" creationId="{31712B04-9E01-416A-9D76-8312FD6C6C47}"/>
          </ac:spMkLst>
        </pc:spChg>
        <pc:spChg chg="add mod">
          <ac:chgData name="Dieter" userId="d97562fd-b189-437e-b91d-de7b81e9769e" providerId="ADAL" clId="{4181B3FD-B8F2-4617-8B51-970EE8881D3B}" dt="2020-11-09T14:42:31.946" v="166" actId="1076"/>
          <ac:spMkLst>
            <pc:docMk/>
            <pc:sldMk cId="2696480870" sldId="916"/>
            <ac:spMk id="30" creationId="{426485BC-4EA3-43EE-9A1A-9C05F979BD9C}"/>
          </ac:spMkLst>
        </pc:spChg>
        <pc:spChg chg="add mod">
          <ac:chgData name="Dieter" userId="d97562fd-b189-437e-b91d-de7b81e9769e" providerId="ADAL" clId="{4181B3FD-B8F2-4617-8B51-970EE8881D3B}" dt="2020-11-09T15:24:27.427" v="197" actId="113"/>
          <ac:spMkLst>
            <pc:docMk/>
            <pc:sldMk cId="2696480870" sldId="916"/>
            <ac:spMk id="32" creationId="{27B02FCA-B18C-4674-A948-34E7DE6611F6}"/>
          </ac:spMkLst>
        </pc:spChg>
        <pc:spChg chg="add mod">
          <ac:chgData name="Dieter" userId="d97562fd-b189-437e-b91d-de7b81e9769e" providerId="ADAL" clId="{4181B3FD-B8F2-4617-8B51-970EE8881D3B}" dt="2020-11-09T15:28:01.888" v="224" actId="1076"/>
          <ac:spMkLst>
            <pc:docMk/>
            <pc:sldMk cId="2696480870" sldId="916"/>
            <ac:spMk id="33" creationId="{E623282C-27DB-4C81-999F-7EBF3CCB892E}"/>
          </ac:spMkLst>
        </pc:spChg>
        <pc:spChg chg="add mod">
          <ac:chgData name="Dieter" userId="d97562fd-b189-437e-b91d-de7b81e9769e" providerId="ADAL" clId="{4181B3FD-B8F2-4617-8B51-970EE8881D3B}" dt="2020-11-09T15:35:54.304" v="342" actId="1076"/>
          <ac:spMkLst>
            <pc:docMk/>
            <pc:sldMk cId="2696480870" sldId="916"/>
            <ac:spMk id="35" creationId="{1764A751-CF2A-4104-93FC-E305D9EC3149}"/>
          </ac:spMkLst>
        </pc:spChg>
        <pc:spChg chg="add mod">
          <ac:chgData name="Dieter" userId="d97562fd-b189-437e-b91d-de7b81e9769e" providerId="ADAL" clId="{4181B3FD-B8F2-4617-8B51-970EE8881D3B}" dt="2020-11-09T15:40:24.488" v="357" actId="1076"/>
          <ac:spMkLst>
            <pc:docMk/>
            <pc:sldMk cId="2696480870" sldId="916"/>
            <ac:spMk id="37" creationId="{497F7B44-31C4-42FC-BFD0-4677461B727C}"/>
          </ac:spMkLst>
        </pc:spChg>
        <pc:spChg chg="add mod">
          <ac:chgData name="Dieter" userId="d97562fd-b189-437e-b91d-de7b81e9769e" providerId="ADAL" clId="{4181B3FD-B8F2-4617-8B51-970EE8881D3B}" dt="2020-11-09T15:30:48.627" v="286" actId="20577"/>
          <ac:spMkLst>
            <pc:docMk/>
            <pc:sldMk cId="2696480870" sldId="916"/>
            <ac:spMk id="39" creationId="{AC8EC43D-8096-45E5-8393-1B05977FD235}"/>
          </ac:spMkLst>
        </pc:spChg>
        <pc:spChg chg="add mod">
          <ac:chgData name="Dieter" userId="d97562fd-b189-437e-b91d-de7b81e9769e" providerId="ADAL" clId="{4181B3FD-B8F2-4617-8B51-970EE8881D3B}" dt="2020-11-09T15:35:54.304" v="342" actId="1076"/>
          <ac:spMkLst>
            <pc:docMk/>
            <pc:sldMk cId="2696480870" sldId="916"/>
            <ac:spMk id="41" creationId="{C3E5028E-4429-411A-A25A-E60E6C42EE65}"/>
          </ac:spMkLst>
        </pc:spChg>
        <pc:spChg chg="add mod">
          <ac:chgData name="Dieter" userId="d97562fd-b189-437e-b91d-de7b81e9769e" providerId="ADAL" clId="{4181B3FD-B8F2-4617-8B51-970EE8881D3B}" dt="2020-11-09T15:31:36.250" v="299" actId="1076"/>
          <ac:spMkLst>
            <pc:docMk/>
            <pc:sldMk cId="2696480870" sldId="916"/>
            <ac:spMk id="43" creationId="{81E5A910-A716-4F55-B91F-2681F08490E0}"/>
          </ac:spMkLst>
        </pc:spChg>
        <pc:spChg chg="add mod">
          <ac:chgData name="Dieter" userId="d97562fd-b189-437e-b91d-de7b81e9769e" providerId="ADAL" clId="{4181B3FD-B8F2-4617-8B51-970EE8881D3B}" dt="2020-11-09T15:32:16.881" v="306" actId="20577"/>
          <ac:spMkLst>
            <pc:docMk/>
            <pc:sldMk cId="2696480870" sldId="916"/>
            <ac:spMk id="45" creationId="{73C2F10D-CA0C-4A5B-B708-6662B94F792A}"/>
          </ac:spMkLst>
        </pc:spChg>
        <pc:spChg chg="add mod">
          <ac:chgData name="Dieter" userId="d97562fd-b189-437e-b91d-de7b81e9769e" providerId="ADAL" clId="{4181B3FD-B8F2-4617-8B51-970EE8881D3B}" dt="2020-11-09T15:32:55.514" v="317" actId="20577"/>
          <ac:spMkLst>
            <pc:docMk/>
            <pc:sldMk cId="2696480870" sldId="916"/>
            <ac:spMk id="47" creationId="{38711127-8AF7-4096-ABEC-034E457700A2}"/>
          </ac:spMkLst>
        </pc:spChg>
        <pc:spChg chg="add mod">
          <ac:chgData name="Dieter" userId="d97562fd-b189-437e-b91d-de7b81e9769e" providerId="ADAL" clId="{4181B3FD-B8F2-4617-8B51-970EE8881D3B}" dt="2020-11-09T15:34:18.985" v="326" actId="1076"/>
          <ac:spMkLst>
            <pc:docMk/>
            <pc:sldMk cId="2696480870" sldId="916"/>
            <ac:spMk id="49" creationId="{5FDB46BB-BE15-4E3A-9629-1CB80D88796A}"/>
          </ac:spMkLst>
        </pc:spChg>
        <pc:spChg chg="add mod">
          <ac:chgData name="Dieter" userId="d97562fd-b189-437e-b91d-de7b81e9769e" providerId="ADAL" clId="{4181B3FD-B8F2-4617-8B51-970EE8881D3B}" dt="2020-11-09T15:34:52.255" v="333" actId="1076"/>
          <ac:spMkLst>
            <pc:docMk/>
            <pc:sldMk cId="2696480870" sldId="916"/>
            <ac:spMk id="51" creationId="{FE196752-A26C-4D9C-9E66-C70BA7EFC526}"/>
          </ac:spMkLst>
        </pc:spChg>
        <pc:spChg chg="add mod">
          <ac:chgData name="Dieter" userId="d97562fd-b189-437e-b91d-de7b81e9769e" providerId="ADAL" clId="{4181B3FD-B8F2-4617-8B51-970EE8881D3B}" dt="2020-11-09T15:35:35.192" v="341" actId="1076"/>
          <ac:spMkLst>
            <pc:docMk/>
            <pc:sldMk cId="2696480870" sldId="916"/>
            <ac:spMk id="53" creationId="{3AE7C0AA-3271-4230-B660-612C671F91B6}"/>
          </ac:spMkLst>
        </pc:spChg>
        <pc:spChg chg="add mod">
          <ac:chgData name="Dieter" userId="d97562fd-b189-437e-b91d-de7b81e9769e" providerId="ADAL" clId="{4181B3FD-B8F2-4617-8B51-970EE8881D3B}" dt="2020-11-09T15:37:36.521" v="355" actId="1076"/>
          <ac:spMkLst>
            <pc:docMk/>
            <pc:sldMk cId="2696480870" sldId="916"/>
            <ac:spMk id="55" creationId="{8ACC8DC3-620D-4008-B562-7ACABD1D73ED}"/>
          </ac:spMkLst>
        </pc:spChg>
        <pc:cxnChg chg="add mod">
          <ac:chgData name="Dieter" userId="d97562fd-b189-437e-b91d-de7b81e9769e" providerId="ADAL" clId="{4181B3FD-B8F2-4617-8B51-970EE8881D3B}" dt="2020-11-09T14:41:19.249" v="141" actId="14100"/>
          <ac:cxnSpMkLst>
            <pc:docMk/>
            <pc:sldMk cId="2696480870" sldId="916"/>
            <ac:cxnSpMk id="19" creationId="{852FA630-37D5-4811-B175-A0B2128DC7F6}"/>
          </ac:cxnSpMkLst>
        </pc:cxnChg>
        <pc:cxnChg chg="add mod">
          <ac:chgData name="Dieter" userId="d97562fd-b189-437e-b91d-de7b81e9769e" providerId="ADAL" clId="{4181B3FD-B8F2-4617-8B51-970EE8881D3B}" dt="2020-11-09T14:41:16.858" v="140" actId="14100"/>
          <ac:cxnSpMkLst>
            <pc:docMk/>
            <pc:sldMk cId="2696480870" sldId="916"/>
            <ac:cxnSpMk id="21" creationId="{41F687CF-3F5A-4E2C-A3C4-96B18E8CE3AA}"/>
          </ac:cxnSpMkLst>
        </pc:cxnChg>
        <pc:cxnChg chg="add mod">
          <ac:chgData name="Dieter" userId="d97562fd-b189-437e-b91d-de7b81e9769e" providerId="ADAL" clId="{4181B3FD-B8F2-4617-8B51-970EE8881D3B}" dt="2020-11-09T14:41:47.256" v="150" actId="14100"/>
          <ac:cxnSpMkLst>
            <pc:docMk/>
            <pc:sldMk cId="2696480870" sldId="916"/>
            <ac:cxnSpMk id="24" creationId="{41D1275F-E775-4321-8BC8-E3AB162E809F}"/>
          </ac:cxnSpMkLst>
        </pc:cxnChg>
        <pc:cxnChg chg="add mod">
          <ac:chgData name="Dieter" userId="d97562fd-b189-437e-b91d-de7b81e9769e" providerId="ADAL" clId="{4181B3FD-B8F2-4617-8B51-970EE8881D3B}" dt="2020-11-09T14:41:44.752" v="149" actId="14100"/>
          <ac:cxnSpMkLst>
            <pc:docMk/>
            <pc:sldMk cId="2696480870" sldId="916"/>
            <ac:cxnSpMk id="26" creationId="{D2E1BF3F-F7E2-41A6-86F7-2DEF60A61186}"/>
          </ac:cxnSpMkLst>
        </pc:cxnChg>
        <pc:cxnChg chg="add">
          <ac:chgData name="Dieter" userId="d97562fd-b189-437e-b91d-de7b81e9769e" providerId="ADAL" clId="{4181B3FD-B8F2-4617-8B51-970EE8881D3B}" dt="2020-11-09T15:38:40.392" v="356" actId="11529"/>
          <ac:cxnSpMkLst>
            <pc:docMk/>
            <pc:sldMk cId="2696480870" sldId="916"/>
            <ac:cxnSpMk id="57" creationId="{743B57FA-10BD-4361-9E47-17B19AE9E42F}"/>
          </ac:cxnSpMkLst>
        </pc:cxnChg>
        <pc:cxnChg chg="add mod">
          <ac:chgData name="Dieter" userId="d97562fd-b189-437e-b91d-de7b81e9769e" providerId="ADAL" clId="{4181B3FD-B8F2-4617-8B51-970EE8881D3B}" dt="2020-11-09T15:40:30.497" v="359" actId="1076"/>
          <ac:cxnSpMkLst>
            <pc:docMk/>
            <pc:sldMk cId="2696480870" sldId="916"/>
            <ac:cxnSpMk id="58" creationId="{4F09CB41-0D2B-41EA-B371-E236DCF2AB9C}"/>
          </ac:cxnSpMkLst>
        </pc:cxnChg>
      </pc:sldChg>
      <pc:sldChg chg="del">
        <pc:chgData name="Dieter" userId="d97562fd-b189-437e-b91d-de7b81e9769e" providerId="ADAL" clId="{4181B3FD-B8F2-4617-8B51-970EE8881D3B}" dt="2020-11-09T14:37:42.925" v="19" actId="47"/>
        <pc:sldMkLst>
          <pc:docMk/>
          <pc:sldMk cId="161468688" sldId="917"/>
        </pc:sldMkLst>
      </pc:sldChg>
      <pc:sldChg chg="del">
        <pc:chgData name="Dieter" userId="d97562fd-b189-437e-b91d-de7b81e9769e" providerId="ADAL" clId="{4181B3FD-B8F2-4617-8B51-970EE8881D3B}" dt="2020-11-09T14:37:43.659" v="20" actId="47"/>
        <pc:sldMkLst>
          <pc:docMk/>
          <pc:sldMk cId="780378464" sldId="918"/>
        </pc:sldMkLst>
      </pc:sldChg>
      <pc:sldChg chg="del">
        <pc:chgData name="Dieter" userId="d97562fd-b189-437e-b91d-de7b81e9769e" providerId="ADAL" clId="{4181B3FD-B8F2-4617-8B51-970EE8881D3B}" dt="2020-11-09T14:37:44.159" v="21" actId="47"/>
        <pc:sldMkLst>
          <pc:docMk/>
          <pc:sldMk cId="1210607970" sldId="919"/>
        </pc:sldMkLst>
      </pc:sldChg>
      <pc:sldChg chg="del">
        <pc:chgData name="Dieter" userId="d97562fd-b189-437e-b91d-de7b81e9769e" providerId="ADAL" clId="{4181B3FD-B8F2-4617-8B51-970EE8881D3B}" dt="2020-11-09T14:37:44.632" v="22" actId="47"/>
        <pc:sldMkLst>
          <pc:docMk/>
          <pc:sldMk cId="1755156614" sldId="921"/>
        </pc:sldMkLst>
      </pc:sldChg>
      <pc:sldChg chg="del">
        <pc:chgData name="Dieter" userId="d97562fd-b189-437e-b91d-de7b81e9769e" providerId="ADAL" clId="{4181B3FD-B8F2-4617-8B51-970EE8881D3B}" dt="2020-11-09T14:37:47.459" v="23" actId="47"/>
        <pc:sldMkLst>
          <pc:docMk/>
          <pc:sldMk cId="2039879679" sldId="922"/>
        </pc:sldMkLst>
      </pc:sldChg>
    </pc:docChg>
  </pc:docChgLst>
  <pc:docChgLst>
    <pc:chgData name="dgreipl" userId="d97562fd-b189-437e-b91d-de7b81e9769e" providerId="ADAL" clId="{67774ACB-E0B1-D04A-8AAF-DFA8B38CB1AD}"/>
    <pc:docChg chg="undo custSel modSld">
      <pc:chgData name="dgreipl" userId="d97562fd-b189-437e-b91d-de7b81e9769e" providerId="ADAL" clId="{67774ACB-E0B1-D04A-8AAF-DFA8B38CB1AD}" dt="2019-12-13T15:03:07.975" v="58"/>
      <pc:docMkLst>
        <pc:docMk/>
      </pc:docMkLst>
      <pc:sldChg chg="addSp delSp modSp">
        <pc:chgData name="dgreipl" userId="d97562fd-b189-437e-b91d-de7b81e9769e" providerId="ADAL" clId="{67774ACB-E0B1-D04A-8AAF-DFA8B38CB1AD}" dt="2019-12-13T15:03:07.975" v="58"/>
        <pc:sldMkLst>
          <pc:docMk/>
          <pc:sldMk cId="1210607970" sldId="919"/>
        </pc:sldMkLst>
        <pc:inkChg chg="add del">
          <ac:chgData name="dgreipl" userId="d97562fd-b189-437e-b91d-de7b81e9769e" providerId="ADAL" clId="{67774ACB-E0B1-D04A-8AAF-DFA8B38CB1AD}" dt="2019-12-13T15:01:57.832" v="34"/>
          <ac:inkMkLst>
            <pc:docMk/>
            <pc:sldMk cId="1210607970" sldId="919"/>
            <ac:inkMk id="5" creationId="{CC9FABE0-22AB-8B4C-ABB7-29EE448BED13}"/>
          </ac:inkMkLst>
        </pc:inkChg>
        <pc:inkChg chg="add del">
          <ac:chgData name="dgreipl" userId="d97562fd-b189-437e-b91d-de7b81e9769e" providerId="ADAL" clId="{67774ACB-E0B1-D04A-8AAF-DFA8B38CB1AD}" dt="2019-12-13T15:00:52.813" v="4"/>
          <ac:inkMkLst>
            <pc:docMk/>
            <pc:sldMk cId="1210607970" sldId="919"/>
            <ac:inkMk id="5" creationId="{FAE88D07-9AB9-9047-BFEE-5059C36CA91F}"/>
          </ac:inkMkLst>
        </pc:inkChg>
        <pc:inkChg chg="add del">
          <ac:chgData name="dgreipl" userId="d97562fd-b189-437e-b91d-de7b81e9769e" providerId="ADAL" clId="{67774ACB-E0B1-D04A-8AAF-DFA8B38CB1AD}" dt="2019-12-13T15:00:51.814" v="3"/>
          <ac:inkMkLst>
            <pc:docMk/>
            <pc:sldMk cId="1210607970" sldId="919"/>
            <ac:inkMk id="7" creationId="{23A535DB-9448-A644-8AD5-5DBE0EB9CD0A}"/>
          </ac:inkMkLst>
        </pc:inkChg>
        <pc:inkChg chg="add del">
          <ac:chgData name="dgreipl" userId="d97562fd-b189-437e-b91d-de7b81e9769e" providerId="ADAL" clId="{67774ACB-E0B1-D04A-8AAF-DFA8B38CB1AD}" dt="2019-12-13T15:01:53.883" v="27"/>
          <ac:inkMkLst>
            <pc:docMk/>
            <pc:sldMk cId="1210607970" sldId="919"/>
            <ac:inkMk id="7" creationId="{D25BF9DE-640E-FA4B-9DC1-A06716CECDB9}"/>
          </ac:inkMkLst>
        </pc:inkChg>
        <pc:inkChg chg="add del reco">
          <ac:chgData name="dgreipl" userId="d97562fd-b189-437e-b91d-de7b81e9769e" providerId="ADAL" clId="{67774ACB-E0B1-D04A-8AAF-DFA8B38CB1AD}" dt="2019-12-13T15:00:51.814" v="3"/>
          <ac:inkMkLst>
            <pc:docMk/>
            <pc:sldMk cId="1210607970" sldId="919"/>
            <ac:inkMk id="8" creationId="{192F3B4E-E471-C943-92DD-1034179D665F}"/>
          </ac:inkMkLst>
        </pc:inkChg>
        <pc:inkChg chg="add del">
          <ac:chgData name="dgreipl" userId="d97562fd-b189-437e-b91d-de7b81e9769e" providerId="ADAL" clId="{67774ACB-E0B1-D04A-8AAF-DFA8B38CB1AD}" dt="2019-12-13T15:01:59.470" v="36"/>
          <ac:inkMkLst>
            <pc:docMk/>
            <pc:sldMk cId="1210607970" sldId="919"/>
            <ac:inkMk id="8" creationId="{F63D9C4C-CA8D-3746-9578-573FF030465A}"/>
          </ac:inkMkLst>
        </pc:inkChg>
        <pc:inkChg chg="add del">
          <ac:chgData name="dgreipl" userId="d97562fd-b189-437e-b91d-de7b81e9769e" providerId="ADAL" clId="{67774ACB-E0B1-D04A-8AAF-DFA8B38CB1AD}" dt="2019-12-13T15:01:57.819" v="29"/>
          <ac:inkMkLst>
            <pc:docMk/>
            <pc:sldMk cId="1210607970" sldId="919"/>
            <ac:inkMk id="9" creationId="{FA3C4F19-579B-EC4E-B098-88994CF80C84}"/>
          </ac:inkMkLst>
        </pc:inkChg>
        <pc:inkChg chg="add del">
          <ac:chgData name="dgreipl" userId="d97562fd-b189-437e-b91d-de7b81e9769e" providerId="ADAL" clId="{67774ACB-E0B1-D04A-8AAF-DFA8B38CB1AD}" dt="2019-12-13T15:01:57.825" v="31"/>
          <ac:inkMkLst>
            <pc:docMk/>
            <pc:sldMk cId="1210607970" sldId="919"/>
            <ac:inkMk id="10" creationId="{03FA36EA-8F03-CE40-B0B1-9FF2EA04EE90}"/>
          </ac:inkMkLst>
        </pc:inkChg>
        <pc:inkChg chg="add del">
          <ac:chgData name="dgreipl" userId="d97562fd-b189-437e-b91d-de7b81e9769e" providerId="ADAL" clId="{67774ACB-E0B1-D04A-8AAF-DFA8B38CB1AD}" dt="2019-12-13T15:01:57.828" v="32"/>
          <ac:inkMkLst>
            <pc:docMk/>
            <pc:sldMk cId="1210607970" sldId="919"/>
            <ac:inkMk id="11" creationId="{89677026-5580-E349-A445-5D2860D1BA4A}"/>
          </ac:inkMkLst>
        </pc:inkChg>
        <pc:inkChg chg="add del">
          <ac:chgData name="dgreipl" userId="d97562fd-b189-437e-b91d-de7b81e9769e" providerId="ADAL" clId="{67774ACB-E0B1-D04A-8AAF-DFA8B38CB1AD}" dt="2019-12-13T15:01:57.830" v="33"/>
          <ac:inkMkLst>
            <pc:docMk/>
            <pc:sldMk cId="1210607970" sldId="919"/>
            <ac:inkMk id="12" creationId="{F11C5605-B487-C94E-B045-528F8BE478BE}"/>
          </ac:inkMkLst>
        </pc:inkChg>
        <pc:inkChg chg="add del">
          <ac:chgData name="dgreipl" userId="d97562fd-b189-437e-b91d-de7b81e9769e" providerId="ADAL" clId="{67774ACB-E0B1-D04A-8AAF-DFA8B38CB1AD}" dt="2019-12-13T15:01:06.427" v="15"/>
          <ac:inkMkLst>
            <pc:docMk/>
            <pc:sldMk cId="1210607970" sldId="919"/>
            <ac:inkMk id="13" creationId="{5DC1CE91-31C7-674D-BFF2-4474F3206164}"/>
          </ac:inkMkLst>
        </pc:inkChg>
        <pc:inkChg chg="add">
          <ac:chgData name="dgreipl" userId="d97562fd-b189-437e-b91d-de7b81e9769e" providerId="ADAL" clId="{67774ACB-E0B1-D04A-8AAF-DFA8B38CB1AD}" dt="2019-12-13T15:02:03.453" v="39"/>
          <ac:inkMkLst>
            <pc:docMk/>
            <pc:sldMk cId="1210607970" sldId="919"/>
            <ac:inkMk id="13" creationId="{8EB4165F-0F86-5143-AE48-EBF527D72BFC}"/>
          </ac:inkMkLst>
        </pc:inkChg>
        <pc:inkChg chg="add">
          <ac:chgData name="dgreipl" userId="d97562fd-b189-437e-b91d-de7b81e9769e" providerId="ADAL" clId="{67774ACB-E0B1-D04A-8AAF-DFA8B38CB1AD}" dt="2019-12-13T15:02:05.085" v="40"/>
          <ac:inkMkLst>
            <pc:docMk/>
            <pc:sldMk cId="1210607970" sldId="919"/>
            <ac:inkMk id="19" creationId="{72A9C28D-C819-1E44-928C-554DD64A1D15}"/>
          </ac:inkMkLst>
        </pc:inkChg>
        <pc:inkChg chg="add del">
          <ac:chgData name="dgreipl" userId="d97562fd-b189-437e-b91d-de7b81e9769e" providerId="ADAL" clId="{67774ACB-E0B1-D04A-8AAF-DFA8B38CB1AD}" dt="2019-12-13T15:01:05.079" v="14"/>
          <ac:inkMkLst>
            <pc:docMk/>
            <pc:sldMk cId="1210607970" sldId="919"/>
            <ac:inkMk id="19" creationId="{8C119DBD-361D-B84B-8D17-0644525FDCE7}"/>
          </ac:inkMkLst>
        </pc:inkChg>
        <pc:inkChg chg="add del">
          <ac:chgData name="dgreipl" userId="d97562fd-b189-437e-b91d-de7b81e9769e" providerId="ADAL" clId="{67774ACB-E0B1-D04A-8AAF-DFA8B38CB1AD}" dt="2019-12-13T15:02:10.725" v="43"/>
          <ac:inkMkLst>
            <pc:docMk/>
            <pc:sldMk cId="1210607970" sldId="919"/>
            <ac:inkMk id="20" creationId="{50241AF1-2DFA-E44E-BD98-5CF6C624B425}"/>
          </ac:inkMkLst>
        </pc:inkChg>
        <pc:inkChg chg="add del">
          <ac:chgData name="dgreipl" userId="d97562fd-b189-437e-b91d-de7b81e9769e" providerId="ADAL" clId="{67774ACB-E0B1-D04A-8AAF-DFA8B38CB1AD}" dt="2019-12-13T15:01:04.918" v="13"/>
          <ac:inkMkLst>
            <pc:docMk/>
            <pc:sldMk cId="1210607970" sldId="919"/>
            <ac:inkMk id="20" creationId="{DC5E10F1-46F3-8740-BDB8-52F24D2F5D4F}"/>
          </ac:inkMkLst>
        </pc:inkChg>
        <pc:inkChg chg="add del">
          <ac:chgData name="dgreipl" userId="d97562fd-b189-437e-b91d-de7b81e9769e" providerId="ADAL" clId="{67774ACB-E0B1-D04A-8AAF-DFA8B38CB1AD}" dt="2019-12-13T15:02:16.464" v="46"/>
          <ac:inkMkLst>
            <pc:docMk/>
            <pc:sldMk cId="1210607970" sldId="919"/>
            <ac:inkMk id="21" creationId="{82A57F63-FBE4-B742-958E-B699FD073F68}"/>
          </ac:inkMkLst>
        </pc:inkChg>
        <pc:inkChg chg="add del reco">
          <ac:chgData name="dgreipl" userId="d97562fd-b189-437e-b91d-de7b81e9769e" providerId="ADAL" clId="{67774ACB-E0B1-D04A-8AAF-DFA8B38CB1AD}" dt="2019-12-13T15:01:04.918" v="13"/>
          <ac:inkMkLst>
            <pc:docMk/>
            <pc:sldMk cId="1210607970" sldId="919"/>
            <ac:inkMk id="21" creationId="{E9642C17-2900-6341-87E0-A56237FF6C40}"/>
          </ac:inkMkLst>
        </pc:inkChg>
        <pc:inkChg chg="add del">
          <ac:chgData name="dgreipl" userId="d97562fd-b189-437e-b91d-de7b81e9769e" providerId="ADAL" clId="{67774ACB-E0B1-D04A-8AAF-DFA8B38CB1AD}" dt="2019-12-13T15:02:16.464" v="46"/>
          <ac:inkMkLst>
            <pc:docMk/>
            <pc:sldMk cId="1210607970" sldId="919"/>
            <ac:inkMk id="22" creationId="{C397E1C5-8E0D-5D4E-BEB1-95531B487814}"/>
          </ac:inkMkLst>
        </pc:inkChg>
        <pc:inkChg chg="add del reco">
          <ac:chgData name="dgreipl" userId="d97562fd-b189-437e-b91d-de7b81e9769e" providerId="ADAL" clId="{67774ACB-E0B1-D04A-8AAF-DFA8B38CB1AD}" dt="2019-12-13T15:02:22.921" v="50"/>
          <ac:inkMkLst>
            <pc:docMk/>
            <pc:sldMk cId="1210607970" sldId="919"/>
            <ac:inkMk id="23" creationId="{16BFF931-1E35-CD4B-B2FD-68D69E4F8A66}"/>
          </ac:inkMkLst>
        </pc:inkChg>
        <pc:inkChg chg="add del">
          <ac:chgData name="dgreipl" userId="d97562fd-b189-437e-b91d-de7b81e9769e" providerId="ADAL" clId="{67774ACB-E0B1-D04A-8AAF-DFA8B38CB1AD}" dt="2019-12-13T15:01:09.197" v="18"/>
          <ac:inkMkLst>
            <pc:docMk/>
            <pc:sldMk cId="1210607970" sldId="919"/>
            <ac:inkMk id="23" creationId="{C817FEEF-E7E1-0648-8969-29EB79FBE5F4}"/>
          </ac:inkMkLst>
        </pc:inkChg>
        <pc:inkChg chg="add del">
          <ac:chgData name="dgreipl" userId="d97562fd-b189-437e-b91d-de7b81e9769e" providerId="ADAL" clId="{67774ACB-E0B1-D04A-8AAF-DFA8B38CB1AD}" dt="2019-12-13T15:01:09.197" v="18"/>
          <ac:inkMkLst>
            <pc:docMk/>
            <pc:sldMk cId="1210607970" sldId="919"/>
            <ac:inkMk id="24" creationId="{A4AD6718-C899-B148-901B-AC05BB5DC57A}"/>
          </ac:inkMkLst>
        </pc:inkChg>
        <pc:inkChg chg="add del reco">
          <ac:chgData name="dgreipl" userId="d97562fd-b189-437e-b91d-de7b81e9769e" providerId="ADAL" clId="{67774ACB-E0B1-D04A-8AAF-DFA8B38CB1AD}" dt="2019-12-13T15:01:59.468" v="35"/>
          <ac:inkMkLst>
            <pc:docMk/>
            <pc:sldMk cId="1210607970" sldId="919"/>
            <ac:inkMk id="25" creationId="{4C09F5EF-B738-A24D-9F30-8A0FE1387E76}"/>
          </ac:inkMkLst>
        </pc:inkChg>
        <pc:inkChg chg="add del">
          <ac:chgData name="dgreipl" userId="d97562fd-b189-437e-b91d-de7b81e9769e" providerId="ADAL" clId="{67774ACB-E0B1-D04A-8AAF-DFA8B38CB1AD}" dt="2019-12-13T15:02:22.913" v="49"/>
          <ac:inkMkLst>
            <pc:docMk/>
            <pc:sldMk cId="1210607970" sldId="919"/>
            <ac:inkMk id="26" creationId="{CEA25562-6D07-7343-8718-E45FDDC35327}"/>
          </ac:inkMkLst>
        </pc:inkChg>
        <pc:inkChg chg="add del">
          <ac:chgData name="dgreipl" userId="d97562fd-b189-437e-b91d-de7b81e9769e" providerId="ADAL" clId="{67774ACB-E0B1-D04A-8AAF-DFA8B38CB1AD}" dt="2019-12-13T15:01:11.141" v="21"/>
          <ac:inkMkLst>
            <pc:docMk/>
            <pc:sldMk cId="1210607970" sldId="919"/>
            <ac:inkMk id="27" creationId="{453FE7CD-647A-F043-8B6B-DA6BD52DC206}"/>
          </ac:inkMkLst>
        </pc:inkChg>
        <pc:inkChg chg="add">
          <ac:chgData name="dgreipl" userId="d97562fd-b189-437e-b91d-de7b81e9769e" providerId="ADAL" clId="{67774ACB-E0B1-D04A-8AAF-DFA8B38CB1AD}" dt="2019-12-13T15:02:35.113" v="51"/>
          <ac:inkMkLst>
            <pc:docMk/>
            <pc:sldMk cId="1210607970" sldId="919"/>
            <ac:inkMk id="27" creationId="{6CFFD2BB-CA9C-FD46-990F-EAC4612ED545}"/>
          </ac:inkMkLst>
        </pc:inkChg>
        <pc:inkChg chg="add del">
          <ac:chgData name="dgreipl" userId="d97562fd-b189-437e-b91d-de7b81e9769e" providerId="ADAL" clId="{67774ACB-E0B1-D04A-8AAF-DFA8B38CB1AD}" dt="2019-12-13T15:01:11.141" v="21"/>
          <ac:inkMkLst>
            <pc:docMk/>
            <pc:sldMk cId="1210607970" sldId="919"/>
            <ac:inkMk id="28" creationId="{11D2E0C1-96D2-7741-BC25-647658BF7F18}"/>
          </ac:inkMkLst>
        </pc:inkChg>
        <pc:inkChg chg="add">
          <ac:chgData name="dgreipl" userId="d97562fd-b189-437e-b91d-de7b81e9769e" providerId="ADAL" clId="{67774ACB-E0B1-D04A-8AAF-DFA8B38CB1AD}" dt="2019-12-13T15:02:36.980" v="52"/>
          <ac:inkMkLst>
            <pc:docMk/>
            <pc:sldMk cId="1210607970" sldId="919"/>
            <ac:inkMk id="28" creationId="{344F6D0C-7CBF-DF4E-AA99-CA7BADC9B6D9}"/>
          </ac:inkMkLst>
        </pc:inkChg>
        <pc:inkChg chg="add del reco">
          <ac:chgData name="dgreipl" userId="d97562fd-b189-437e-b91d-de7b81e9769e" providerId="ADAL" clId="{67774ACB-E0B1-D04A-8AAF-DFA8B38CB1AD}" dt="2019-12-13T15:01:59.475" v="38"/>
          <ac:inkMkLst>
            <pc:docMk/>
            <pc:sldMk cId="1210607970" sldId="919"/>
            <ac:inkMk id="29" creationId="{78F977E9-8C65-7643-8B0F-D76427D373F1}"/>
          </ac:inkMkLst>
        </pc:inkChg>
        <pc:inkChg chg="add">
          <ac:chgData name="dgreipl" userId="d97562fd-b189-437e-b91d-de7b81e9769e" providerId="ADAL" clId="{67774ACB-E0B1-D04A-8AAF-DFA8B38CB1AD}" dt="2019-12-13T15:02:42.033" v="53"/>
          <ac:inkMkLst>
            <pc:docMk/>
            <pc:sldMk cId="1210607970" sldId="919"/>
            <ac:inkMk id="30" creationId="{BA3A520E-0DC3-6149-BFF5-DA3EE89BB2D8}"/>
          </ac:inkMkLst>
        </pc:inkChg>
        <pc:inkChg chg="add">
          <ac:chgData name="dgreipl" userId="d97562fd-b189-437e-b91d-de7b81e9769e" providerId="ADAL" clId="{67774ACB-E0B1-D04A-8AAF-DFA8B38CB1AD}" dt="2019-12-13T15:02:43.772" v="54"/>
          <ac:inkMkLst>
            <pc:docMk/>
            <pc:sldMk cId="1210607970" sldId="919"/>
            <ac:inkMk id="31" creationId="{304140A5-DB73-0548-A7B3-0AA796B79B2D}"/>
          </ac:inkMkLst>
        </pc:inkChg>
        <pc:inkChg chg="add del">
          <ac:chgData name="dgreipl" userId="d97562fd-b189-437e-b91d-de7b81e9769e" providerId="ADAL" clId="{67774ACB-E0B1-D04A-8AAF-DFA8B38CB1AD}" dt="2019-12-13T15:01:13.124" v="24"/>
          <ac:inkMkLst>
            <pc:docMk/>
            <pc:sldMk cId="1210607970" sldId="919"/>
            <ac:inkMk id="31" creationId="{64A95E68-91C2-C245-AB4D-C4D0A7E6F03B}"/>
          </ac:inkMkLst>
        </pc:inkChg>
        <pc:inkChg chg="add del">
          <ac:chgData name="dgreipl" userId="d97562fd-b189-437e-b91d-de7b81e9769e" providerId="ADAL" clId="{67774ACB-E0B1-D04A-8AAF-DFA8B38CB1AD}" dt="2019-12-13T15:01:13.124" v="24"/>
          <ac:inkMkLst>
            <pc:docMk/>
            <pc:sldMk cId="1210607970" sldId="919"/>
            <ac:inkMk id="32" creationId="{0BEE2AF3-6AA2-9A41-88CF-D2CDFB0F3DBA}"/>
          </ac:inkMkLst>
        </pc:inkChg>
        <pc:inkChg chg="add">
          <ac:chgData name="dgreipl" userId="d97562fd-b189-437e-b91d-de7b81e9769e" providerId="ADAL" clId="{67774ACB-E0B1-D04A-8AAF-DFA8B38CB1AD}" dt="2019-12-13T15:02:53.998" v="55"/>
          <ac:inkMkLst>
            <pc:docMk/>
            <pc:sldMk cId="1210607970" sldId="919"/>
            <ac:inkMk id="32" creationId="{F7123A68-532B-CC4C-AEC7-2427BD19A626}"/>
          </ac:inkMkLst>
        </pc:inkChg>
        <pc:inkChg chg="add del mod reco modStrokes">
          <ac:chgData name="dgreipl" userId="d97562fd-b189-437e-b91d-de7b81e9769e" providerId="ADAL" clId="{67774ACB-E0B1-D04A-8AAF-DFA8B38CB1AD}" dt="2019-12-13T15:01:59.472" v="37"/>
          <ac:inkMkLst>
            <pc:docMk/>
            <pc:sldMk cId="1210607970" sldId="919"/>
            <ac:inkMk id="33" creationId="{5C66352F-8C0A-3147-BEA6-58CF1F871B95}"/>
          </ac:inkMkLst>
        </pc:inkChg>
        <pc:inkChg chg="add">
          <ac:chgData name="dgreipl" userId="d97562fd-b189-437e-b91d-de7b81e9769e" providerId="ADAL" clId="{67774ACB-E0B1-D04A-8AAF-DFA8B38CB1AD}" dt="2019-12-13T15:02:55.974" v="56"/>
          <ac:inkMkLst>
            <pc:docMk/>
            <pc:sldMk cId="1210607970" sldId="919"/>
            <ac:inkMk id="34" creationId="{6EB478E7-B3A2-2E40-A1D9-095EBE648082}"/>
          </ac:inkMkLst>
        </pc:inkChg>
        <pc:inkChg chg="add">
          <ac:chgData name="dgreipl" userId="d97562fd-b189-437e-b91d-de7b81e9769e" providerId="ADAL" clId="{67774ACB-E0B1-D04A-8AAF-DFA8B38CB1AD}" dt="2019-12-13T15:03:05.344" v="57"/>
          <ac:inkMkLst>
            <pc:docMk/>
            <pc:sldMk cId="1210607970" sldId="919"/>
            <ac:inkMk id="35" creationId="{BC75DCD3-B3A2-EF4E-A703-6AB9599C8BA6}"/>
          </ac:inkMkLst>
        </pc:inkChg>
        <pc:inkChg chg="add">
          <ac:chgData name="dgreipl" userId="d97562fd-b189-437e-b91d-de7b81e9769e" providerId="ADAL" clId="{67774ACB-E0B1-D04A-8AAF-DFA8B38CB1AD}" dt="2019-12-13T15:03:07.975" v="58"/>
          <ac:inkMkLst>
            <pc:docMk/>
            <pc:sldMk cId="1210607970" sldId="919"/>
            <ac:inkMk id="36" creationId="{B7BAAD95-A31E-474A-A4F9-DB689DDE1228}"/>
          </ac:inkMkLst>
        </pc:inkChg>
      </pc:sldChg>
    </pc:docChg>
  </pc:docChgLst>
  <pc:docChgLst>
    <pc:chgData name="dgreipl" userId="d97562fd-b189-437e-b91d-de7b81e9769e" providerId="ADAL" clId="{E6C13A4A-4F2F-4BE1-B4AC-5574148F4B35}"/>
    <pc:docChg chg="undo custSel addSld delSld modSld">
      <pc:chgData name="dgreipl" userId="d97562fd-b189-437e-b91d-de7b81e9769e" providerId="ADAL" clId="{E6C13A4A-4F2F-4BE1-B4AC-5574148F4B35}" dt="2019-12-02T09:00:02.739" v="1513" actId="1076"/>
      <pc:docMkLst>
        <pc:docMk/>
      </pc:docMkLst>
      <pc:sldChg chg="modSp">
        <pc:chgData name="dgreipl" userId="d97562fd-b189-437e-b91d-de7b81e9769e" providerId="ADAL" clId="{E6C13A4A-4F2F-4BE1-B4AC-5574148F4B35}" dt="2019-12-01T17:12:39.561" v="54" actId="20577"/>
        <pc:sldMkLst>
          <pc:docMk/>
          <pc:sldMk cId="2823202252" sldId="915"/>
        </pc:sldMkLst>
        <pc:spChg chg="mod">
          <ac:chgData name="dgreipl" userId="d97562fd-b189-437e-b91d-de7b81e9769e" providerId="ADAL" clId="{E6C13A4A-4F2F-4BE1-B4AC-5574148F4B35}" dt="2019-12-01T17:12:39.561" v="5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modTransition">
        <pc:chgData name="dgreipl" userId="d97562fd-b189-437e-b91d-de7b81e9769e" providerId="ADAL" clId="{E6C13A4A-4F2F-4BE1-B4AC-5574148F4B35}" dt="2019-12-02T08:27:42.562" v="1193" actId="6549"/>
        <pc:sldMkLst>
          <pc:docMk/>
          <pc:sldMk cId="1382553490" sldId="916"/>
        </pc:sldMkLst>
        <pc:spChg chg="del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2" creationId="{05F14D18-A3C8-4BB0-97F0-478CB3A6BF34}"/>
          </ac:spMkLst>
        </pc:spChg>
        <pc:spChg chg="del mod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3" creationId="{5BD87123-3764-4C8A-8127-D5E946486077}"/>
          </ac:spMkLst>
        </pc:spChg>
        <pc:spChg chg="add mod">
          <ac:chgData name="dgreipl" userId="d97562fd-b189-437e-b91d-de7b81e9769e" providerId="ADAL" clId="{E6C13A4A-4F2F-4BE1-B4AC-5574148F4B35}" dt="2019-12-01T17:13:14.463" v="96" actId="20577"/>
          <ac:spMkLst>
            <pc:docMk/>
            <pc:sldMk cId="1382553490" sldId="916"/>
            <ac:spMk id="4" creationId="{82ECBF9C-2FB4-45E6-A1DB-D19297FC319D}"/>
          </ac:spMkLst>
        </pc:spChg>
        <pc:spChg chg="add mod">
          <ac:chgData name="dgreipl" userId="d97562fd-b189-437e-b91d-de7b81e9769e" providerId="ADAL" clId="{E6C13A4A-4F2F-4BE1-B4AC-5574148F4B35}" dt="2019-12-01T17:14:26.814" v="121" actId="113"/>
          <ac:spMkLst>
            <pc:docMk/>
            <pc:sldMk cId="1382553490" sldId="916"/>
            <ac:spMk id="5" creationId="{E01F7291-D332-4E4F-B25D-E1672DE171E8}"/>
          </ac:spMkLst>
        </pc:spChg>
        <pc:spChg chg="add mod">
          <ac:chgData name="dgreipl" userId="d97562fd-b189-437e-b91d-de7b81e9769e" providerId="ADAL" clId="{E6C13A4A-4F2F-4BE1-B4AC-5574148F4B35}" dt="2019-12-01T17:14:20.811" v="120" actId="121"/>
          <ac:spMkLst>
            <pc:docMk/>
            <pc:sldMk cId="1382553490" sldId="916"/>
            <ac:spMk id="6" creationId="{EF1665BE-9AC7-4EDF-BDE2-B147BAA442BE}"/>
          </ac:spMkLst>
        </pc:spChg>
        <pc:spChg chg="add mod">
          <ac:chgData name="dgreipl" userId="d97562fd-b189-437e-b91d-de7b81e9769e" providerId="ADAL" clId="{E6C13A4A-4F2F-4BE1-B4AC-5574148F4B35}" dt="2019-12-02T08:27:42.562" v="1193" actId="6549"/>
          <ac:spMkLst>
            <pc:docMk/>
            <pc:sldMk cId="1382553490" sldId="916"/>
            <ac:spMk id="7" creationId="{B6370D3F-E10D-42DD-80E2-0878146D7B99}"/>
          </ac:spMkLst>
        </pc:spChg>
      </pc:sldChg>
      <pc:sldChg chg="del">
        <pc:chgData name="dgreipl" userId="d97562fd-b189-437e-b91d-de7b81e9769e" providerId="ADAL" clId="{E6C13A4A-4F2F-4BE1-B4AC-5574148F4B35}" dt="2019-12-01T17:10:08.477" v="52" actId="2696"/>
        <pc:sldMkLst>
          <pc:docMk/>
          <pc:sldMk cId="2106620502" sldId="916"/>
        </pc:sldMkLst>
      </pc:sldChg>
      <pc:sldChg chg="addSp delSp modSp add modTransition">
        <pc:chgData name="dgreipl" userId="d97562fd-b189-437e-b91d-de7b81e9769e" providerId="ADAL" clId="{E6C13A4A-4F2F-4BE1-B4AC-5574148F4B35}" dt="2019-12-02T08:26:55.554" v="1101" actId="20577"/>
        <pc:sldMkLst>
          <pc:docMk/>
          <pc:sldMk cId="183838221" sldId="917"/>
        </pc:sldMkLst>
        <pc:spChg chg="del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2" creationId="{64232933-81E7-43E3-9DCD-725FCC693F99}"/>
          </ac:spMkLst>
        </pc:spChg>
        <pc:spChg chg="del mod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3" creationId="{7EBD1807-8E2E-474E-9DE9-80DAD4042076}"/>
          </ac:spMkLst>
        </pc:spChg>
        <pc:spChg chg="add mod">
          <ac:chgData name="dgreipl" userId="d97562fd-b189-437e-b91d-de7b81e9769e" providerId="ADAL" clId="{E6C13A4A-4F2F-4BE1-B4AC-5574148F4B35}" dt="2019-12-01T17:17:26.252" v="373" actId="20577"/>
          <ac:spMkLst>
            <pc:docMk/>
            <pc:sldMk cId="183838221" sldId="917"/>
            <ac:spMk id="4" creationId="{B874A763-C9A8-46D5-808A-77A024C1DF36}"/>
          </ac:spMkLst>
        </pc:spChg>
        <pc:spChg chg="add mod">
          <ac:chgData name="dgreipl" userId="d97562fd-b189-437e-b91d-de7b81e9769e" providerId="ADAL" clId="{E6C13A4A-4F2F-4BE1-B4AC-5574148F4B35}" dt="2019-12-02T08:26:55.554" v="1101" actId="20577"/>
          <ac:spMkLst>
            <pc:docMk/>
            <pc:sldMk cId="183838221" sldId="917"/>
            <ac:spMk id="5" creationId="{6E224398-3AEB-4142-A3EE-3A54B7652AB7}"/>
          </ac:spMkLst>
        </pc:spChg>
      </pc:sldChg>
      <pc:sldChg chg="del">
        <pc:chgData name="dgreipl" userId="d97562fd-b189-437e-b91d-de7b81e9769e" providerId="ADAL" clId="{E6C13A4A-4F2F-4BE1-B4AC-5574148F4B35}" dt="2019-12-01T17:10:10.100" v="53" actId="2696"/>
        <pc:sldMkLst>
          <pc:docMk/>
          <pc:sldMk cId="3194545000" sldId="917"/>
        </pc:sldMkLst>
      </pc:sldChg>
      <pc:sldChg chg="modSp add">
        <pc:chgData name="dgreipl" userId="d97562fd-b189-437e-b91d-de7b81e9769e" providerId="ADAL" clId="{E6C13A4A-4F2F-4BE1-B4AC-5574148F4B35}" dt="2019-12-02T08:56:22.182" v="1315" actId="20577"/>
        <pc:sldMkLst>
          <pc:docMk/>
          <pc:sldMk cId="361342258" sldId="918"/>
        </pc:sldMkLst>
        <pc:spChg chg="mod">
          <ac:chgData name="dgreipl" userId="d97562fd-b189-437e-b91d-de7b81e9769e" providerId="ADAL" clId="{E6C13A4A-4F2F-4BE1-B4AC-5574148F4B35}" dt="2019-12-01T17:30:04.334" v="700" actId="20577"/>
          <ac:spMkLst>
            <pc:docMk/>
            <pc:sldMk cId="361342258" sldId="918"/>
            <ac:spMk id="2" creationId="{1A68EADC-B0B8-41D9-9CF8-D4239D782B61}"/>
          </ac:spMkLst>
        </pc:spChg>
        <pc:spChg chg="mod">
          <ac:chgData name="dgreipl" userId="d97562fd-b189-437e-b91d-de7b81e9769e" providerId="ADAL" clId="{E6C13A4A-4F2F-4BE1-B4AC-5574148F4B35}" dt="2019-12-02T08:56:22.182" v="1315" actId="20577"/>
          <ac:spMkLst>
            <pc:docMk/>
            <pc:sldMk cId="361342258" sldId="918"/>
            <ac:spMk id="5" creationId="{8BC7D691-4170-411F-AB98-95B89EA40C7C}"/>
          </ac:spMkLst>
        </pc:spChg>
      </pc:sldChg>
      <pc:sldChg chg="addSp delSp modSp add">
        <pc:chgData name="dgreipl" userId="d97562fd-b189-437e-b91d-de7b81e9769e" providerId="ADAL" clId="{E6C13A4A-4F2F-4BE1-B4AC-5574148F4B35}" dt="2019-12-02T09:00:02.739" v="1513" actId="1076"/>
        <pc:sldMkLst>
          <pc:docMk/>
          <pc:sldMk cId="1994449365" sldId="919"/>
        </pc:sldMkLst>
        <pc:spChg chg="mod">
          <ac:chgData name="dgreipl" userId="d97562fd-b189-437e-b91d-de7b81e9769e" providerId="ADAL" clId="{E6C13A4A-4F2F-4BE1-B4AC-5574148F4B35}" dt="2019-12-02T08:56:40.013" v="1324" actId="20577"/>
          <ac:spMkLst>
            <pc:docMk/>
            <pc:sldMk cId="1994449365" sldId="919"/>
            <ac:spMk id="2" creationId="{0E44BD3F-36B3-424E-856C-D8C0B11804F1}"/>
          </ac:spMkLst>
        </pc:spChg>
        <pc:spChg chg="del">
          <ac:chgData name="dgreipl" userId="d97562fd-b189-437e-b91d-de7b81e9769e" providerId="ADAL" clId="{E6C13A4A-4F2F-4BE1-B4AC-5574148F4B35}" dt="2019-12-02T08:56:44.784" v="1325" actId="478"/>
          <ac:spMkLst>
            <pc:docMk/>
            <pc:sldMk cId="1994449365" sldId="919"/>
            <ac:spMk id="5" creationId="{2975A376-B094-45B6-9E56-8DA0A8101CD6}"/>
          </ac:spMkLst>
        </pc:spChg>
        <pc:spChg chg="add mod">
          <ac:chgData name="dgreipl" userId="d97562fd-b189-437e-b91d-de7b81e9769e" providerId="ADAL" clId="{E6C13A4A-4F2F-4BE1-B4AC-5574148F4B35}" dt="2019-12-02T08:59:12.038" v="1477" actId="120"/>
          <ac:spMkLst>
            <pc:docMk/>
            <pc:sldMk cId="1994449365" sldId="919"/>
            <ac:spMk id="8" creationId="{23155D66-9E13-41EA-ADDD-D59641D53719}"/>
          </ac:spMkLst>
        </pc:spChg>
        <pc:spChg chg="add mod">
          <ac:chgData name="dgreipl" userId="d97562fd-b189-437e-b91d-de7b81e9769e" providerId="ADAL" clId="{E6C13A4A-4F2F-4BE1-B4AC-5574148F4B35}" dt="2019-12-02T08:59:37.035" v="1482" actId="20577"/>
          <ac:spMkLst>
            <pc:docMk/>
            <pc:sldMk cId="1994449365" sldId="919"/>
            <ac:spMk id="9" creationId="{55C2DD46-16A3-4AD3-8D38-5CFAD0A5509F}"/>
          </ac:spMkLst>
        </pc:spChg>
        <pc:spChg chg="add mod">
          <ac:chgData name="dgreipl" userId="d97562fd-b189-437e-b91d-de7b81e9769e" providerId="ADAL" clId="{E6C13A4A-4F2F-4BE1-B4AC-5574148F4B35}" dt="2019-12-02T09:00:02.739" v="1513" actId="1076"/>
          <ac:spMkLst>
            <pc:docMk/>
            <pc:sldMk cId="1994449365" sldId="919"/>
            <ac:spMk id="10" creationId="{E80E6C7C-2CAF-445E-9216-87BC2D57C957}"/>
          </ac:spMkLst>
        </pc:spChg>
        <pc:spChg chg="add del mod">
          <ac:chgData name="dgreipl" userId="d97562fd-b189-437e-b91d-de7b81e9769e" providerId="ADAL" clId="{E6C13A4A-4F2F-4BE1-B4AC-5574148F4B35}" dt="2019-12-02T08:57:54.084" v="1363"/>
          <ac:spMkLst>
            <pc:docMk/>
            <pc:sldMk cId="1994449365" sldId="919"/>
            <ac:spMk id="11" creationId="{ABAEBB66-49C3-454F-9535-65BE1293F434}"/>
          </ac:spMkLst>
        </pc:spChg>
        <pc:spChg chg="add mod">
          <ac:chgData name="dgreipl" userId="d97562fd-b189-437e-b91d-de7b81e9769e" providerId="ADAL" clId="{E6C13A4A-4F2F-4BE1-B4AC-5574148F4B35}" dt="2019-12-02T08:59:52.724" v="1500" actId="20577"/>
          <ac:spMkLst>
            <pc:docMk/>
            <pc:sldMk cId="1994449365" sldId="919"/>
            <ac:spMk id="12" creationId="{DA209C5E-10C1-478E-BEE6-D3FDC9E40751}"/>
          </ac:spMkLst>
        </pc:spChg>
        <pc:picChg chg="add mod">
          <ac:chgData name="dgreipl" userId="d97562fd-b189-437e-b91d-de7b81e9769e" providerId="ADAL" clId="{E6C13A4A-4F2F-4BE1-B4AC-5574148F4B35}" dt="2019-12-02T08:57:48.187" v="1360" actId="1076"/>
          <ac:picMkLst>
            <pc:docMk/>
            <pc:sldMk cId="1994449365" sldId="919"/>
            <ac:picMk id="7" creationId="{43B8C229-303B-4C72-85C7-A774F7C739F1}"/>
          </ac:picMkLst>
        </pc:picChg>
      </pc:sldChg>
    </pc:docChg>
  </pc:docChgLst>
  <pc:docChgLst>
    <pc:chgData name="dgreipl" userId="d97562fd-b189-437e-b91d-de7b81e9769e" providerId="ADAL" clId="{3A185EFB-AABB-4609-80F1-20FC633EAE9A}"/>
    <pc:docChg chg="custSel modSld">
      <pc:chgData name="dgreipl" userId="d97562fd-b189-437e-b91d-de7b81e9769e" providerId="ADAL" clId="{3A185EFB-AABB-4609-80F1-20FC633EAE9A}" dt="2020-01-20T10:57:12.992" v="94" actId="20577"/>
      <pc:docMkLst>
        <pc:docMk/>
      </pc:docMkLst>
      <pc:sldChg chg="addSp modSp">
        <pc:chgData name="dgreipl" userId="d97562fd-b189-437e-b91d-de7b81e9769e" providerId="ADAL" clId="{3A185EFB-AABB-4609-80F1-20FC633EAE9A}" dt="2020-01-13T07:52:32.608" v="91" actId="207"/>
        <pc:sldMkLst>
          <pc:docMk/>
          <pc:sldMk cId="2823202252" sldId="915"/>
        </pc:sldMkLst>
        <pc:spChg chg="mod">
          <ac:chgData name="dgreipl" userId="d97562fd-b189-437e-b91d-de7b81e9769e" providerId="ADAL" clId="{3A185EFB-AABB-4609-80F1-20FC633EAE9A}" dt="2020-01-13T07:51:54.705" v="83" actId="27636"/>
          <ac:spMkLst>
            <pc:docMk/>
            <pc:sldMk cId="2823202252" sldId="915"/>
            <ac:spMk id="4" creationId="{4B948360-B672-4DD7-BDBE-C4D39DA10A40}"/>
          </ac:spMkLst>
        </pc:spChg>
        <pc:spChg chg="add mod">
          <ac:chgData name="dgreipl" userId="d97562fd-b189-437e-b91d-de7b81e9769e" providerId="ADAL" clId="{3A185EFB-AABB-4609-80F1-20FC633EAE9A}" dt="2020-01-13T07:52:32.608" v="91" actId="207"/>
          <ac:spMkLst>
            <pc:docMk/>
            <pc:sldMk cId="2823202252" sldId="915"/>
            <ac:spMk id="5" creationId="{0A322C10-9169-41AF-925C-C1ECD26B7CAD}"/>
          </ac:spMkLst>
        </pc:spChg>
      </pc:sldChg>
      <pc:sldChg chg="delSp">
        <pc:chgData name="dgreipl" userId="d97562fd-b189-437e-b91d-de7b81e9769e" providerId="ADAL" clId="{3A185EFB-AABB-4609-80F1-20FC633EAE9A}" dt="2020-01-13T07:53:13.030" v="92" actId="478"/>
        <pc:sldMkLst>
          <pc:docMk/>
          <pc:sldMk cId="161468688" sldId="917"/>
        </pc:sldMkLst>
        <pc:spChg chg="del">
          <ac:chgData name="dgreipl" userId="d97562fd-b189-437e-b91d-de7b81e9769e" providerId="ADAL" clId="{3A185EFB-AABB-4609-80F1-20FC633EAE9A}" dt="2020-01-13T07:53:13.030" v="92" actId="478"/>
          <ac:spMkLst>
            <pc:docMk/>
            <pc:sldMk cId="161468688" sldId="917"/>
            <ac:spMk id="9" creationId="{07CABFF5-E255-4B72-9E7F-B63CD01EED2F}"/>
          </ac:spMkLst>
        </pc:spChg>
      </pc:sldChg>
      <pc:sldChg chg="modSp">
        <pc:chgData name="dgreipl" userId="d97562fd-b189-437e-b91d-de7b81e9769e" providerId="ADAL" clId="{3A185EFB-AABB-4609-80F1-20FC633EAE9A}" dt="2020-01-13T07:46:01.025" v="0" actId="20577"/>
        <pc:sldMkLst>
          <pc:docMk/>
          <pc:sldMk cId="1755156614" sldId="921"/>
        </pc:sldMkLst>
        <pc:spChg chg="mod">
          <ac:chgData name="dgreipl" userId="d97562fd-b189-437e-b91d-de7b81e9769e" providerId="ADAL" clId="{3A185EFB-AABB-4609-80F1-20FC633EAE9A}" dt="2020-01-13T07:46:01.025" v="0" actId="20577"/>
          <ac:spMkLst>
            <pc:docMk/>
            <pc:sldMk cId="1755156614" sldId="921"/>
            <ac:spMk id="5" creationId="{A2A02B5F-8B19-4998-89DC-611FF86DF78A}"/>
          </ac:spMkLst>
        </pc:spChg>
      </pc:sldChg>
      <pc:sldChg chg="modSp">
        <pc:chgData name="dgreipl" userId="d97562fd-b189-437e-b91d-de7b81e9769e" providerId="ADAL" clId="{3A185EFB-AABB-4609-80F1-20FC633EAE9A}" dt="2020-01-20T10:57:12.992" v="94" actId="20577"/>
        <pc:sldMkLst>
          <pc:docMk/>
          <pc:sldMk cId="2039879679" sldId="922"/>
        </pc:sldMkLst>
        <pc:spChg chg="mod">
          <ac:chgData name="dgreipl" userId="d97562fd-b189-437e-b91d-de7b81e9769e" providerId="ADAL" clId="{3A185EFB-AABB-4609-80F1-20FC633EAE9A}" dt="2020-01-20T10:57:12.992" v="94" actId="20577"/>
          <ac:spMkLst>
            <pc:docMk/>
            <pc:sldMk cId="2039879679" sldId="922"/>
            <ac:spMk id="5" creationId="{271928BC-24E5-4060-8386-EF8833B79D6C}"/>
          </ac:spMkLst>
        </pc:spChg>
      </pc:sldChg>
    </pc:docChg>
  </pc:docChgLst>
  <pc:docChgLst>
    <pc:chgData name="Dieter" userId="d97562fd-b189-437e-b91d-de7b81e9769e" providerId="ADAL" clId="{758DCD6B-17B3-4BFA-89D6-63E62C1C193D}"/>
    <pc:docChg chg="custSel addSld modSld">
      <pc:chgData name="Dieter" userId="d97562fd-b189-437e-b91d-de7b81e9769e" providerId="ADAL" clId="{758DCD6B-17B3-4BFA-89D6-63E62C1C193D}" dt="2021-11-30T16:28:54.121" v="243" actId="1076"/>
      <pc:docMkLst>
        <pc:docMk/>
      </pc:docMkLst>
      <pc:sldChg chg="addSp delSp modSp mod">
        <pc:chgData name="Dieter" userId="d97562fd-b189-437e-b91d-de7b81e9769e" providerId="ADAL" clId="{758DCD6B-17B3-4BFA-89D6-63E62C1C193D}" dt="2021-11-22T08:39:57.978" v="180" actId="20577"/>
        <pc:sldMkLst>
          <pc:docMk/>
          <pc:sldMk cId="2696480870" sldId="916"/>
        </pc:sldMkLst>
        <pc:spChg chg="del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2" creationId="{0BBCFBCC-4B86-4EC9-92AC-592C56BD9A39}"/>
          </ac:spMkLst>
        </pc:spChg>
        <pc:spChg chg="mod">
          <ac:chgData name="Dieter" userId="d97562fd-b189-437e-b91d-de7b81e9769e" providerId="ADAL" clId="{758DCD6B-17B3-4BFA-89D6-63E62C1C193D}" dt="2021-11-22T08:39:57.978" v="180" actId="20577"/>
          <ac:spMkLst>
            <pc:docMk/>
            <pc:sldMk cId="2696480870" sldId="916"/>
            <ac:spMk id="4" creationId="{B19FB078-A2E6-42C9-A05C-14AF628106A0}"/>
          </ac:spMkLst>
        </pc:spChg>
        <pc:spChg chg="del">
          <ac:chgData name="Dieter" userId="d97562fd-b189-437e-b91d-de7b81e9769e" providerId="ADAL" clId="{758DCD6B-17B3-4BFA-89D6-63E62C1C193D}" dt="2021-11-22T08:19:49.232" v="95" actId="478"/>
          <ac:spMkLst>
            <pc:docMk/>
            <pc:sldMk cId="2696480870" sldId="916"/>
            <ac:spMk id="38" creationId="{EA67062D-D7FD-4196-8384-C91CB1EC98D1}"/>
          </ac:spMkLst>
        </pc:spChg>
        <pc:spChg chg="add mod">
          <ac:chgData name="Dieter" userId="d97562fd-b189-437e-b91d-de7b81e9769e" providerId="ADAL" clId="{758DCD6B-17B3-4BFA-89D6-63E62C1C193D}" dt="2021-11-22T08:19:05.552" v="87" actId="20577"/>
          <ac:spMkLst>
            <pc:docMk/>
            <pc:sldMk cId="2696480870" sldId="916"/>
            <ac:spMk id="47" creationId="{3F0FD257-7F8B-4340-9996-28DB9405BFDC}"/>
          </ac:spMkLst>
        </pc:spChg>
        <pc:spChg chg="add del mod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49" creationId="{8A03BDEE-AEC1-4F3F-87F3-D786EBF3C150}"/>
          </ac:spMkLst>
        </pc:spChg>
        <pc:spChg chg="add del mod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50" creationId="{1E72794C-A234-4305-B2BC-58756A57C86B}"/>
          </ac:spMkLst>
        </pc:spChg>
        <pc:spChg chg="add del mod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51" creationId="{53B1DCA2-9818-4B35-8F06-08394FA27357}"/>
          </ac:spMkLst>
        </pc:spChg>
        <pc:spChg chg="add mod">
          <ac:chgData name="Dieter" userId="d97562fd-b189-437e-b91d-de7b81e9769e" providerId="ADAL" clId="{758DCD6B-17B3-4BFA-89D6-63E62C1C193D}" dt="2021-11-22T08:20:55.546" v="114" actId="404"/>
          <ac:spMkLst>
            <pc:docMk/>
            <pc:sldMk cId="2696480870" sldId="916"/>
            <ac:spMk id="53" creationId="{35F9FA7A-D557-4209-ABF6-829391D01835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56" creationId="{F878B930-C3DE-4A70-BA2F-394D5E95B226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57" creationId="{EDD88595-0117-4B0E-825C-9129D22F0173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58" creationId="{832FE558-DE2A-4C34-958B-3944587BE9AA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59" creationId="{DA2DD45E-EAC0-48FB-8FC0-D43C9D941042}"/>
          </ac:spMkLst>
        </pc:spChg>
        <pc:spChg chg="del">
          <ac:chgData name="Dieter" userId="d97562fd-b189-437e-b91d-de7b81e9769e" providerId="ADAL" clId="{758DCD6B-17B3-4BFA-89D6-63E62C1C193D}" dt="2021-11-22T08:21:05.647" v="116" actId="478"/>
          <ac:spMkLst>
            <pc:docMk/>
            <pc:sldMk cId="2696480870" sldId="916"/>
            <ac:spMk id="60" creationId="{13BFC5E9-AF94-4AE7-943A-13A53E611D67}"/>
          </ac:spMkLst>
        </pc:spChg>
        <pc:spChg chg="del">
          <ac:chgData name="Dieter" userId="d97562fd-b189-437e-b91d-de7b81e9769e" providerId="ADAL" clId="{758DCD6B-17B3-4BFA-89D6-63E62C1C193D}" dt="2021-11-22T08:21:05.647" v="116" actId="478"/>
          <ac:spMkLst>
            <pc:docMk/>
            <pc:sldMk cId="2696480870" sldId="916"/>
            <ac:spMk id="61" creationId="{712CB02C-2246-4E55-9658-1942534FBDCF}"/>
          </ac:spMkLst>
        </pc:spChg>
        <pc:spChg chg="del">
          <ac:chgData name="Dieter" userId="d97562fd-b189-437e-b91d-de7b81e9769e" providerId="ADAL" clId="{758DCD6B-17B3-4BFA-89D6-63E62C1C193D}" dt="2021-11-22T08:21:05.647" v="116" actId="478"/>
          <ac:spMkLst>
            <pc:docMk/>
            <pc:sldMk cId="2696480870" sldId="916"/>
            <ac:spMk id="62" creationId="{D2229FAC-6B80-43A1-A8AF-C7236F9C8EE6}"/>
          </ac:spMkLst>
        </pc:spChg>
        <pc:spChg chg="del">
          <ac:chgData name="Dieter" userId="d97562fd-b189-437e-b91d-de7b81e9769e" providerId="ADAL" clId="{758DCD6B-17B3-4BFA-89D6-63E62C1C193D}" dt="2021-11-22T08:22:09.079" v="141" actId="478"/>
          <ac:spMkLst>
            <pc:docMk/>
            <pc:sldMk cId="2696480870" sldId="916"/>
            <ac:spMk id="64" creationId="{DE494E0F-B230-4E78-90D5-E87870B79E45}"/>
          </ac:spMkLst>
        </pc:spChg>
        <pc:spChg chg="add mod">
          <ac:chgData name="Dieter" userId="d97562fd-b189-437e-b91d-de7b81e9769e" providerId="ADAL" clId="{758DCD6B-17B3-4BFA-89D6-63E62C1C193D}" dt="2021-11-22T08:17:49.076" v="49" actId="20577"/>
          <ac:spMkLst>
            <pc:docMk/>
            <pc:sldMk cId="2696480870" sldId="916"/>
            <ac:spMk id="65" creationId="{2B42D189-AE8D-4576-8DC0-811645EE34A2}"/>
          </ac:spMkLst>
        </pc:spChg>
        <pc:spChg chg="del">
          <ac:chgData name="Dieter" userId="d97562fd-b189-437e-b91d-de7b81e9769e" providerId="ADAL" clId="{758DCD6B-17B3-4BFA-89D6-63E62C1C193D}" dt="2021-11-22T08:19:49.232" v="95" actId="478"/>
          <ac:spMkLst>
            <pc:docMk/>
            <pc:sldMk cId="2696480870" sldId="916"/>
            <ac:spMk id="66" creationId="{8D016B2D-5745-4AE2-B4BF-091710D58BE3}"/>
          </ac:spMkLst>
        </pc:spChg>
        <pc:spChg chg="del">
          <ac:chgData name="Dieter" userId="d97562fd-b189-437e-b91d-de7b81e9769e" providerId="ADAL" clId="{758DCD6B-17B3-4BFA-89D6-63E62C1C193D}" dt="2021-11-22T08:19:49.232" v="95" actId="478"/>
          <ac:spMkLst>
            <pc:docMk/>
            <pc:sldMk cId="2696480870" sldId="916"/>
            <ac:spMk id="67" creationId="{2449433D-3676-4A91-BD92-D5D04FFB598C}"/>
          </ac:spMkLst>
        </pc:spChg>
        <pc:spChg chg="del">
          <ac:chgData name="Dieter" userId="d97562fd-b189-437e-b91d-de7b81e9769e" providerId="ADAL" clId="{758DCD6B-17B3-4BFA-89D6-63E62C1C193D}" dt="2021-11-22T08:19:49.232" v="95" actId="478"/>
          <ac:spMkLst>
            <pc:docMk/>
            <pc:sldMk cId="2696480870" sldId="916"/>
            <ac:spMk id="68" creationId="{BCB36AA0-5E3A-4C81-A468-4459BBB2A6D2}"/>
          </ac:spMkLst>
        </pc:spChg>
        <pc:spChg chg="del mod">
          <ac:chgData name="Dieter" userId="d97562fd-b189-437e-b91d-de7b81e9769e" providerId="ADAL" clId="{758DCD6B-17B3-4BFA-89D6-63E62C1C193D}" dt="2021-11-22T08:22:07.627" v="140" actId="478"/>
          <ac:spMkLst>
            <pc:docMk/>
            <pc:sldMk cId="2696480870" sldId="916"/>
            <ac:spMk id="71" creationId="{1C63C242-B728-4074-ADAB-0AE72099A35B}"/>
          </ac:spMkLst>
        </pc:spChg>
        <pc:spChg chg="add mod">
          <ac:chgData name="Dieter" userId="d97562fd-b189-437e-b91d-de7b81e9769e" providerId="ADAL" clId="{758DCD6B-17B3-4BFA-89D6-63E62C1C193D}" dt="2021-11-22T08:17:51.575" v="51" actId="20577"/>
          <ac:spMkLst>
            <pc:docMk/>
            <pc:sldMk cId="2696480870" sldId="916"/>
            <ac:spMk id="72" creationId="{9EE9FB15-C2D4-48AB-B5DE-D7F45026267E}"/>
          </ac:spMkLst>
        </pc:spChg>
        <pc:spChg chg="add mod">
          <ac:chgData name="Dieter" userId="d97562fd-b189-437e-b91d-de7b81e9769e" providerId="ADAL" clId="{758DCD6B-17B3-4BFA-89D6-63E62C1C193D}" dt="2021-11-22T08:17:38.896" v="47" actId="20577"/>
          <ac:spMkLst>
            <pc:docMk/>
            <pc:sldMk cId="2696480870" sldId="916"/>
            <ac:spMk id="73" creationId="{C54673C2-58BF-4C60-A0E9-78DEF79584C4}"/>
          </ac:spMkLst>
        </pc:spChg>
        <pc:spChg chg="del mod">
          <ac:chgData name="Dieter" userId="d97562fd-b189-437e-b91d-de7b81e9769e" providerId="ADAL" clId="{758DCD6B-17B3-4BFA-89D6-63E62C1C193D}" dt="2021-11-22T08:20:23.616" v="100" actId="478"/>
          <ac:spMkLst>
            <pc:docMk/>
            <pc:sldMk cId="2696480870" sldId="916"/>
            <ac:spMk id="74" creationId="{0CC8E60F-B7CB-4690-9DBF-38769D3C0560}"/>
          </ac:spMkLst>
        </pc:spChg>
        <pc:spChg chg="add mod">
          <ac:chgData name="Dieter" userId="d97562fd-b189-437e-b91d-de7b81e9769e" providerId="ADAL" clId="{758DCD6B-17B3-4BFA-89D6-63E62C1C193D}" dt="2021-11-22T08:17:53.918" v="53" actId="20577"/>
          <ac:spMkLst>
            <pc:docMk/>
            <pc:sldMk cId="2696480870" sldId="916"/>
            <ac:spMk id="75" creationId="{B0B3C88C-14B2-472E-938F-C8AC0BADE1BE}"/>
          </ac:spMkLst>
        </pc:spChg>
        <pc:spChg chg="add mod">
          <ac:chgData name="Dieter" userId="d97562fd-b189-437e-b91d-de7b81e9769e" providerId="ADAL" clId="{758DCD6B-17B3-4BFA-89D6-63E62C1C193D}" dt="2021-11-22T08:20:27.927" v="101" actId="1076"/>
          <ac:spMkLst>
            <pc:docMk/>
            <pc:sldMk cId="2696480870" sldId="916"/>
            <ac:spMk id="76" creationId="{A5421D89-76A0-4836-95D5-DBE5867A8EA2}"/>
          </ac:spMkLst>
        </pc:spChg>
        <pc:spChg chg="add mod">
          <ac:chgData name="Dieter" userId="d97562fd-b189-437e-b91d-de7b81e9769e" providerId="ADAL" clId="{758DCD6B-17B3-4BFA-89D6-63E62C1C193D}" dt="2021-11-22T08:39:40.360" v="162" actId="6549"/>
          <ac:spMkLst>
            <pc:docMk/>
            <pc:sldMk cId="2696480870" sldId="916"/>
            <ac:spMk id="77" creationId="{C586B1EE-E8BE-44EF-BDD6-23D33939B71F}"/>
          </ac:spMkLst>
        </pc:spChg>
        <pc:spChg chg="add mod">
          <ac:chgData name="Dieter" userId="d97562fd-b189-437e-b91d-de7b81e9769e" providerId="ADAL" clId="{758DCD6B-17B3-4BFA-89D6-63E62C1C193D}" dt="2021-11-22T08:20:31.720" v="104" actId="20577"/>
          <ac:spMkLst>
            <pc:docMk/>
            <pc:sldMk cId="2696480870" sldId="916"/>
            <ac:spMk id="78" creationId="{C985715F-A0D2-4396-B346-841E9FE1E294}"/>
          </ac:spMkLst>
        </pc:spChg>
        <pc:spChg chg="add mod">
          <ac:chgData name="Dieter" userId="d97562fd-b189-437e-b91d-de7b81e9769e" providerId="ADAL" clId="{758DCD6B-17B3-4BFA-89D6-63E62C1C193D}" dt="2021-11-22T08:20:02.185" v="97" actId="1076"/>
          <ac:spMkLst>
            <pc:docMk/>
            <pc:sldMk cId="2696480870" sldId="916"/>
            <ac:spMk id="79" creationId="{84D208D5-E0B9-4D97-87DC-272A5C26A557}"/>
          </ac:spMkLst>
        </pc:spChg>
        <pc:spChg chg="del">
          <ac:chgData name="Dieter" userId="d97562fd-b189-437e-b91d-de7b81e9769e" providerId="ADAL" clId="{758DCD6B-17B3-4BFA-89D6-63E62C1C193D}" dt="2021-11-22T08:17:12.210" v="36" actId="478"/>
          <ac:spMkLst>
            <pc:docMk/>
            <pc:sldMk cId="2696480870" sldId="916"/>
            <ac:spMk id="80" creationId="{C2CB6F5E-A9D1-4D24-B4C2-C1FA70B66F33}"/>
          </ac:spMkLst>
        </pc:spChg>
        <pc:spChg chg="del">
          <ac:chgData name="Dieter" userId="d97562fd-b189-437e-b91d-de7b81e9769e" providerId="ADAL" clId="{758DCD6B-17B3-4BFA-89D6-63E62C1C193D}" dt="2021-11-22T08:17:12.210" v="36" actId="478"/>
          <ac:spMkLst>
            <pc:docMk/>
            <pc:sldMk cId="2696480870" sldId="916"/>
            <ac:spMk id="81" creationId="{736F0BA0-7713-4FED-BA67-4C1EDC24D50F}"/>
          </ac:spMkLst>
        </pc:spChg>
        <pc:spChg chg="del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82" creationId="{1CC33B48-6838-4AE1-889D-2702D1F34A65}"/>
          </ac:spMkLst>
        </pc:spChg>
        <pc:spChg chg="add mod">
          <ac:chgData name="Dieter" userId="d97562fd-b189-437e-b91d-de7b81e9769e" providerId="ADAL" clId="{758DCD6B-17B3-4BFA-89D6-63E62C1C193D}" dt="2021-11-22T08:20:06.415" v="99" actId="20577"/>
          <ac:spMkLst>
            <pc:docMk/>
            <pc:sldMk cId="2696480870" sldId="916"/>
            <ac:spMk id="83" creationId="{1CC02138-E645-496C-95E0-2B062BBBE278}"/>
          </ac:spMkLst>
        </pc:spChg>
        <pc:spChg chg="add mod">
          <ac:chgData name="Dieter" userId="d97562fd-b189-437e-b91d-de7b81e9769e" providerId="ADAL" clId="{758DCD6B-17B3-4BFA-89D6-63E62C1C193D}" dt="2021-11-22T08:20:02.185" v="97" actId="1076"/>
          <ac:spMkLst>
            <pc:docMk/>
            <pc:sldMk cId="2696480870" sldId="916"/>
            <ac:spMk id="84" creationId="{8852842F-206F-4BCE-996A-62A03F4FE3D0}"/>
          </ac:spMkLst>
        </pc:spChg>
        <pc:spChg chg="add mod">
          <ac:chgData name="Dieter" userId="d97562fd-b189-437e-b91d-de7b81e9769e" providerId="ADAL" clId="{758DCD6B-17B3-4BFA-89D6-63E62C1C193D}" dt="2021-11-22T08:21:25.040" v="123" actId="20577"/>
          <ac:spMkLst>
            <pc:docMk/>
            <pc:sldMk cId="2696480870" sldId="916"/>
            <ac:spMk id="85" creationId="{E646C525-DCD7-44E6-8550-CEBCDDC10927}"/>
          </ac:spMkLst>
        </pc:spChg>
        <pc:spChg chg="mod">
          <ac:chgData name="Dieter" userId="d97562fd-b189-437e-b91d-de7b81e9769e" providerId="ADAL" clId="{758DCD6B-17B3-4BFA-89D6-63E62C1C193D}" dt="2021-11-22T08:19:00.937" v="85" actId="20577"/>
          <ac:spMkLst>
            <pc:docMk/>
            <pc:sldMk cId="2696480870" sldId="916"/>
            <ac:spMk id="86" creationId="{9D804396-D5D2-4B9B-8E6D-0A1456CEB5C3}"/>
          </ac:spMkLst>
        </pc:spChg>
        <pc:spChg chg="mod">
          <ac:chgData name="Dieter" userId="d97562fd-b189-437e-b91d-de7b81e9769e" providerId="ADAL" clId="{758DCD6B-17B3-4BFA-89D6-63E62C1C193D}" dt="2021-11-22T08:19:03.295" v="86" actId="20577"/>
          <ac:spMkLst>
            <pc:docMk/>
            <pc:sldMk cId="2696480870" sldId="916"/>
            <ac:spMk id="87" creationId="{57A5B0C0-4B1B-4345-99C2-1CEEDF0DD546}"/>
          </ac:spMkLst>
        </pc:spChg>
        <pc:spChg chg="mod">
          <ac:chgData name="Dieter" userId="d97562fd-b189-437e-b91d-de7b81e9769e" providerId="ADAL" clId="{758DCD6B-17B3-4BFA-89D6-63E62C1C193D}" dt="2021-11-22T08:18:54.104" v="83" actId="20577"/>
          <ac:spMkLst>
            <pc:docMk/>
            <pc:sldMk cId="2696480870" sldId="916"/>
            <ac:spMk id="88" creationId="{E1DD54DD-4489-464F-B4A5-056C3EB00053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89" creationId="{9A6F2DAF-EA12-44B9-95C5-30A6251D9FC7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0" creationId="{86282EFE-0AB7-425B-BC74-CEC18A3B4FB9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1" creationId="{EA2BDEFC-A2C7-4797-A3CA-EAC0DB5CCFB4}"/>
          </ac:spMkLst>
        </pc:spChg>
        <pc:spChg chg="add mod">
          <ac:chgData name="Dieter" userId="d97562fd-b189-437e-b91d-de7b81e9769e" providerId="ADAL" clId="{758DCD6B-17B3-4BFA-89D6-63E62C1C193D}" dt="2021-11-22T08:21:33.855" v="126" actId="20577"/>
          <ac:spMkLst>
            <pc:docMk/>
            <pc:sldMk cId="2696480870" sldId="916"/>
            <ac:spMk id="92" creationId="{0C269999-2783-437A-BDE0-52002C6E3DC9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4" creationId="{75F9C068-AD9F-4D09-836D-F4B68B0E2955}"/>
          </ac:spMkLst>
        </pc:spChg>
        <pc:spChg chg="add mod">
          <ac:chgData name="Dieter" userId="d97562fd-b189-437e-b91d-de7b81e9769e" providerId="ADAL" clId="{758DCD6B-17B3-4BFA-89D6-63E62C1C193D}" dt="2021-11-22T08:21:20.857" v="122" actId="20577"/>
          <ac:spMkLst>
            <pc:docMk/>
            <pc:sldMk cId="2696480870" sldId="916"/>
            <ac:spMk id="95" creationId="{C1C8D25A-4883-4FB1-BA3C-26C2226E3158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6" creationId="{4B8E49E7-268F-4843-8323-C543683F762F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7" creationId="{73F79BBF-B1D6-4965-8918-95F56D680399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8" creationId="{64F82A07-A240-412E-AFBE-DE2246469651}"/>
          </ac:spMkLst>
        </pc:spChg>
        <pc:spChg chg="add mod">
          <ac:chgData name="Dieter" userId="d97562fd-b189-437e-b91d-de7b81e9769e" providerId="ADAL" clId="{758DCD6B-17B3-4BFA-89D6-63E62C1C193D}" dt="2021-11-22T08:21:37.416" v="128" actId="20577"/>
          <ac:spMkLst>
            <pc:docMk/>
            <pc:sldMk cId="2696480870" sldId="916"/>
            <ac:spMk id="99" creationId="{BE7C42BA-FB3D-4A2A-A88E-E60B9973207D}"/>
          </ac:spMkLst>
        </pc:spChg>
        <pc:spChg chg="add mod">
          <ac:chgData name="Dieter" userId="d97562fd-b189-437e-b91d-de7b81e9769e" providerId="ADAL" clId="{758DCD6B-17B3-4BFA-89D6-63E62C1C193D}" dt="2021-11-22T08:21:49.621" v="130" actId="1076"/>
          <ac:spMkLst>
            <pc:docMk/>
            <pc:sldMk cId="2696480870" sldId="916"/>
            <ac:spMk id="101" creationId="{CF150486-9920-4E64-9872-4374FF6DC79D}"/>
          </ac:spMkLst>
        </pc:spChg>
        <pc:spChg chg="add mod">
          <ac:chgData name="Dieter" userId="d97562fd-b189-437e-b91d-de7b81e9769e" providerId="ADAL" clId="{758DCD6B-17B3-4BFA-89D6-63E62C1C193D}" dt="2021-11-22T08:21:57.367" v="137" actId="20577"/>
          <ac:spMkLst>
            <pc:docMk/>
            <pc:sldMk cId="2696480870" sldId="916"/>
            <ac:spMk id="102" creationId="{5A2796E4-E8E3-4406-A43C-978054DA7FC0}"/>
          </ac:spMkLst>
        </pc:spChg>
        <pc:spChg chg="add mod">
          <ac:chgData name="Dieter" userId="d97562fd-b189-437e-b91d-de7b81e9769e" providerId="ADAL" clId="{758DCD6B-17B3-4BFA-89D6-63E62C1C193D}" dt="2021-11-22T08:21:52.780" v="134" actId="20577"/>
          <ac:spMkLst>
            <pc:docMk/>
            <pc:sldMk cId="2696480870" sldId="916"/>
            <ac:spMk id="103" creationId="{74DA76B5-C44F-49A0-97BF-218624598A1C}"/>
          </ac:spMkLst>
        </pc:spChg>
        <pc:spChg chg="add mod">
          <ac:chgData name="Dieter" userId="d97562fd-b189-437e-b91d-de7b81e9769e" providerId="ADAL" clId="{758DCD6B-17B3-4BFA-89D6-63E62C1C193D}" dt="2021-11-22T08:22:00.233" v="138" actId="20577"/>
          <ac:spMkLst>
            <pc:docMk/>
            <pc:sldMk cId="2696480870" sldId="916"/>
            <ac:spMk id="104" creationId="{33F12886-6D6C-4F06-84A8-AB5F825B56BE}"/>
          </ac:spMkLst>
        </pc:spChg>
        <pc:spChg chg="add mod">
          <ac:chgData name="Dieter" userId="d97562fd-b189-437e-b91d-de7b81e9769e" providerId="ADAL" clId="{758DCD6B-17B3-4BFA-89D6-63E62C1C193D}" dt="2021-11-22T08:22:33.106" v="148" actId="207"/>
          <ac:spMkLst>
            <pc:docMk/>
            <pc:sldMk cId="2696480870" sldId="916"/>
            <ac:spMk id="105" creationId="{ABE37429-E692-4F02-994D-1D8285BDEC75}"/>
          </ac:spMkLst>
        </pc:spChg>
        <pc:spChg chg="add mod">
          <ac:chgData name="Dieter" userId="d97562fd-b189-437e-b91d-de7b81e9769e" providerId="ADAL" clId="{758DCD6B-17B3-4BFA-89D6-63E62C1C193D}" dt="2021-11-22T08:23:19.675" v="158" actId="1076"/>
          <ac:spMkLst>
            <pc:docMk/>
            <pc:sldMk cId="2696480870" sldId="916"/>
            <ac:spMk id="106" creationId="{EE9DD47B-A85F-4B56-AD56-1F5A54170874}"/>
          </ac:spMkLst>
        </pc:spChg>
        <pc:spChg chg="del">
          <ac:chgData name="Dieter" userId="d97562fd-b189-437e-b91d-de7b81e9769e" providerId="ADAL" clId="{758DCD6B-17B3-4BFA-89D6-63E62C1C193D}" dt="2021-11-22T08:21:02.180" v="115" actId="478"/>
          <ac:spMkLst>
            <pc:docMk/>
            <pc:sldMk cId="2696480870" sldId="916"/>
            <ac:spMk id="107" creationId="{7F95CBBB-8C59-4D0A-BC60-E7F7CC1E8DEB}"/>
          </ac:spMkLst>
        </pc:spChg>
        <pc:spChg chg="del">
          <ac:chgData name="Dieter" userId="d97562fd-b189-437e-b91d-de7b81e9769e" providerId="ADAL" clId="{758DCD6B-17B3-4BFA-89D6-63E62C1C193D}" dt="2021-11-22T08:21:02.180" v="115" actId="478"/>
          <ac:spMkLst>
            <pc:docMk/>
            <pc:sldMk cId="2696480870" sldId="916"/>
            <ac:spMk id="108" creationId="{A134EC85-744B-446C-A75D-547814AC4942}"/>
          </ac:spMkLst>
        </pc:spChg>
        <pc:spChg chg="del">
          <ac:chgData name="Dieter" userId="d97562fd-b189-437e-b91d-de7b81e9769e" providerId="ADAL" clId="{758DCD6B-17B3-4BFA-89D6-63E62C1C193D}" dt="2021-11-22T08:21:02.180" v="115" actId="478"/>
          <ac:spMkLst>
            <pc:docMk/>
            <pc:sldMk cId="2696480870" sldId="916"/>
            <ac:spMk id="109" creationId="{7544FEF6-F97B-44E8-83AD-27218A7910DF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113" creationId="{E3847FAE-ECC1-4068-BE4A-04AD03577F62}"/>
          </ac:spMkLst>
        </pc:spChg>
        <pc:cxnChg chg="mod">
          <ac:chgData name="Dieter" userId="d97562fd-b189-437e-b91d-de7b81e9769e" providerId="ADAL" clId="{758DCD6B-17B3-4BFA-89D6-63E62C1C193D}" dt="2021-11-22T08:39:33.483" v="160" actId="14100"/>
          <ac:cxnSpMkLst>
            <pc:docMk/>
            <pc:sldMk cId="2696480870" sldId="916"/>
            <ac:cxnSpMk id="48" creationId="{B17CFB7C-A07C-46AC-BB30-CFDBB42122E6}"/>
          </ac:cxnSpMkLst>
        </pc:cxnChg>
        <pc:cxnChg chg="mod">
          <ac:chgData name="Dieter" userId="d97562fd-b189-437e-b91d-de7b81e9769e" providerId="ADAL" clId="{758DCD6B-17B3-4BFA-89D6-63E62C1C193D}" dt="2021-11-22T08:39:27.157" v="159" actId="14100"/>
          <ac:cxnSpMkLst>
            <pc:docMk/>
            <pc:sldMk cId="2696480870" sldId="916"/>
            <ac:cxnSpMk id="63" creationId="{2F0681C3-2071-409C-AEA8-E0DC4EBB4C8D}"/>
          </ac:cxnSpMkLst>
        </pc:cxnChg>
        <pc:cxnChg chg="del">
          <ac:chgData name="Dieter" userId="d97562fd-b189-437e-b91d-de7b81e9769e" providerId="ADAL" clId="{758DCD6B-17B3-4BFA-89D6-63E62C1C193D}" dt="2021-11-22T08:19:18.120" v="88" actId="478"/>
          <ac:cxnSpMkLst>
            <pc:docMk/>
            <pc:sldMk cId="2696480870" sldId="916"/>
            <ac:cxnSpMk id="93" creationId="{981FE784-40FB-4CAF-8963-80FF9B38B8A0}"/>
          </ac:cxnSpMkLst>
        </pc:cxnChg>
        <pc:cxnChg chg="del">
          <ac:chgData name="Dieter" userId="d97562fd-b189-437e-b91d-de7b81e9769e" providerId="ADAL" clId="{758DCD6B-17B3-4BFA-89D6-63E62C1C193D}" dt="2021-11-22T08:19:18.120" v="88" actId="478"/>
          <ac:cxnSpMkLst>
            <pc:docMk/>
            <pc:sldMk cId="2696480870" sldId="916"/>
            <ac:cxnSpMk id="100" creationId="{80D105F7-73FD-4A3E-9717-3071F1A8F549}"/>
          </ac:cxnSpMkLst>
        </pc:cxnChg>
      </pc:sldChg>
      <pc:sldChg chg="addSp delSp modSp add mod">
        <pc:chgData name="Dieter" userId="d97562fd-b189-437e-b91d-de7b81e9769e" providerId="ADAL" clId="{758DCD6B-17B3-4BFA-89D6-63E62C1C193D}" dt="2021-11-30T16:28:54.121" v="243" actId="1076"/>
        <pc:sldMkLst>
          <pc:docMk/>
          <pc:sldMk cId="756951051" sldId="919"/>
        </pc:sldMkLst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2" creationId="{0BBCFBCC-4B86-4EC9-92AC-592C56BD9A39}"/>
          </ac:spMkLst>
        </pc:spChg>
        <pc:spChg chg="mod">
          <ac:chgData name="Dieter" userId="d97562fd-b189-437e-b91d-de7b81e9769e" providerId="ADAL" clId="{758DCD6B-17B3-4BFA-89D6-63E62C1C193D}" dt="2021-11-30T16:16:16.971" v="205" actId="20577"/>
          <ac:spMkLst>
            <pc:docMk/>
            <pc:sldMk cId="756951051" sldId="919"/>
            <ac:spMk id="4" creationId="{B19FB078-A2E6-42C9-A05C-14AF628106A0}"/>
          </ac:spMkLst>
        </pc:spChg>
        <pc:spChg chg="add mod">
          <ac:chgData name="Dieter" userId="d97562fd-b189-437e-b91d-de7b81e9769e" providerId="ADAL" clId="{758DCD6B-17B3-4BFA-89D6-63E62C1C193D}" dt="2021-11-30T16:28:20.980" v="236" actId="207"/>
          <ac:spMkLst>
            <pc:docMk/>
            <pc:sldMk cId="756951051" sldId="919"/>
            <ac:spMk id="9" creationId="{A4287284-2FA9-421E-8F19-2A96DBBE9398}"/>
          </ac:spMkLst>
        </pc:spChg>
        <pc:spChg chg="add mod">
          <ac:chgData name="Dieter" userId="d97562fd-b189-437e-b91d-de7b81e9769e" providerId="ADAL" clId="{758DCD6B-17B3-4BFA-89D6-63E62C1C193D}" dt="2021-11-30T16:28:54.121" v="243" actId="1076"/>
          <ac:spMkLst>
            <pc:docMk/>
            <pc:sldMk cId="756951051" sldId="919"/>
            <ac:spMk id="12" creationId="{3B190D62-036A-4362-9DBA-AD634DA1C264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22" creationId="{65693DF7-DD10-4FAE-9852-41AAD31D6D10}"/>
          </ac:spMkLst>
        </pc:spChg>
        <pc:spChg chg="add mod">
          <ac:chgData name="Dieter" userId="d97562fd-b189-437e-b91d-de7b81e9769e" providerId="ADAL" clId="{758DCD6B-17B3-4BFA-89D6-63E62C1C193D}" dt="2021-11-30T16:16:47.080" v="213" actId="1076"/>
          <ac:spMkLst>
            <pc:docMk/>
            <pc:sldMk cId="756951051" sldId="919"/>
            <ac:spMk id="35" creationId="{ED3114C3-07E2-4445-BB43-4E6CFD21CCFD}"/>
          </ac:spMkLst>
        </pc:spChg>
        <pc:spChg chg="add mod">
          <ac:chgData name="Dieter" userId="d97562fd-b189-437e-b91d-de7b81e9769e" providerId="ADAL" clId="{758DCD6B-17B3-4BFA-89D6-63E62C1C193D}" dt="2021-11-30T16:17:28.625" v="226" actId="554"/>
          <ac:spMkLst>
            <pc:docMk/>
            <pc:sldMk cId="756951051" sldId="919"/>
            <ac:spMk id="36" creationId="{CF6BFD92-0652-4EA7-BD79-A506F3FFD8F0}"/>
          </ac:spMkLst>
        </pc:spChg>
        <pc:spChg chg="add mod">
          <ac:chgData name="Dieter" userId="d97562fd-b189-437e-b91d-de7b81e9769e" providerId="ADAL" clId="{758DCD6B-17B3-4BFA-89D6-63E62C1C193D}" dt="2021-11-30T16:28:20.980" v="236" actId="207"/>
          <ac:spMkLst>
            <pc:docMk/>
            <pc:sldMk cId="756951051" sldId="919"/>
            <ac:spMk id="37" creationId="{A26F0374-3FF9-4920-B32F-6C9FA5F8A8A9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38" creationId="{EA67062D-D7FD-4196-8384-C91CB1EC98D1}"/>
          </ac:spMkLst>
        </pc:spChg>
        <pc:spChg chg="add mod">
          <ac:chgData name="Dieter" userId="d97562fd-b189-437e-b91d-de7b81e9769e" providerId="ADAL" clId="{758DCD6B-17B3-4BFA-89D6-63E62C1C193D}" dt="2021-11-30T16:17:28.625" v="226" actId="554"/>
          <ac:spMkLst>
            <pc:docMk/>
            <pc:sldMk cId="756951051" sldId="919"/>
            <ac:spMk id="39" creationId="{59E96AF8-35C8-438C-865A-1E0B47686B50}"/>
          </ac:spMkLst>
        </pc:spChg>
        <pc:spChg chg="add mod">
          <ac:chgData name="Dieter" userId="d97562fd-b189-437e-b91d-de7b81e9769e" providerId="ADAL" clId="{758DCD6B-17B3-4BFA-89D6-63E62C1C193D}" dt="2021-11-30T16:17:28.625" v="226" actId="554"/>
          <ac:spMkLst>
            <pc:docMk/>
            <pc:sldMk cId="756951051" sldId="919"/>
            <ac:spMk id="40" creationId="{680E1BEB-2238-4BCC-9D21-340E70E06B7B}"/>
          </ac:spMkLst>
        </pc:spChg>
        <pc:spChg chg="add mod">
          <ac:chgData name="Dieter" userId="d97562fd-b189-437e-b91d-de7b81e9769e" providerId="ADAL" clId="{758DCD6B-17B3-4BFA-89D6-63E62C1C193D}" dt="2021-11-30T16:28:20.980" v="236" actId="207"/>
          <ac:spMkLst>
            <pc:docMk/>
            <pc:sldMk cId="756951051" sldId="919"/>
            <ac:spMk id="41" creationId="{235BB49B-D59B-4360-8495-1DCF7283FA53}"/>
          </ac:spMkLst>
        </pc:spChg>
        <pc:spChg chg="add mod">
          <ac:chgData name="Dieter" userId="d97562fd-b189-437e-b91d-de7b81e9769e" providerId="ADAL" clId="{758DCD6B-17B3-4BFA-89D6-63E62C1C193D}" dt="2021-11-30T16:17:28.625" v="226" actId="554"/>
          <ac:spMkLst>
            <pc:docMk/>
            <pc:sldMk cId="756951051" sldId="919"/>
            <ac:spMk id="42" creationId="{766A513F-F0B6-49E2-8B75-168C1C03CD78}"/>
          </ac:spMkLst>
        </pc:spChg>
        <pc:spChg chg="add mod">
          <ac:chgData name="Dieter" userId="d97562fd-b189-437e-b91d-de7b81e9769e" providerId="ADAL" clId="{758DCD6B-17B3-4BFA-89D6-63E62C1C193D}" dt="2021-11-30T16:28:20.980" v="236" actId="207"/>
          <ac:spMkLst>
            <pc:docMk/>
            <pc:sldMk cId="756951051" sldId="919"/>
            <ac:spMk id="43" creationId="{6131DD93-B369-4E24-8608-265974DCEF9B}"/>
          </ac:spMkLst>
        </pc:spChg>
        <pc:spChg chg="add mod">
          <ac:chgData name="Dieter" userId="d97562fd-b189-437e-b91d-de7b81e9769e" providerId="ADAL" clId="{758DCD6B-17B3-4BFA-89D6-63E62C1C193D}" dt="2021-11-30T16:17:28.625" v="226" actId="554"/>
          <ac:spMkLst>
            <pc:docMk/>
            <pc:sldMk cId="756951051" sldId="919"/>
            <ac:spMk id="44" creationId="{CD9371BC-2C62-48CD-A426-F7902B6EA1F2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45" creationId="{CACFEB03-36DA-45B9-9FF5-C102B05E9494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46" creationId="{2AD00497-7184-4459-8943-C7CC2494E055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47" creationId="{A059C340-E2DF-4A7A-A3DF-A5F562088F73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49" creationId="{E185C4F2-56D7-4A90-BE9B-ED9AD9A8670D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50" creationId="{FA89C392-12B6-4FF6-B2B4-AC53788C9E3D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51" creationId="{C9E31E60-74DF-43AD-9574-03A4CA57B91A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52" creationId="{04D7B98C-1106-45BE-8A46-976BD5D8F1E6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53" creationId="{B35B73BA-CD18-467C-B0C4-0CEE3ED14B72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54" creationId="{CE176BA6-1E6B-43A3-890B-A24368621189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69" creationId="{941CC68C-C30A-4E24-908E-3D44E7CC3FC7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70" creationId="{8C56A5EC-03ED-4B7D-BC3B-CF69D6B6F8EB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74" creationId="{0CC8E60F-B7CB-4690-9DBF-38769D3C0560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94" creationId="{75F9C068-AD9F-4D09-836D-F4B68B0E2955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113" creationId="{E3847FAE-ECC1-4068-BE4A-04AD03577F62}"/>
          </ac:spMkLst>
        </pc:sp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5" creationId="{0C25CA56-AE88-48DA-9695-DA5E88AB03E4}"/>
          </ac:cxnSpMkLst>
        </pc:cxnChg>
        <pc:cxnChg chg="add mod">
          <ac:chgData name="Dieter" userId="d97562fd-b189-437e-b91d-de7b81e9769e" providerId="ADAL" clId="{758DCD6B-17B3-4BFA-89D6-63E62C1C193D}" dt="2021-11-30T16:28:31.282" v="237" actId="208"/>
          <ac:cxnSpMkLst>
            <pc:docMk/>
            <pc:sldMk cId="756951051" sldId="919"/>
            <ac:cxnSpMk id="6" creationId="{61A23AAD-081F-42E3-A41B-5B23215CBFDB}"/>
          </ac:cxnSpMkLst>
        </pc:cxnChg>
        <pc:cxnChg chg="add del">
          <ac:chgData name="Dieter" userId="d97562fd-b189-437e-b91d-de7b81e9769e" providerId="ADAL" clId="{758DCD6B-17B3-4BFA-89D6-63E62C1C193D}" dt="2021-11-30T16:16:31.767" v="208" actId="478"/>
          <ac:cxnSpMkLst>
            <pc:docMk/>
            <pc:sldMk cId="756951051" sldId="919"/>
            <ac:cxnSpMk id="8" creationId="{A5E48A4B-F62C-4AD8-8ADD-A103BD439571}"/>
          </ac:cxnSpMkLst>
        </pc:cxnChg>
        <pc:cxnChg chg="add">
          <ac:chgData name="Dieter" userId="d97562fd-b189-437e-b91d-de7b81e9769e" providerId="ADAL" clId="{758DCD6B-17B3-4BFA-89D6-63E62C1C193D}" dt="2021-11-30T16:18:21.332" v="232" actId="11529"/>
          <ac:cxnSpMkLst>
            <pc:docMk/>
            <pc:sldMk cId="756951051" sldId="919"/>
            <ac:cxnSpMk id="11" creationId="{6439E5F1-680A-432F-82B9-E8342B50D1FA}"/>
          </ac:cxnSpMkLst>
        </pc:cxn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27" creationId="{A47A8F03-F822-4403-B7F5-2E20D00621B1}"/>
          </ac:cxnSpMkLst>
        </pc:cxn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48" creationId="{B17CFB7C-A07C-46AC-BB30-CFDBB42122E6}"/>
          </ac:cxnSpMkLst>
        </pc:cxn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63" creationId="{2F0681C3-2071-409C-AEA8-E0DC4EBB4C8D}"/>
          </ac:cxnSpMkLst>
        </pc:cxn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93" creationId="{981FE784-40FB-4CAF-8963-80FF9B38B8A0}"/>
          </ac:cxnSpMkLst>
        </pc:cxn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100" creationId="{80D105F7-73FD-4A3E-9717-3071F1A8F54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/>
              <a:t>Titelmasterformat durch </a:t>
            </a:r>
            <a:br>
              <a:rPr lang="de-DE" noProof="0"/>
            </a:br>
            <a:r>
              <a:rPr lang="de-DE" noProof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/>
              <a:t>Textmasterformat bearbeiten</a:t>
            </a:r>
            <a:br>
              <a:rPr lang="de-DE"/>
            </a:br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</a:t>
            </a:r>
            <a:r>
              <a:rPr lang="de-DE" noProof="0"/>
              <a:t>Ebene</a:t>
            </a:r>
          </a:p>
          <a:p>
            <a:pPr lvl="0"/>
            <a:r>
              <a:rPr lang="de-DE"/>
              <a:t>Fünfte Ebene</a:t>
            </a:r>
          </a:p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Machine Learning - Introduction</a:t>
            </a:r>
            <a:endParaRPr lang="en-GB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173" y="3212976"/>
            <a:ext cx="7489452" cy="1716385"/>
          </a:xfrm>
        </p:spPr>
        <p:txBody>
          <a:bodyPr anchor="ctr">
            <a:normAutofit/>
          </a:bodyPr>
          <a:lstStyle/>
          <a:p>
            <a:r>
              <a:rPr lang="de-DE" noProof="0" dirty="0"/>
              <a:t>De</a:t>
            </a:r>
            <a:r>
              <a:rPr lang="de-DE" dirty="0" err="1"/>
              <a:t>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noProof="0" dirty="0"/>
          </a:p>
          <a:p>
            <a:endParaRPr lang="en-GB" noProof="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Entscheidungsbaum </a:t>
            </a:r>
            <a:r>
              <a:rPr lang="de-DE"/>
              <a:t>(Tiefe=2)</a:t>
            </a:r>
            <a:endParaRPr lang="en-GB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25CA56-AE88-48DA-9695-DA5E88AB03E4}"/>
              </a:ext>
            </a:extLst>
          </p:cNvPr>
          <p:cNvCxnSpPr>
            <a:cxnSpLocks/>
          </p:cNvCxnSpPr>
          <p:nvPr/>
        </p:nvCxnSpPr>
        <p:spPr>
          <a:xfrm>
            <a:off x="4477732" y="2224730"/>
            <a:ext cx="1706252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65693DF7-DD10-4FAE-9852-41AAD31D6D10}"/>
              </a:ext>
            </a:extLst>
          </p:cNvPr>
          <p:cNvSpPr txBox="1"/>
          <p:nvPr/>
        </p:nvSpPr>
        <p:spPr>
          <a:xfrm>
            <a:off x="4978861" y="228381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7CFB7C-A07C-46AC-BB30-CFDBB42122E6}"/>
              </a:ext>
            </a:extLst>
          </p:cNvPr>
          <p:cNvCxnSpPr>
            <a:cxnSpLocks/>
          </p:cNvCxnSpPr>
          <p:nvPr/>
        </p:nvCxnSpPr>
        <p:spPr>
          <a:xfrm flipH="1">
            <a:off x="2684807" y="2224730"/>
            <a:ext cx="1450313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47A8F03-F822-4403-B7F5-2E20D00621B1}"/>
              </a:ext>
            </a:extLst>
          </p:cNvPr>
          <p:cNvCxnSpPr>
            <a:cxnSpLocks/>
          </p:cNvCxnSpPr>
          <p:nvPr/>
        </p:nvCxnSpPr>
        <p:spPr>
          <a:xfrm flipH="1">
            <a:off x="5692221" y="4439187"/>
            <a:ext cx="560108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4D7B98C-1106-45BE-8A46-976BD5D8F1E6}"/>
              </a:ext>
            </a:extLst>
          </p:cNvPr>
          <p:cNvSpPr txBox="1"/>
          <p:nvPr/>
        </p:nvSpPr>
        <p:spPr>
          <a:xfrm>
            <a:off x="2750789" y="2263674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F0681C3-2071-409C-AEA8-E0DC4EBB4C8D}"/>
              </a:ext>
            </a:extLst>
          </p:cNvPr>
          <p:cNvCxnSpPr>
            <a:cxnSpLocks/>
          </p:cNvCxnSpPr>
          <p:nvPr/>
        </p:nvCxnSpPr>
        <p:spPr>
          <a:xfrm>
            <a:off x="7108447" y="4439187"/>
            <a:ext cx="555812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941CC68C-C30A-4E24-908E-3D44E7CC3FC7}"/>
              </a:ext>
            </a:extLst>
          </p:cNvPr>
          <p:cNvSpPr txBox="1"/>
          <p:nvPr/>
        </p:nvSpPr>
        <p:spPr>
          <a:xfrm>
            <a:off x="5133225" y="4578393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C56A5EC-03ED-4B7D-BC3B-CF69D6B6F8EB}"/>
              </a:ext>
            </a:extLst>
          </p:cNvPr>
          <p:cNvSpPr txBox="1"/>
          <p:nvPr/>
        </p:nvSpPr>
        <p:spPr>
          <a:xfrm>
            <a:off x="7341124" y="4546541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D804396-D5D2-4B9B-8E6D-0A1456CEB5C3}"/>
              </a:ext>
            </a:extLst>
          </p:cNvPr>
          <p:cNvSpPr txBox="1"/>
          <p:nvPr/>
        </p:nvSpPr>
        <p:spPr>
          <a:xfrm>
            <a:off x="1526292" y="3471156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57A5B0C0-4B1B-4345-99C2-1CEEDF0DD546}"/>
              </a:ext>
            </a:extLst>
          </p:cNvPr>
          <p:cNvSpPr txBox="1"/>
          <p:nvPr/>
        </p:nvSpPr>
        <p:spPr>
          <a:xfrm>
            <a:off x="2192368" y="3471156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0</a:t>
            </a:r>
            <a:endParaRPr lang="en-GB" sz="16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1DD54DD-4489-464F-B4A5-056C3EB00053}"/>
              </a:ext>
            </a:extLst>
          </p:cNvPr>
          <p:cNvSpPr txBox="1"/>
          <p:nvPr/>
        </p:nvSpPr>
        <p:spPr>
          <a:xfrm>
            <a:off x="1524001" y="3108199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#50</a:t>
            </a:r>
            <a:endParaRPr lang="en-GB" sz="1600" dirty="0"/>
          </a:p>
        </p:txBody>
      </p:sp>
      <p:sp>
        <p:nvSpPr>
          <p:cNvPr id="54" name="Ellipse 64">
            <a:extLst>
              <a:ext uri="{FF2B5EF4-FFF2-40B4-BE49-F238E27FC236}">
                <a16:creationId xmlns:a16="http://schemas.microsoft.com/office/drawing/2014/main" id="{650B6B59-79CE-4520-BDB6-5AFD4C676FB9}"/>
              </a:ext>
            </a:extLst>
          </p:cNvPr>
          <p:cNvSpPr/>
          <p:nvPr/>
        </p:nvSpPr>
        <p:spPr>
          <a:xfrm>
            <a:off x="5546826" y="6233745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5" name="Ellipse 91">
            <a:extLst>
              <a:ext uri="{FF2B5EF4-FFF2-40B4-BE49-F238E27FC236}">
                <a16:creationId xmlns:a16="http://schemas.microsoft.com/office/drawing/2014/main" id="{C1804BEA-2064-4E21-8B91-262EAABD5910}"/>
              </a:ext>
            </a:extLst>
          </p:cNvPr>
          <p:cNvSpPr/>
          <p:nvPr/>
        </p:nvSpPr>
        <p:spPr>
          <a:xfrm>
            <a:off x="7664259" y="6226143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F0FD257-7F8B-4340-9996-28DB9405BFDC}"/>
              </a:ext>
            </a:extLst>
          </p:cNvPr>
          <p:cNvSpPr txBox="1"/>
          <p:nvPr/>
        </p:nvSpPr>
        <p:spPr>
          <a:xfrm>
            <a:off x="2858443" y="3471156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0</a:t>
            </a:r>
            <a:endParaRPr lang="en-GB" sz="1600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5F9FA7A-D557-4209-ABF6-829391D01835}"/>
              </a:ext>
            </a:extLst>
          </p:cNvPr>
          <p:cNvSpPr/>
          <p:nvPr/>
        </p:nvSpPr>
        <p:spPr>
          <a:xfrm>
            <a:off x="3314964" y="1752000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petal_len</a:t>
            </a:r>
            <a:r>
              <a:rPr lang="de-DE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2.45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B42D189-AE8D-4576-8DC0-811645EE34A2}"/>
              </a:ext>
            </a:extLst>
          </p:cNvPr>
          <p:cNvSpPr txBox="1"/>
          <p:nvPr/>
        </p:nvSpPr>
        <p:spPr>
          <a:xfrm>
            <a:off x="3320726" y="1374663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9EE9FB15-C2D4-48AB-B5DE-D7F45026267E}"/>
              </a:ext>
            </a:extLst>
          </p:cNvPr>
          <p:cNvSpPr txBox="1"/>
          <p:nvPr/>
        </p:nvSpPr>
        <p:spPr>
          <a:xfrm>
            <a:off x="3986802" y="1374663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54673C2-58BF-4C60-A0E9-78DEF79584C4}"/>
              </a:ext>
            </a:extLst>
          </p:cNvPr>
          <p:cNvSpPr txBox="1"/>
          <p:nvPr/>
        </p:nvSpPr>
        <p:spPr>
          <a:xfrm>
            <a:off x="3318435" y="1011706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#150</a:t>
            </a:r>
            <a:endParaRPr lang="en-GB" sz="16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0B3C88C-14B2-472E-938F-C8AC0BADE1BE}"/>
              </a:ext>
            </a:extLst>
          </p:cNvPr>
          <p:cNvSpPr txBox="1"/>
          <p:nvPr/>
        </p:nvSpPr>
        <p:spPr>
          <a:xfrm>
            <a:off x="4652877" y="1374663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5421D89-76A0-4836-95D5-DBE5867A8EA2}"/>
              </a:ext>
            </a:extLst>
          </p:cNvPr>
          <p:cNvSpPr/>
          <p:nvPr/>
        </p:nvSpPr>
        <p:spPr>
          <a:xfrm>
            <a:off x="2115502" y="4026316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fill="none" extrusionOk="0">
                <a:moveTo>
                  <a:pt x="0" y="289948"/>
                </a:moveTo>
                <a:cubicBezTo>
                  <a:pt x="35213" y="163202"/>
                  <a:pt x="137030" y="-15671"/>
                  <a:pt x="371471" y="0"/>
                </a:cubicBezTo>
                <a:cubicBezTo>
                  <a:pt x="580391" y="6764"/>
                  <a:pt x="724817" y="104427"/>
                  <a:pt x="742942" y="289948"/>
                </a:cubicBezTo>
                <a:cubicBezTo>
                  <a:pt x="731160" y="442164"/>
                  <a:pt x="528982" y="577156"/>
                  <a:pt x="371471" y="579896"/>
                </a:cubicBezTo>
                <a:cubicBezTo>
                  <a:pt x="165861" y="588547"/>
                  <a:pt x="11153" y="436240"/>
                  <a:pt x="0" y="289948"/>
                </a:cubicBezTo>
                <a:close/>
              </a:path>
              <a:path w="742941" h="579895" stroke="0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C586B1EE-E8BE-44EF-BDD6-23D33939B71F}"/>
              </a:ext>
            </a:extLst>
          </p:cNvPr>
          <p:cNvSpPr/>
          <p:nvPr/>
        </p:nvSpPr>
        <p:spPr>
          <a:xfrm>
            <a:off x="5648178" y="3842166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petal_wid</a:t>
            </a:r>
            <a:r>
              <a:rPr lang="de-DE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1.75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C985715F-A0D2-4396-B346-841E9FE1E294}"/>
              </a:ext>
            </a:extLst>
          </p:cNvPr>
          <p:cNvSpPr txBox="1"/>
          <p:nvPr/>
        </p:nvSpPr>
        <p:spPr>
          <a:xfrm>
            <a:off x="5653940" y="3464829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0</a:t>
            </a:r>
            <a:endParaRPr lang="en-GB" sz="1600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84D208D5-E0B9-4D97-87DC-272A5C26A557}"/>
              </a:ext>
            </a:extLst>
          </p:cNvPr>
          <p:cNvSpPr txBox="1"/>
          <p:nvPr/>
        </p:nvSpPr>
        <p:spPr>
          <a:xfrm>
            <a:off x="6320016" y="3464829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1CC02138-E645-496C-95E0-2B062BBBE278}"/>
              </a:ext>
            </a:extLst>
          </p:cNvPr>
          <p:cNvSpPr txBox="1"/>
          <p:nvPr/>
        </p:nvSpPr>
        <p:spPr>
          <a:xfrm>
            <a:off x="5651649" y="3101872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#100</a:t>
            </a:r>
            <a:endParaRPr lang="en-GB" sz="16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8852842F-206F-4BCE-996A-62A03F4FE3D0}"/>
              </a:ext>
            </a:extLst>
          </p:cNvPr>
          <p:cNvSpPr txBox="1"/>
          <p:nvPr/>
        </p:nvSpPr>
        <p:spPr>
          <a:xfrm>
            <a:off x="6986091" y="3464829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E646C525-DCD7-44E6-8550-CEBCDDC10927}"/>
              </a:ext>
            </a:extLst>
          </p:cNvPr>
          <p:cNvSpPr txBox="1"/>
          <p:nvPr/>
        </p:nvSpPr>
        <p:spPr>
          <a:xfrm>
            <a:off x="4711667" y="5638697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0</a:t>
            </a:r>
            <a:endParaRPr lang="en-GB" sz="1600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C269999-2783-437A-BDE0-52002C6E3DC9}"/>
              </a:ext>
            </a:extLst>
          </p:cNvPr>
          <p:cNvSpPr txBox="1"/>
          <p:nvPr/>
        </p:nvSpPr>
        <p:spPr>
          <a:xfrm>
            <a:off x="5377743" y="5638697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49</a:t>
            </a:r>
            <a:endParaRPr lang="en-GB" sz="1600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C1C8D25A-4883-4FB1-BA3C-26C2226E3158}"/>
              </a:ext>
            </a:extLst>
          </p:cNvPr>
          <p:cNvSpPr txBox="1"/>
          <p:nvPr/>
        </p:nvSpPr>
        <p:spPr>
          <a:xfrm>
            <a:off x="4709376" y="5275740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#54</a:t>
            </a:r>
            <a:endParaRPr lang="en-GB" sz="1600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E7C42BA-FB3D-4A2A-A88E-E60B9973207D}"/>
              </a:ext>
            </a:extLst>
          </p:cNvPr>
          <p:cNvSpPr txBox="1"/>
          <p:nvPr/>
        </p:nvSpPr>
        <p:spPr>
          <a:xfrm>
            <a:off x="6043818" y="5638697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</a:t>
            </a:r>
            <a:endParaRPr lang="en-GB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CF150486-9920-4E64-9872-4374FF6DC79D}"/>
              </a:ext>
            </a:extLst>
          </p:cNvPr>
          <p:cNvSpPr txBox="1"/>
          <p:nvPr/>
        </p:nvSpPr>
        <p:spPr>
          <a:xfrm>
            <a:off x="7110738" y="5635123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0</a:t>
            </a:r>
            <a:endParaRPr lang="en-GB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5A2796E4-E8E3-4406-A43C-978054DA7FC0}"/>
              </a:ext>
            </a:extLst>
          </p:cNvPr>
          <p:cNvSpPr txBox="1"/>
          <p:nvPr/>
        </p:nvSpPr>
        <p:spPr>
          <a:xfrm>
            <a:off x="7776814" y="5635123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1</a:t>
            </a:r>
            <a:endParaRPr lang="en-GB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4DA76B5-C44F-49A0-97BF-218624598A1C}"/>
              </a:ext>
            </a:extLst>
          </p:cNvPr>
          <p:cNvSpPr txBox="1"/>
          <p:nvPr/>
        </p:nvSpPr>
        <p:spPr>
          <a:xfrm>
            <a:off x="7108447" y="5272166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#46</a:t>
            </a:r>
            <a:endParaRPr lang="en-GB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33F12886-6D6C-4F06-84A8-AB5F825B56BE}"/>
              </a:ext>
            </a:extLst>
          </p:cNvPr>
          <p:cNvSpPr txBox="1"/>
          <p:nvPr/>
        </p:nvSpPr>
        <p:spPr>
          <a:xfrm>
            <a:off x="8442889" y="5635123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45</a:t>
            </a:r>
            <a:endParaRPr lang="en-GB" sz="1600" dirty="0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ABE37429-E692-4F02-994D-1D8285BDEC75}"/>
              </a:ext>
            </a:extLst>
          </p:cNvPr>
          <p:cNvSpPr/>
          <p:nvPr/>
        </p:nvSpPr>
        <p:spPr>
          <a:xfrm>
            <a:off x="5337759" y="6218783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fill="none" extrusionOk="0">
                <a:moveTo>
                  <a:pt x="0" y="289948"/>
                </a:moveTo>
                <a:cubicBezTo>
                  <a:pt x="35213" y="163202"/>
                  <a:pt x="137030" y="-15671"/>
                  <a:pt x="371471" y="0"/>
                </a:cubicBezTo>
                <a:cubicBezTo>
                  <a:pt x="580391" y="6764"/>
                  <a:pt x="724817" y="104427"/>
                  <a:pt x="742942" y="289948"/>
                </a:cubicBezTo>
                <a:cubicBezTo>
                  <a:pt x="731160" y="442164"/>
                  <a:pt x="528982" y="577156"/>
                  <a:pt x="371471" y="579896"/>
                </a:cubicBezTo>
                <a:cubicBezTo>
                  <a:pt x="165861" y="588547"/>
                  <a:pt x="11153" y="436240"/>
                  <a:pt x="0" y="289948"/>
                </a:cubicBezTo>
                <a:close/>
              </a:path>
              <a:path w="742941" h="579895" stroke="0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EE9DD47B-A85F-4B56-AD56-1F5A54170874}"/>
              </a:ext>
            </a:extLst>
          </p:cNvPr>
          <p:cNvSpPr/>
          <p:nvPr/>
        </p:nvSpPr>
        <p:spPr>
          <a:xfrm>
            <a:off x="7754725" y="6211774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fill="none" extrusionOk="0">
                <a:moveTo>
                  <a:pt x="0" y="289948"/>
                </a:moveTo>
                <a:cubicBezTo>
                  <a:pt x="35213" y="163202"/>
                  <a:pt x="137030" y="-15671"/>
                  <a:pt x="371471" y="0"/>
                </a:cubicBezTo>
                <a:cubicBezTo>
                  <a:pt x="580391" y="6764"/>
                  <a:pt x="724817" y="104427"/>
                  <a:pt x="742942" y="289948"/>
                </a:cubicBezTo>
                <a:cubicBezTo>
                  <a:pt x="731160" y="442164"/>
                  <a:pt x="528982" y="577156"/>
                  <a:pt x="371471" y="579896"/>
                </a:cubicBezTo>
                <a:cubicBezTo>
                  <a:pt x="165861" y="588547"/>
                  <a:pt x="11153" y="436240"/>
                  <a:pt x="0" y="289948"/>
                </a:cubicBezTo>
                <a:close/>
              </a:path>
              <a:path w="742941" h="579895" stroke="0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808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Füllen Sie die unteren vier Kreise mit 0 (nicht überlebt) oder 1 </a:t>
            </a:r>
            <a:r>
              <a:rPr lang="de-DE"/>
              <a:t>(überlebt)</a:t>
            </a:r>
            <a:endParaRPr lang="en-GB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BBCFBCC-4B86-4EC9-92AC-592C56BD9A39}"/>
              </a:ext>
            </a:extLst>
          </p:cNvPr>
          <p:cNvSpPr/>
          <p:nvPr/>
        </p:nvSpPr>
        <p:spPr>
          <a:xfrm>
            <a:off x="3289433" y="1722491"/>
            <a:ext cx="2061326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Sex &lt; 0.5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25CA56-AE88-48DA-9695-DA5E88AB03E4}"/>
              </a:ext>
            </a:extLst>
          </p:cNvPr>
          <p:cNvCxnSpPr>
            <a:cxnSpLocks/>
          </p:cNvCxnSpPr>
          <p:nvPr/>
        </p:nvCxnSpPr>
        <p:spPr>
          <a:xfrm>
            <a:off x="4477732" y="2224730"/>
            <a:ext cx="1706252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EA67062D-D7FD-4196-8384-C91CB1EC98D1}"/>
              </a:ext>
            </a:extLst>
          </p:cNvPr>
          <p:cNvSpPr/>
          <p:nvPr/>
        </p:nvSpPr>
        <p:spPr>
          <a:xfrm>
            <a:off x="5384801" y="3885719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2.5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693DF7-DD10-4FAE-9852-41AAD31D6D10}"/>
              </a:ext>
            </a:extLst>
          </p:cNvPr>
          <p:cNvSpPr txBox="1"/>
          <p:nvPr/>
        </p:nvSpPr>
        <p:spPr>
          <a:xfrm>
            <a:off x="4978861" y="228381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7CFB7C-A07C-46AC-BB30-CFDBB42122E6}"/>
              </a:ext>
            </a:extLst>
          </p:cNvPr>
          <p:cNvCxnSpPr>
            <a:cxnSpLocks/>
          </p:cNvCxnSpPr>
          <p:nvPr/>
        </p:nvCxnSpPr>
        <p:spPr>
          <a:xfrm flipH="1">
            <a:off x="2684806" y="2243583"/>
            <a:ext cx="1379325" cy="7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47A8F03-F822-4403-B7F5-2E20D00621B1}"/>
              </a:ext>
            </a:extLst>
          </p:cNvPr>
          <p:cNvCxnSpPr>
            <a:cxnSpLocks/>
          </p:cNvCxnSpPr>
          <p:nvPr/>
        </p:nvCxnSpPr>
        <p:spPr>
          <a:xfrm flipH="1">
            <a:off x="5692221" y="4439187"/>
            <a:ext cx="560108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4D7B98C-1106-45BE-8A46-976BD5D8F1E6}"/>
              </a:ext>
            </a:extLst>
          </p:cNvPr>
          <p:cNvSpPr txBox="1"/>
          <p:nvPr/>
        </p:nvSpPr>
        <p:spPr>
          <a:xfrm>
            <a:off x="2750789" y="2263674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3BFC5E9-AF94-4AE7-943A-13A53E611D67}"/>
              </a:ext>
            </a:extLst>
          </p:cNvPr>
          <p:cNvSpPr txBox="1"/>
          <p:nvPr/>
        </p:nvSpPr>
        <p:spPr>
          <a:xfrm>
            <a:off x="7143955" y="5692421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12CB02C-2246-4E55-9658-1942534FBDCF}"/>
              </a:ext>
            </a:extLst>
          </p:cNvPr>
          <p:cNvSpPr txBox="1"/>
          <p:nvPr/>
        </p:nvSpPr>
        <p:spPr>
          <a:xfrm>
            <a:off x="7878201" y="5699073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2229FAC-6B80-43A1-A8AF-C7236F9C8EE6}"/>
              </a:ext>
            </a:extLst>
          </p:cNvPr>
          <p:cNvSpPr txBox="1"/>
          <p:nvPr/>
        </p:nvSpPr>
        <p:spPr>
          <a:xfrm>
            <a:off x="7143954" y="5358507"/>
            <a:ext cx="149153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F0681C3-2071-409C-AEA8-E0DC4EBB4C8D}"/>
              </a:ext>
            </a:extLst>
          </p:cNvPr>
          <p:cNvCxnSpPr>
            <a:cxnSpLocks/>
          </p:cNvCxnSpPr>
          <p:nvPr/>
        </p:nvCxnSpPr>
        <p:spPr>
          <a:xfrm>
            <a:off x="6894399" y="4439187"/>
            <a:ext cx="769860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E773DD91-9E98-44D1-8894-3E44F2428645}"/>
              </a:ext>
            </a:extLst>
          </p:cNvPr>
          <p:cNvSpPr/>
          <p:nvPr/>
        </p:nvSpPr>
        <p:spPr>
          <a:xfrm>
            <a:off x="5546826" y="6233745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D016B2D-5745-4AE2-B4BF-091710D58BE3}"/>
              </a:ext>
            </a:extLst>
          </p:cNvPr>
          <p:cNvSpPr txBox="1"/>
          <p:nvPr/>
        </p:nvSpPr>
        <p:spPr>
          <a:xfrm>
            <a:off x="5384801" y="3509939"/>
            <a:ext cx="99714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449433D-3676-4A91-BD92-D5D04FFB598C}"/>
              </a:ext>
            </a:extLst>
          </p:cNvPr>
          <p:cNvSpPr txBox="1"/>
          <p:nvPr/>
        </p:nvSpPr>
        <p:spPr>
          <a:xfrm>
            <a:off x="6400015" y="3509939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CB36AA0-5E3A-4C81-A468-4459BBB2A6D2}"/>
              </a:ext>
            </a:extLst>
          </p:cNvPr>
          <p:cNvSpPr txBox="1"/>
          <p:nvPr/>
        </p:nvSpPr>
        <p:spPr>
          <a:xfrm>
            <a:off x="5384801" y="3142003"/>
            <a:ext cx="198591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41CC68C-C30A-4E24-908E-3D44E7CC3FC7}"/>
              </a:ext>
            </a:extLst>
          </p:cNvPr>
          <p:cNvSpPr txBox="1"/>
          <p:nvPr/>
        </p:nvSpPr>
        <p:spPr>
          <a:xfrm>
            <a:off x="5133225" y="4578393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C56A5EC-03ED-4B7D-BC3B-CF69D6B6F8EB}"/>
              </a:ext>
            </a:extLst>
          </p:cNvPr>
          <p:cNvSpPr txBox="1"/>
          <p:nvPr/>
        </p:nvSpPr>
        <p:spPr>
          <a:xfrm>
            <a:off x="7341124" y="4546541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CC8E60F-B7CB-4690-9DBF-38769D3C0560}"/>
              </a:ext>
            </a:extLst>
          </p:cNvPr>
          <p:cNvSpPr/>
          <p:nvPr/>
        </p:nvSpPr>
        <p:spPr>
          <a:xfrm>
            <a:off x="1520530" y="3848493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1.5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C2CB6F5E-A9D1-4D24-B4C2-C1FA70B66F33}"/>
              </a:ext>
            </a:extLst>
          </p:cNvPr>
          <p:cNvSpPr txBox="1"/>
          <p:nvPr/>
        </p:nvSpPr>
        <p:spPr>
          <a:xfrm>
            <a:off x="3300232" y="1353864"/>
            <a:ext cx="106176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549</a:t>
            </a:r>
            <a:endParaRPr lang="en-GB" sz="1600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36F0BA0-7713-4FED-BA67-4C1EDC24D50F}"/>
              </a:ext>
            </a:extLst>
          </p:cNvPr>
          <p:cNvSpPr txBox="1"/>
          <p:nvPr/>
        </p:nvSpPr>
        <p:spPr>
          <a:xfrm>
            <a:off x="4380060" y="1353864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342</a:t>
            </a:r>
            <a:endParaRPr lang="en-GB" sz="1600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CC33B48-6838-4AE1-889D-2702D1F34A65}"/>
              </a:ext>
            </a:extLst>
          </p:cNvPr>
          <p:cNvSpPr txBox="1"/>
          <p:nvPr/>
        </p:nvSpPr>
        <p:spPr>
          <a:xfrm>
            <a:off x="3289434" y="985928"/>
            <a:ext cx="2061326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#891</a:t>
            </a:r>
            <a:endParaRPr lang="en-GB" sz="16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D804396-D5D2-4B9B-8E6D-0A1456CEB5C3}"/>
              </a:ext>
            </a:extLst>
          </p:cNvPr>
          <p:cNvSpPr txBox="1"/>
          <p:nvPr/>
        </p:nvSpPr>
        <p:spPr>
          <a:xfrm>
            <a:off x="1526291" y="3476135"/>
            <a:ext cx="99714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57A5B0C0-4B1B-4345-99C2-1CEEDF0DD546}"/>
              </a:ext>
            </a:extLst>
          </p:cNvPr>
          <p:cNvSpPr txBox="1"/>
          <p:nvPr/>
        </p:nvSpPr>
        <p:spPr>
          <a:xfrm>
            <a:off x="2541505" y="3476135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1DD54DD-4489-464F-B4A5-056C3EB00053}"/>
              </a:ext>
            </a:extLst>
          </p:cNvPr>
          <p:cNvSpPr txBox="1"/>
          <p:nvPr/>
        </p:nvSpPr>
        <p:spPr>
          <a:xfrm>
            <a:off x="1526291" y="3108199"/>
            <a:ext cx="198591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A6F2DAF-EA12-44B9-95C5-30A6251D9FC7}"/>
              </a:ext>
            </a:extLst>
          </p:cNvPr>
          <p:cNvSpPr txBox="1"/>
          <p:nvPr/>
        </p:nvSpPr>
        <p:spPr>
          <a:xfrm>
            <a:off x="572413" y="5693143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86282EFE-0AB7-425B-BC74-CEC18A3B4FB9}"/>
              </a:ext>
            </a:extLst>
          </p:cNvPr>
          <p:cNvSpPr txBox="1"/>
          <p:nvPr/>
        </p:nvSpPr>
        <p:spPr>
          <a:xfrm>
            <a:off x="1306659" y="5699795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EA2BDEFC-A2C7-4797-A3CA-EAC0DB5CCFB4}"/>
              </a:ext>
            </a:extLst>
          </p:cNvPr>
          <p:cNvSpPr txBox="1"/>
          <p:nvPr/>
        </p:nvSpPr>
        <p:spPr>
          <a:xfrm>
            <a:off x="572412" y="5359229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5808013-949D-42BD-A682-9417677148AD}"/>
              </a:ext>
            </a:extLst>
          </p:cNvPr>
          <p:cNvSpPr/>
          <p:nvPr/>
        </p:nvSpPr>
        <p:spPr>
          <a:xfrm>
            <a:off x="7664259" y="6226143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981FE784-40FB-4CAF-8963-80FF9B38B8A0}"/>
              </a:ext>
            </a:extLst>
          </p:cNvPr>
          <p:cNvCxnSpPr>
            <a:cxnSpLocks/>
          </p:cNvCxnSpPr>
          <p:nvPr/>
        </p:nvCxnSpPr>
        <p:spPr>
          <a:xfrm flipH="1">
            <a:off x="1329701" y="4372442"/>
            <a:ext cx="758328" cy="86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75F9C068-AD9F-4D09-836D-F4B68B0E2955}"/>
              </a:ext>
            </a:extLst>
          </p:cNvPr>
          <p:cNvSpPr txBox="1"/>
          <p:nvPr/>
        </p:nvSpPr>
        <p:spPr>
          <a:xfrm>
            <a:off x="917795" y="4539679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4B8E49E7-268F-4843-8323-C543683F762F}"/>
              </a:ext>
            </a:extLst>
          </p:cNvPr>
          <p:cNvSpPr txBox="1"/>
          <p:nvPr/>
        </p:nvSpPr>
        <p:spPr>
          <a:xfrm>
            <a:off x="2542944" y="5693563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3F79BBF-B1D6-4965-8918-95F56D680399}"/>
              </a:ext>
            </a:extLst>
          </p:cNvPr>
          <p:cNvSpPr txBox="1"/>
          <p:nvPr/>
        </p:nvSpPr>
        <p:spPr>
          <a:xfrm>
            <a:off x="3277190" y="5700215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64F82A07-A240-412E-AFBE-DE2246469651}"/>
              </a:ext>
            </a:extLst>
          </p:cNvPr>
          <p:cNvSpPr txBox="1"/>
          <p:nvPr/>
        </p:nvSpPr>
        <p:spPr>
          <a:xfrm>
            <a:off x="2542943" y="5359649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80D105F7-73FD-4A3E-9717-3071F1A8F549}"/>
              </a:ext>
            </a:extLst>
          </p:cNvPr>
          <p:cNvCxnSpPr>
            <a:cxnSpLocks/>
          </p:cNvCxnSpPr>
          <p:nvPr/>
        </p:nvCxnSpPr>
        <p:spPr>
          <a:xfrm>
            <a:off x="2750789" y="4363736"/>
            <a:ext cx="549442" cy="87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B04A6E32-1085-44DC-BE1E-30E06C1414CE}"/>
              </a:ext>
            </a:extLst>
          </p:cNvPr>
          <p:cNvSpPr/>
          <p:nvPr/>
        </p:nvSpPr>
        <p:spPr>
          <a:xfrm>
            <a:off x="3040994" y="628312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017682C-10F4-484B-8DBF-0D714674AEB1}"/>
              </a:ext>
            </a:extLst>
          </p:cNvPr>
          <p:cNvSpPr/>
          <p:nvPr/>
        </p:nvSpPr>
        <p:spPr>
          <a:xfrm>
            <a:off x="1002056" y="621949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7F95CBBB-8C59-4D0A-BC60-E7F7CC1E8DEB}"/>
              </a:ext>
            </a:extLst>
          </p:cNvPr>
          <p:cNvSpPr txBox="1"/>
          <p:nvPr/>
        </p:nvSpPr>
        <p:spPr>
          <a:xfrm>
            <a:off x="4946455" y="5685769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A134EC85-744B-446C-A75D-547814AC4942}"/>
              </a:ext>
            </a:extLst>
          </p:cNvPr>
          <p:cNvSpPr txBox="1"/>
          <p:nvPr/>
        </p:nvSpPr>
        <p:spPr>
          <a:xfrm>
            <a:off x="5680701" y="5692421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544FEF6-F97B-44E8-83AD-27218A7910DF}"/>
              </a:ext>
            </a:extLst>
          </p:cNvPr>
          <p:cNvSpPr txBox="1"/>
          <p:nvPr/>
        </p:nvSpPr>
        <p:spPr>
          <a:xfrm>
            <a:off x="4946454" y="5351855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3847FAE-ECC1-4068-BE4A-04AD03577F62}"/>
              </a:ext>
            </a:extLst>
          </p:cNvPr>
          <p:cNvSpPr txBox="1"/>
          <p:nvPr/>
        </p:nvSpPr>
        <p:spPr>
          <a:xfrm>
            <a:off x="2984700" y="4511221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4B3C02A8-BFA7-4CEB-B85A-23928C5EE545}"/>
              </a:ext>
            </a:extLst>
          </p:cNvPr>
          <p:cNvSpPr txBox="1"/>
          <p:nvPr/>
        </p:nvSpPr>
        <p:spPr>
          <a:xfrm>
            <a:off x="6240552" y="1024400"/>
            <a:ext cx="2564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Erklärung</a:t>
            </a:r>
            <a:r>
              <a:rPr lang="de-DE" sz="1100" dirty="0"/>
              <a:t>: In diesen Knoten fließen 891 Datensätze davon 549 mit dem Label 0 und 342 mit dem Label 1</a:t>
            </a:r>
            <a:endParaRPr lang="en-GB" sz="1100" dirty="0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76CAEF78-15A3-4628-AD67-7005B3677CC4}"/>
              </a:ext>
            </a:extLst>
          </p:cNvPr>
          <p:cNvCxnSpPr/>
          <p:nvPr/>
        </p:nvCxnSpPr>
        <p:spPr>
          <a:xfrm flipH="1">
            <a:off x="5703742" y="1324482"/>
            <a:ext cx="480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7DF763B6-1FDB-4DF2-AB72-5E5AD940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124"/>
            <a:ext cx="9144000" cy="48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063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Füllen Sie die unteren vier Kreise mit 0 (nicht überlebt) oder 1 </a:t>
            </a:r>
            <a:r>
              <a:rPr lang="de-DE"/>
              <a:t>(überlebt)</a:t>
            </a:r>
            <a:endParaRPr lang="en-GB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BBCFBCC-4B86-4EC9-92AC-592C56BD9A39}"/>
              </a:ext>
            </a:extLst>
          </p:cNvPr>
          <p:cNvSpPr/>
          <p:nvPr/>
        </p:nvSpPr>
        <p:spPr>
          <a:xfrm>
            <a:off x="3289433" y="1722491"/>
            <a:ext cx="2061326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Sex &lt; 0.5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25CA56-AE88-48DA-9695-DA5E88AB03E4}"/>
              </a:ext>
            </a:extLst>
          </p:cNvPr>
          <p:cNvCxnSpPr>
            <a:cxnSpLocks/>
          </p:cNvCxnSpPr>
          <p:nvPr/>
        </p:nvCxnSpPr>
        <p:spPr>
          <a:xfrm>
            <a:off x="4477732" y="2224730"/>
            <a:ext cx="1706252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EA67062D-D7FD-4196-8384-C91CB1EC98D1}"/>
              </a:ext>
            </a:extLst>
          </p:cNvPr>
          <p:cNvSpPr/>
          <p:nvPr/>
        </p:nvSpPr>
        <p:spPr>
          <a:xfrm>
            <a:off x="5350759" y="3213708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2.5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693DF7-DD10-4FAE-9852-41AAD31D6D10}"/>
              </a:ext>
            </a:extLst>
          </p:cNvPr>
          <p:cNvSpPr txBox="1"/>
          <p:nvPr/>
        </p:nvSpPr>
        <p:spPr>
          <a:xfrm>
            <a:off x="4978861" y="228381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7CFB7C-A07C-46AC-BB30-CFDBB42122E6}"/>
              </a:ext>
            </a:extLst>
          </p:cNvPr>
          <p:cNvCxnSpPr>
            <a:cxnSpLocks/>
          </p:cNvCxnSpPr>
          <p:nvPr/>
        </p:nvCxnSpPr>
        <p:spPr>
          <a:xfrm flipH="1">
            <a:off x="2684806" y="2243583"/>
            <a:ext cx="1379325" cy="7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47A8F03-F822-4403-B7F5-2E20D00621B1}"/>
              </a:ext>
            </a:extLst>
          </p:cNvPr>
          <p:cNvCxnSpPr>
            <a:cxnSpLocks/>
          </p:cNvCxnSpPr>
          <p:nvPr/>
        </p:nvCxnSpPr>
        <p:spPr>
          <a:xfrm flipH="1">
            <a:off x="5658179" y="3767176"/>
            <a:ext cx="560108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4D7B98C-1106-45BE-8A46-976BD5D8F1E6}"/>
              </a:ext>
            </a:extLst>
          </p:cNvPr>
          <p:cNvSpPr txBox="1"/>
          <p:nvPr/>
        </p:nvSpPr>
        <p:spPr>
          <a:xfrm>
            <a:off x="2750789" y="2263674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F0681C3-2071-409C-AEA8-E0DC4EBB4C8D}"/>
              </a:ext>
            </a:extLst>
          </p:cNvPr>
          <p:cNvCxnSpPr>
            <a:cxnSpLocks/>
          </p:cNvCxnSpPr>
          <p:nvPr/>
        </p:nvCxnSpPr>
        <p:spPr>
          <a:xfrm>
            <a:off x="6860357" y="3767176"/>
            <a:ext cx="769860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E773DD91-9E98-44D1-8894-3E44F2428645}"/>
              </a:ext>
            </a:extLst>
          </p:cNvPr>
          <p:cNvSpPr/>
          <p:nvPr/>
        </p:nvSpPr>
        <p:spPr>
          <a:xfrm>
            <a:off x="5546826" y="6233745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41CC68C-C30A-4E24-908E-3D44E7CC3FC7}"/>
              </a:ext>
            </a:extLst>
          </p:cNvPr>
          <p:cNvSpPr txBox="1"/>
          <p:nvPr/>
        </p:nvSpPr>
        <p:spPr>
          <a:xfrm>
            <a:off x="5099183" y="3906382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C56A5EC-03ED-4B7D-BC3B-CF69D6B6F8EB}"/>
              </a:ext>
            </a:extLst>
          </p:cNvPr>
          <p:cNvSpPr txBox="1"/>
          <p:nvPr/>
        </p:nvSpPr>
        <p:spPr>
          <a:xfrm>
            <a:off x="7307082" y="3874530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CC8E60F-B7CB-4690-9DBF-38769D3C0560}"/>
              </a:ext>
            </a:extLst>
          </p:cNvPr>
          <p:cNvSpPr/>
          <p:nvPr/>
        </p:nvSpPr>
        <p:spPr>
          <a:xfrm>
            <a:off x="1486488" y="3176482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1.5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5808013-949D-42BD-A682-9417677148AD}"/>
              </a:ext>
            </a:extLst>
          </p:cNvPr>
          <p:cNvSpPr/>
          <p:nvPr/>
        </p:nvSpPr>
        <p:spPr>
          <a:xfrm>
            <a:off x="7664259" y="6226143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981FE784-40FB-4CAF-8963-80FF9B38B8A0}"/>
              </a:ext>
            </a:extLst>
          </p:cNvPr>
          <p:cNvCxnSpPr>
            <a:cxnSpLocks/>
          </p:cNvCxnSpPr>
          <p:nvPr/>
        </p:nvCxnSpPr>
        <p:spPr>
          <a:xfrm flipH="1">
            <a:off x="1295659" y="3700431"/>
            <a:ext cx="758328" cy="86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75F9C068-AD9F-4D09-836D-F4B68B0E2955}"/>
              </a:ext>
            </a:extLst>
          </p:cNvPr>
          <p:cNvSpPr txBox="1"/>
          <p:nvPr/>
        </p:nvSpPr>
        <p:spPr>
          <a:xfrm>
            <a:off x="883753" y="386766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80D105F7-73FD-4A3E-9717-3071F1A8F549}"/>
              </a:ext>
            </a:extLst>
          </p:cNvPr>
          <p:cNvCxnSpPr>
            <a:cxnSpLocks/>
          </p:cNvCxnSpPr>
          <p:nvPr/>
        </p:nvCxnSpPr>
        <p:spPr>
          <a:xfrm>
            <a:off x="2716747" y="3691725"/>
            <a:ext cx="549442" cy="87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B04A6E32-1085-44DC-BE1E-30E06C1414CE}"/>
              </a:ext>
            </a:extLst>
          </p:cNvPr>
          <p:cNvSpPr/>
          <p:nvPr/>
        </p:nvSpPr>
        <p:spPr>
          <a:xfrm>
            <a:off x="3040994" y="628312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017682C-10F4-484B-8DBF-0D714674AEB1}"/>
              </a:ext>
            </a:extLst>
          </p:cNvPr>
          <p:cNvSpPr/>
          <p:nvPr/>
        </p:nvSpPr>
        <p:spPr>
          <a:xfrm>
            <a:off x="1002056" y="621949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3847FAE-ECC1-4068-BE4A-04AD03577F62}"/>
              </a:ext>
            </a:extLst>
          </p:cNvPr>
          <p:cNvSpPr txBox="1"/>
          <p:nvPr/>
        </p:nvSpPr>
        <p:spPr>
          <a:xfrm>
            <a:off x="2950658" y="3839210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45" name="Ellipse 64">
            <a:extLst>
              <a:ext uri="{FF2B5EF4-FFF2-40B4-BE49-F238E27FC236}">
                <a16:creationId xmlns:a16="http://schemas.microsoft.com/office/drawing/2014/main" id="{CACFEB03-36DA-45B9-9FF5-C102B05E9494}"/>
              </a:ext>
            </a:extLst>
          </p:cNvPr>
          <p:cNvSpPr/>
          <p:nvPr/>
        </p:nvSpPr>
        <p:spPr>
          <a:xfrm>
            <a:off x="5561893" y="483818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Ellipse 91">
            <a:extLst>
              <a:ext uri="{FF2B5EF4-FFF2-40B4-BE49-F238E27FC236}">
                <a16:creationId xmlns:a16="http://schemas.microsoft.com/office/drawing/2014/main" id="{2AD00497-7184-4459-8943-C7CC2494E055}"/>
              </a:ext>
            </a:extLst>
          </p:cNvPr>
          <p:cNvSpPr/>
          <p:nvPr/>
        </p:nvSpPr>
        <p:spPr>
          <a:xfrm>
            <a:off x="7679326" y="4830579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Ellipse 104">
            <a:extLst>
              <a:ext uri="{FF2B5EF4-FFF2-40B4-BE49-F238E27FC236}">
                <a16:creationId xmlns:a16="http://schemas.microsoft.com/office/drawing/2014/main" id="{A059C340-E2DF-4A7A-A3DF-A5F562088F73}"/>
              </a:ext>
            </a:extLst>
          </p:cNvPr>
          <p:cNvSpPr/>
          <p:nvPr/>
        </p:nvSpPr>
        <p:spPr>
          <a:xfrm>
            <a:off x="3056061" y="4887557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Ellipse 105">
            <a:extLst>
              <a:ext uri="{FF2B5EF4-FFF2-40B4-BE49-F238E27FC236}">
                <a16:creationId xmlns:a16="http://schemas.microsoft.com/office/drawing/2014/main" id="{E185C4F2-56D7-4A90-BE9B-ED9AD9A8670D}"/>
              </a:ext>
            </a:extLst>
          </p:cNvPr>
          <p:cNvSpPr/>
          <p:nvPr/>
        </p:nvSpPr>
        <p:spPr>
          <a:xfrm>
            <a:off x="1017123" y="4823927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A89C392-12B6-4FF6-B2B4-AC53788C9E3D}"/>
              </a:ext>
            </a:extLst>
          </p:cNvPr>
          <p:cNvSpPr/>
          <p:nvPr/>
        </p:nvSpPr>
        <p:spPr>
          <a:xfrm>
            <a:off x="966123" y="4760336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9E31E60-74DF-43AD-9574-03A4CA57B91A}"/>
              </a:ext>
            </a:extLst>
          </p:cNvPr>
          <p:cNvSpPr/>
          <p:nvPr/>
        </p:nvSpPr>
        <p:spPr>
          <a:xfrm>
            <a:off x="2816527" y="4752734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35B73BA-CD18-467C-B0C4-0CEE3ED14B72}"/>
              </a:ext>
            </a:extLst>
          </p:cNvPr>
          <p:cNvSpPr/>
          <p:nvPr/>
        </p:nvSpPr>
        <p:spPr>
          <a:xfrm>
            <a:off x="5315944" y="4752733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E176BA6-1E6B-43A3-890B-A24368621189}"/>
              </a:ext>
            </a:extLst>
          </p:cNvPr>
          <p:cNvSpPr/>
          <p:nvPr/>
        </p:nvSpPr>
        <p:spPr>
          <a:xfrm>
            <a:off x="7454859" y="4752733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2334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Gini - </a:t>
            </a:r>
            <a:r>
              <a:rPr lang="de-DE" dirty="0" err="1"/>
              <a:t>Impurity</a:t>
            </a:r>
            <a:endParaRPr lang="en-GB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773DD91-9E98-44D1-8894-3E44F2428645}"/>
              </a:ext>
            </a:extLst>
          </p:cNvPr>
          <p:cNvSpPr/>
          <p:nvPr/>
        </p:nvSpPr>
        <p:spPr>
          <a:xfrm>
            <a:off x="5546826" y="6233745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5808013-949D-42BD-A682-9417677148AD}"/>
              </a:ext>
            </a:extLst>
          </p:cNvPr>
          <p:cNvSpPr/>
          <p:nvPr/>
        </p:nvSpPr>
        <p:spPr>
          <a:xfrm>
            <a:off x="7664259" y="6226143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B04A6E32-1085-44DC-BE1E-30E06C1414CE}"/>
              </a:ext>
            </a:extLst>
          </p:cNvPr>
          <p:cNvSpPr/>
          <p:nvPr/>
        </p:nvSpPr>
        <p:spPr>
          <a:xfrm>
            <a:off x="3040994" y="628312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017682C-10F4-484B-8DBF-0D714674AEB1}"/>
              </a:ext>
            </a:extLst>
          </p:cNvPr>
          <p:cNvSpPr/>
          <p:nvPr/>
        </p:nvSpPr>
        <p:spPr>
          <a:xfrm>
            <a:off x="1002056" y="621949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1A23AAD-081F-42E3-A41B-5B23215CBFDB}"/>
              </a:ext>
            </a:extLst>
          </p:cNvPr>
          <p:cNvCxnSpPr/>
          <p:nvPr/>
        </p:nvCxnSpPr>
        <p:spPr>
          <a:xfrm>
            <a:off x="1002056" y="2517058"/>
            <a:ext cx="593951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A4287284-2FA9-421E-8F19-2A96DBBE9398}"/>
              </a:ext>
            </a:extLst>
          </p:cNvPr>
          <p:cNvSpPr/>
          <p:nvPr/>
        </p:nvSpPr>
        <p:spPr>
          <a:xfrm>
            <a:off x="5806063" y="2456835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D3114C3-07E2-4445-BB43-4E6CFD21CCFD}"/>
              </a:ext>
            </a:extLst>
          </p:cNvPr>
          <p:cNvSpPr/>
          <p:nvPr/>
        </p:nvSpPr>
        <p:spPr>
          <a:xfrm>
            <a:off x="1735393" y="2456836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F6BFD92-0652-4EA7-BD79-A506F3FFD8F0}"/>
              </a:ext>
            </a:extLst>
          </p:cNvPr>
          <p:cNvSpPr/>
          <p:nvPr/>
        </p:nvSpPr>
        <p:spPr>
          <a:xfrm>
            <a:off x="2394154" y="2456836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26F0374-3FF9-4920-B32F-6C9FA5F8A8A9}"/>
              </a:ext>
            </a:extLst>
          </p:cNvPr>
          <p:cNvSpPr/>
          <p:nvPr/>
        </p:nvSpPr>
        <p:spPr>
          <a:xfrm>
            <a:off x="5284845" y="2456836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9E96AF8-35C8-438C-865A-1E0B47686B50}"/>
              </a:ext>
            </a:extLst>
          </p:cNvPr>
          <p:cNvSpPr/>
          <p:nvPr/>
        </p:nvSpPr>
        <p:spPr>
          <a:xfrm>
            <a:off x="3328216" y="2456836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80E1BEB-2238-4BCC-9D21-340E70E06B7B}"/>
              </a:ext>
            </a:extLst>
          </p:cNvPr>
          <p:cNvSpPr/>
          <p:nvPr/>
        </p:nvSpPr>
        <p:spPr>
          <a:xfrm>
            <a:off x="3667427" y="2456836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35BB49B-D59B-4360-8495-1DCF7283FA53}"/>
              </a:ext>
            </a:extLst>
          </p:cNvPr>
          <p:cNvSpPr/>
          <p:nvPr/>
        </p:nvSpPr>
        <p:spPr>
          <a:xfrm>
            <a:off x="4134515" y="2456834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66A513F-F0B6-49E2-8B75-168C1C03CD78}"/>
              </a:ext>
            </a:extLst>
          </p:cNvPr>
          <p:cNvSpPr/>
          <p:nvPr/>
        </p:nvSpPr>
        <p:spPr>
          <a:xfrm>
            <a:off x="2698954" y="2456836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131DD93-B369-4E24-8608-265974DCEF9B}"/>
              </a:ext>
            </a:extLst>
          </p:cNvPr>
          <p:cNvSpPr/>
          <p:nvPr/>
        </p:nvSpPr>
        <p:spPr>
          <a:xfrm>
            <a:off x="4640827" y="2456836"/>
            <a:ext cx="127820" cy="120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9371BC-2C62-48CD-A426-F7902B6EA1F2}"/>
              </a:ext>
            </a:extLst>
          </p:cNvPr>
          <p:cNvSpPr/>
          <p:nvPr/>
        </p:nvSpPr>
        <p:spPr>
          <a:xfrm>
            <a:off x="3003754" y="2456836"/>
            <a:ext cx="127820" cy="1204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439E5F1-680A-432F-82B9-E8342B50D1FA}"/>
              </a:ext>
            </a:extLst>
          </p:cNvPr>
          <p:cNvCxnSpPr/>
          <p:nvPr/>
        </p:nvCxnSpPr>
        <p:spPr>
          <a:xfrm>
            <a:off x="1179871" y="2456834"/>
            <a:ext cx="0" cy="12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B190D62-036A-4362-9DBA-AD634DA1C264}"/>
              </a:ext>
            </a:extLst>
          </p:cNvPr>
          <p:cNvSpPr txBox="1"/>
          <p:nvPr/>
        </p:nvSpPr>
        <p:spPr>
          <a:xfrm>
            <a:off x="1042977" y="25772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510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</Words>
  <Application>Microsoft Office PowerPoint</Application>
  <PresentationFormat>Bildschirmpräsentation (4:3)</PresentationFormat>
  <Paragraphs>62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  <vt:variant>
        <vt:lpstr>Zielgruppenorientierte Präsentationen</vt:lpstr>
      </vt:variant>
      <vt:variant>
        <vt:i4>1</vt:i4>
      </vt:variant>
    </vt:vector>
  </HeadingPairs>
  <TitlesOfParts>
    <vt:vector size="9" baseType="lpstr">
      <vt:lpstr>Arial</vt:lpstr>
      <vt:lpstr>Calibri</vt:lpstr>
      <vt:lpstr>Larissa</vt:lpstr>
      <vt:lpstr>Machine Learning - Introduction</vt:lpstr>
      <vt:lpstr>Entscheidungsbaum (Tiefe=2)</vt:lpstr>
      <vt:lpstr>Füllen Sie die unteren vier Kreise mit 0 (nicht überlebt) oder 1 (überlebt)</vt:lpstr>
      <vt:lpstr>Füllen Sie die unteren vier Kreise mit 0 (nicht überlebt) oder 1 (überlebt)</vt:lpstr>
      <vt:lpstr>Gini - Impurity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/>
  <cp:lastModifiedBy>Dieter Greipl</cp:lastModifiedBy>
  <cp:revision>1</cp:revision>
  <cp:lastPrinted>2019-06-25T11:26:41Z</cp:lastPrinted>
  <dcterms:created xsi:type="dcterms:W3CDTF">2012-07-04T19:43:59Z</dcterms:created>
  <dcterms:modified xsi:type="dcterms:W3CDTF">2021-11-30T16:29:14Z</dcterms:modified>
</cp:coreProperties>
</file>