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5644-4882-6B68-DA47-3D4AFF70491E}" v="7" dt="2021-12-17T10:58:02.211"/>
    <p1510:client id="{15757D0A-0C07-45BA-9474-A9CFED61AEA5}" v="4" dt="2021-12-17T18:30:43.165"/>
    <p1510:client id="{1F153717-49B9-4B09-BF4D-191ED5E7D30C}" v="3" dt="2021-12-17T18:28:01.985"/>
    <p1510:client id="{311B900B-2B0F-4FFD-57E5-DF7E68AA9E21}" v="4" dt="2021-12-17T18:31:24.153"/>
    <p1510:client id="{437D1A4B-99FD-0FC8-36BD-3A2795D4667A}" v="8" dt="2021-12-17T18:30:30.035"/>
    <p1510:client id="{44B58551-E5E6-C901-F3D2-3AF12F3673B3}" v="11" dt="2021-12-17T19:05:36.404"/>
    <p1510:client id="{73B63C65-189D-4FC1-A5CB-92CF198B8B65}" v="2" dt="2021-12-17T18:14:33.161"/>
    <p1510:client id="{75446328-D61A-4639-850B-B96CA1E3EE5B}" v="1" dt="2021-12-17T18:31:33.948"/>
    <p1510:client id="{AC12E8E4-A696-E950-6292-FAB4300DCAB1}" v="26" dt="2021-12-17T10:54:04.807"/>
    <p1510:client id="{E5BE5F2C-5334-4FC9-8650-F25EBBA3C8C3}" v="10" dt="2021-12-17T11:00:26.573"/>
    <p1510:client id="{FF69689C-A767-8457-4F59-8A6089C904AE}" v="2" dt="2021-12-17T19:05:4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e37b8f121ab397d8b4697d15ed9ca16ffa9212f7916cafa57ba4cedf1178971::" providerId="AD" clId="Web-{015D5644-4882-6B68-DA47-3D4AFF70491E}"/>
    <pc:docChg chg="modSld">
      <pc:chgData name="Guest User" userId="S::urn:spo:anon#6e37b8f121ab397d8b4697d15ed9ca16ffa9212f7916cafa57ba4cedf1178971::" providerId="AD" clId="Web-{015D5644-4882-6B68-DA47-3D4AFF70491E}" dt="2021-12-17T10:58:02.211" v="6" actId="14100"/>
      <pc:docMkLst>
        <pc:docMk/>
      </pc:docMkLst>
      <pc:sldChg chg="addSp modSp">
        <pc:chgData name="Guest User" userId="S::urn:spo:anon#6e37b8f121ab397d8b4697d15ed9ca16ffa9212f7916cafa57ba4cedf1178971::" providerId="AD" clId="Web-{015D5644-4882-6B68-DA47-3D4AFF70491E}" dt="2021-12-17T10:58:02.211" v="6" actId="14100"/>
        <pc:sldMkLst>
          <pc:docMk/>
          <pc:sldMk cId="319497228" sldId="257"/>
        </pc:sldMkLst>
        <pc:cxnChg chg="add mod">
          <ac:chgData name="Guest User" userId="S::urn:spo:anon#6e37b8f121ab397d8b4697d15ed9ca16ffa9212f7916cafa57ba4cedf1178971::" providerId="AD" clId="Web-{015D5644-4882-6B68-DA47-3D4AFF70491E}" dt="2021-12-17T10:58:02.211" v="6" actId="14100"/>
          <ac:cxnSpMkLst>
            <pc:docMk/>
            <pc:sldMk cId="319497228" sldId="257"/>
            <ac:cxnSpMk id="2" creationId="{64F46007-E61D-4707-AABA-B979A062E0B3}"/>
          </ac:cxnSpMkLst>
        </pc:cxnChg>
      </pc:sldChg>
    </pc:docChg>
  </pc:docChgLst>
  <pc:docChgLst>
    <pc:chgData name="Dieter" userId="d97562fd-b189-437e-b91d-de7b81e9769e" providerId="ADAL" clId="{E5BE5F2C-5334-4FC9-8650-F25EBBA3C8C3}"/>
    <pc:docChg chg="undo custSel modSld">
      <pc:chgData name="Dieter" userId="d97562fd-b189-437e-b91d-de7b81e9769e" providerId="ADAL" clId="{E5BE5F2C-5334-4FC9-8650-F25EBBA3C8C3}" dt="2021-12-17T11:00:26.573" v="9"/>
      <pc:docMkLst>
        <pc:docMk/>
      </pc:docMkLst>
      <pc:sldChg chg="addSp modSp">
        <pc:chgData name="Dieter" userId="d97562fd-b189-437e-b91d-de7b81e9769e" providerId="ADAL" clId="{E5BE5F2C-5334-4FC9-8650-F25EBBA3C8C3}" dt="2021-12-17T11:00:26.573" v="9"/>
        <pc:sldMkLst>
          <pc:docMk/>
          <pc:sldMk cId="4204242654" sldId="256"/>
        </pc:sldMkLst>
        <pc:cxnChg chg="add mod">
          <ac:chgData name="Dieter" userId="d97562fd-b189-437e-b91d-de7b81e9769e" providerId="ADAL" clId="{E5BE5F2C-5334-4FC9-8650-F25EBBA3C8C3}" dt="2021-12-17T11:00:26.573" v="9"/>
          <ac:cxnSpMkLst>
            <pc:docMk/>
            <pc:sldMk cId="4204242654" sldId="256"/>
            <ac:cxnSpMk id="8" creationId="{4450AB10-14C7-44E0-BE7C-F3C06B56D0BB}"/>
          </ac:cxnSpMkLst>
        </pc:cxnChg>
      </pc:sldChg>
      <pc:sldChg chg="addSp delSp modSp mod">
        <pc:chgData name="Dieter" userId="d97562fd-b189-437e-b91d-de7b81e9769e" providerId="ADAL" clId="{E5BE5F2C-5334-4FC9-8650-F25EBBA3C8C3}" dt="2021-12-17T11:00:23.388" v="8"/>
        <pc:sldMkLst>
          <pc:docMk/>
          <pc:sldMk cId="319497228" sldId="257"/>
        </pc:sldMkLst>
        <pc:cxnChg chg="mod">
          <ac:chgData name="Dieter" userId="d97562fd-b189-437e-b91d-de7b81e9769e" providerId="ADAL" clId="{E5BE5F2C-5334-4FC9-8650-F25EBBA3C8C3}" dt="2021-12-17T11:00:10.636" v="2" actId="14100"/>
          <ac:cxnSpMkLst>
            <pc:docMk/>
            <pc:sldMk cId="319497228" sldId="257"/>
            <ac:cxnSpMk id="2" creationId="{64F46007-E61D-4707-AABA-B979A062E0B3}"/>
          </ac:cxnSpMkLst>
        </pc:cxnChg>
        <pc:cxnChg chg="add del mod">
          <ac:chgData name="Dieter" userId="d97562fd-b189-437e-b91d-de7b81e9769e" providerId="ADAL" clId="{E5BE5F2C-5334-4FC9-8650-F25EBBA3C8C3}" dt="2021-12-17T11:00:23.388" v="8"/>
          <ac:cxnSpMkLst>
            <pc:docMk/>
            <pc:sldMk cId="319497228" sldId="257"/>
            <ac:cxnSpMk id="8" creationId="{3F620A48-C465-4575-88D7-2BE71672B44F}"/>
          </ac:cxnSpMkLst>
        </pc:cxnChg>
        <pc:cxnChg chg="add del mod">
          <ac:chgData name="Dieter" userId="d97562fd-b189-437e-b91d-de7b81e9769e" providerId="ADAL" clId="{E5BE5F2C-5334-4FC9-8650-F25EBBA3C8C3}" dt="2021-12-17T11:00:21.548" v="6"/>
          <ac:cxnSpMkLst>
            <pc:docMk/>
            <pc:sldMk cId="319497228" sldId="257"/>
            <ac:cxnSpMk id="9" creationId="{5B4EC20C-6687-4312-8B37-4E43270DB236}"/>
          </ac:cxnSpMkLst>
        </pc:cxnChg>
      </pc:sldChg>
    </pc:docChg>
  </pc:docChgLst>
  <pc:docChgLst>
    <pc:chgData name="Gastbenutzer" userId="S::urn:spo:anon#6e37b8f121ab397d8b4697d15ed9ca16ffa9212f7916cafa57ba4cedf1178971::" providerId="AD" clId="Web-{73B63C65-189D-4FC1-A5CB-92CF198B8B65}"/>
    <pc:docChg chg="modSld">
      <pc:chgData name="Gastbenutzer" userId="S::urn:spo:anon#6e37b8f121ab397d8b4697d15ed9ca16ffa9212f7916cafa57ba4cedf1178971::" providerId="AD" clId="Web-{73B63C65-189D-4FC1-A5CB-92CF198B8B65}" dt="2021-12-17T18:14:33.161" v="1" actId="14100"/>
      <pc:docMkLst>
        <pc:docMk/>
      </pc:docMkLst>
      <pc:sldChg chg="modSp">
        <pc:chgData name="Gastbenutzer" userId="S::urn:spo:anon#6e37b8f121ab397d8b4697d15ed9ca16ffa9212f7916cafa57ba4cedf1178971::" providerId="AD" clId="Web-{73B63C65-189D-4FC1-A5CB-92CF198B8B65}" dt="2021-12-17T18:14:33.161" v="1" actId="14100"/>
        <pc:sldMkLst>
          <pc:docMk/>
          <pc:sldMk cId="4204242654" sldId="256"/>
        </pc:sldMkLst>
        <pc:cxnChg chg="mod">
          <ac:chgData name="Gastbenutzer" userId="S::urn:spo:anon#6e37b8f121ab397d8b4697d15ed9ca16ffa9212f7916cafa57ba4cedf1178971::" providerId="AD" clId="Web-{73B63C65-189D-4FC1-A5CB-92CF198B8B65}" dt="2021-12-17T18:14:33.161" v="1" actId="14100"/>
          <ac:cxnSpMkLst>
            <pc:docMk/>
            <pc:sldMk cId="4204242654" sldId="256"/>
            <ac:cxnSpMk id="8" creationId="{4450AB10-14C7-44E0-BE7C-F3C06B56D0BB}"/>
          </ac:cxnSpMkLst>
        </pc:cxnChg>
      </pc:sldChg>
    </pc:docChg>
  </pc:docChgLst>
  <pc:docChgLst>
    <pc:chgData name="Usuario invitado" userId="S::urn:spo:anon#6e37b8f121ab397d8b4697d15ed9ca16ffa9212f7916cafa57ba4cedf1178971::" providerId="AD" clId="Web-{15757D0A-0C07-45BA-9474-A9CFED61AEA5}"/>
    <pc:docChg chg="modSld">
      <pc:chgData name="Usuario invitado" userId="S::urn:spo:anon#6e37b8f121ab397d8b4697d15ed9ca16ffa9212f7916cafa57ba4cedf1178971::" providerId="AD" clId="Web-{15757D0A-0C07-45BA-9474-A9CFED61AEA5}" dt="2021-12-17T18:30:43.165" v="3"/>
      <pc:docMkLst>
        <pc:docMk/>
      </pc:docMkLst>
      <pc:sldChg chg="addSp">
        <pc:chgData name="Usuario invitado" userId="S::urn:spo:anon#6e37b8f121ab397d8b4697d15ed9ca16ffa9212f7916cafa57ba4cedf1178971::" providerId="AD" clId="Web-{15757D0A-0C07-45BA-9474-A9CFED61AEA5}" dt="2021-12-17T18:30:43.165" v="3"/>
        <pc:sldMkLst>
          <pc:docMk/>
          <pc:sldMk cId="4204242654" sldId="256"/>
        </pc:sldMkLst>
        <pc:spChg chg="add">
          <ac:chgData name="Usuario invitado" userId="S::urn:spo:anon#6e37b8f121ab397d8b4697d15ed9ca16ffa9212f7916cafa57ba4cedf1178971::" providerId="AD" clId="Web-{15757D0A-0C07-45BA-9474-A9CFED61AEA5}" dt="2021-12-17T18:30:41.493" v="2"/>
          <ac:spMkLst>
            <pc:docMk/>
            <pc:sldMk cId="4204242654" sldId="256"/>
            <ac:spMk id="7" creationId="{255E0945-68D5-4660-953D-0D769FDEC022}"/>
          </ac:spMkLst>
        </pc:spChg>
        <pc:spChg chg="add">
          <ac:chgData name="Usuario invitado" userId="S::urn:spo:anon#6e37b8f121ab397d8b4697d15ed9ca16ffa9212f7916cafa57ba4cedf1178971::" providerId="AD" clId="Web-{15757D0A-0C07-45BA-9474-A9CFED61AEA5}" dt="2021-12-17T18:30:43.165" v="3"/>
          <ac:spMkLst>
            <pc:docMk/>
            <pc:sldMk cId="4204242654" sldId="256"/>
            <ac:spMk id="9" creationId="{9A6EC76B-DE4A-48DA-82AD-7B435E987A7A}"/>
          </ac:spMkLst>
        </pc:spChg>
      </pc:sldChg>
      <pc:sldChg chg="modSp">
        <pc:chgData name="Usuario invitado" userId="S::urn:spo:anon#6e37b8f121ab397d8b4697d15ed9ca16ffa9212f7916cafa57ba4cedf1178971::" providerId="AD" clId="Web-{15757D0A-0C07-45BA-9474-A9CFED61AEA5}" dt="2021-12-17T18:25:16.907" v="1" actId="14100"/>
        <pc:sldMkLst>
          <pc:docMk/>
          <pc:sldMk cId="319497228" sldId="257"/>
        </pc:sldMkLst>
        <pc:cxnChg chg="mod">
          <ac:chgData name="Usuario invitado" userId="S::urn:spo:anon#6e37b8f121ab397d8b4697d15ed9ca16ffa9212f7916cafa57ba4cedf1178971::" providerId="AD" clId="Web-{15757D0A-0C07-45BA-9474-A9CFED61AEA5}" dt="2021-12-17T18:25:16.907" v="1" actId="14100"/>
          <ac:cxnSpMkLst>
            <pc:docMk/>
            <pc:sldMk cId="319497228" sldId="257"/>
            <ac:cxnSpMk id="2" creationId="{64F46007-E61D-4707-AABA-B979A062E0B3}"/>
          </ac:cxnSpMkLst>
        </pc:cxnChg>
      </pc:sldChg>
    </pc:docChg>
  </pc:docChgLst>
  <pc:docChgLst>
    <pc:chgData name="Gastbenutzer" userId="S::urn:spo:anon#6e37b8f121ab397d8b4697d15ed9ca16ffa9212f7916cafa57ba4cedf1178971::" providerId="AD" clId="Web-{75446328-D61A-4639-850B-B96CA1E3EE5B}"/>
    <pc:docChg chg="modSld">
      <pc:chgData name="Gastbenutzer" userId="S::urn:spo:anon#6e37b8f121ab397d8b4697d15ed9ca16ffa9212f7916cafa57ba4cedf1178971::" providerId="AD" clId="Web-{75446328-D61A-4639-850B-B96CA1E3EE5B}" dt="2021-12-17T18:31:33.948" v="0"/>
      <pc:docMkLst>
        <pc:docMk/>
      </pc:docMkLst>
      <pc:sldChg chg="addSp">
        <pc:chgData name="Gastbenutzer" userId="S::urn:spo:anon#6e37b8f121ab397d8b4697d15ed9ca16ffa9212f7916cafa57ba4cedf1178971::" providerId="AD" clId="Web-{75446328-D61A-4639-850B-B96CA1E3EE5B}" dt="2021-12-17T18:31:33.948" v="0"/>
        <pc:sldMkLst>
          <pc:docMk/>
          <pc:sldMk cId="4204242654" sldId="256"/>
        </pc:sldMkLst>
        <pc:spChg chg="add">
          <ac:chgData name="Gastbenutzer" userId="S::urn:spo:anon#6e37b8f121ab397d8b4697d15ed9ca16ffa9212f7916cafa57ba4cedf1178971::" providerId="AD" clId="Web-{75446328-D61A-4639-850B-B96CA1E3EE5B}" dt="2021-12-17T18:31:33.948" v="0"/>
          <ac:spMkLst>
            <pc:docMk/>
            <pc:sldMk cId="4204242654" sldId="256"/>
            <ac:spMk id="10" creationId="{E575A9A0-D5C7-40B8-9431-1940A3E1CB5F}"/>
          </ac:spMkLst>
        </pc:spChg>
      </pc:sldChg>
    </pc:docChg>
  </pc:docChgLst>
  <pc:docChgLst>
    <pc:chgData name="Gastbenutzer" userId="S::urn:spo:anon#6e37b8f121ab397d8b4697d15ed9ca16ffa9212f7916cafa57ba4cedf1178971::" providerId="AD" clId="Web-{311B900B-2B0F-4FFD-57E5-DF7E68AA9E21}"/>
    <pc:docChg chg="modSld">
      <pc:chgData name="Gastbenutzer" userId="S::urn:spo:anon#6e37b8f121ab397d8b4697d15ed9ca16ffa9212f7916cafa57ba4cedf1178971::" providerId="AD" clId="Web-{311B900B-2B0F-4FFD-57E5-DF7E68AA9E21}" dt="2021-12-17T18:31:24.153" v="3"/>
      <pc:docMkLst>
        <pc:docMk/>
      </pc:docMkLst>
      <pc:sldChg chg="addSp delSp">
        <pc:chgData name="Gastbenutzer" userId="S::urn:spo:anon#6e37b8f121ab397d8b4697d15ed9ca16ffa9212f7916cafa57ba4cedf1178971::" providerId="AD" clId="Web-{311B900B-2B0F-4FFD-57E5-DF7E68AA9E21}" dt="2021-12-17T18:31:24.153" v="3"/>
        <pc:sldMkLst>
          <pc:docMk/>
          <pc:sldMk cId="4204242654" sldId="256"/>
        </pc:sldMkLst>
        <pc:spChg chg="add">
          <ac:chgData name="Gastbenutzer" userId="S::urn:spo:anon#6e37b8f121ab397d8b4697d15ed9ca16ffa9212f7916cafa57ba4cedf1178971::" providerId="AD" clId="Web-{311B900B-2B0F-4FFD-57E5-DF7E68AA9E21}" dt="2021-12-17T18:31:24.153" v="3"/>
          <ac:spMkLst>
            <pc:docMk/>
            <pc:sldMk cId="4204242654" sldId="256"/>
            <ac:spMk id="2" creationId="{F241F3D7-9854-4099-893D-6C90090121D0}"/>
          </ac:spMkLst>
        </pc:spChg>
        <pc:spChg chg="del">
          <ac:chgData name="Gastbenutzer" userId="S::urn:spo:anon#6e37b8f121ab397d8b4697d15ed9ca16ffa9212f7916cafa57ba4cedf1178971::" providerId="AD" clId="Web-{311B900B-2B0F-4FFD-57E5-DF7E68AA9E21}" dt="2021-12-17T18:31:04.699" v="0"/>
          <ac:spMkLst>
            <pc:docMk/>
            <pc:sldMk cId="4204242654" sldId="256"/>
            <ac:spMk id="6" creationId="{E187DF49-9698-40D0-B8EE-ED6F0168A8C8}"/>
          </ac:spMkLst>
        </pc:spChg>
        <pc:spChg chg="del">
          <ac:chgData name="Gastbenutzer" userId="S::urn:spo:anon#6e37b8f121ab397d8b4697d15ed9ca16ffa9212f7916cafa57ba4cedf1178971::" providerId="AD" clId="Web-{311B900B-2B0F-4FFD-57E5-DF7E68AA9E21}" dt="2021-12-17T18:31:07.434" v="2"/>
          <ac:spMkLst>
            <pc:docMk/>
            <pc:sldMk cId="4204242654" sldId="256"/>
            <ac:spMk id="7" creationId="{255E0945-68D5-4660-953D-0D769FDEC022}"/>
          </ac:spMkLst>
        </pc:spChg>
        <pc:spChg chg="del">
          <ac:chgData name="Gastbenutzer" userId="S::urn:spo:anon#6e37b8f121ab397d8b4697d15ed9ca16ffa9212f7916cafa57ba4cedf1178971::" providerId="AD" clId="Web-{311B900B-2B0F-4FFD-57E5-DF7E68AA9E21}" dt="2021-12-17T18:31:06.231" v="1"/>
          <ac:spMkLst>
            <pc:docMk/>
            <pc:sldMk cId="4204242654" sldId="256"/>
            <ac:spMk id="9" creationId="{9A6EC76B-DE4A-48DA-82AD-7B435E987A7A}"/>
          </ac:spMkLst>
        </pc:spChg>
      </pc:sldChg>
    </pc:docChg>
  </pc:docChgLst>
  <pc:docChgLst>
    <pc:chgData name="Gastbenutzer" userId="S::urn:spo:anon#6e37b8f121ab397d8b4697d15ed9ca16ffa9212f7916cafa57ba4cedf1178971::" providerId="AD" clId="Web-{44B58551-E5E6-C901-F3D2-3AF12F3673B3}"/>
    <pc:docChg chg="modSld">
      <pc:chgData name="Gastbenutzer" userId="S::urn:spo:anon#6e37b8f121ab397d8b4697d15ed9ca16ffa9212f7916cafa57ba4cedf1178971::" providerId="AD" clId="Web-{44B58551-E5E6-C901-F3D2-3AF12F3673B3}" dt="2021-12-17T19:05:36.404" v="10" actId="14100"/>
      <pc:docMkLst>
        <pc:docMk/>
      </pc:docMkLst>
      <pc:sldChg chg="addSp modSp">
        <pc:chgData name="Gastbenutzer" userId="S::urn:spo:anon#6e37b8f121ab397d8b4697d15ed9ca16ffa9212f7916cafa57ba4cedf1178971::" providerId="AD" clId="Web-{44B58551-E5E6-C901-F3D2-3AF12F3673B3}" dt="2021-12-17T18:33:01.990" v="8" actId="14100"/>
        <pc:sldMkLst>
          <pc:docMk/>
          <pc:sldMk cId="4204242654" sldId="256"/>
        </pc:sldMkLst>
        <pc:spChg chg="add">
          <ac:chgData name="Gastbenutzer" userId="S::urn:spo:anon#6e37b8f121ab397d8b4697d15ed9ca16ffa9212f7916cafa57ba4cedf1178971::" providerId="AD" clId="Web-{44B58551-E5E6-C901-F3D2-3AF12F3673B3}" dt="2021-12-17T18:32:14.379" v="0"/>
          <ac:spMkLst>
            <pc:docMk/>
            <pc:sldMk cId="4204242654" sldId="256"/>
            <ac:spMk id="3" creationId="{F41139FE-4DC7-4311-A28E-760864ACB870}"/>
          </ac:spMkLst>
        </pc:spChg>
        <pc:picChg chg="mod">
          <ac:chgData name="Gastbenutzer" userId="S::urn:spo:anon#6e37b8f121ab397d8b4697d15ed9ca16ffa9212f7916cafa57ba4cedf1178971::" providerId="AD" clId="Web-{44B58551-E5E6-C901-F3D2-3AF12F3673B3}" dt="2021-12-17T18:32:27.926" v="1" actId="1076"/>
          <ac:picMkLst>
            <pc:docMk/>
            <pc:sldMk cId="4204242654" sldId="256"/>
            <ac:picMk id="5" creationId="{172D344A-29DA-43FF-98BD-A6E80A4F9CA5}"/>
          </ac:picMkLst>
        </pc:picChg>
        <pc:cxnChg chg="add mod">
          <ac:chgData name="Gastbenutzer" userId="S::urn:spo:anon#6e37b8f121ab397d8b4697d15ed9ca16ffa9212f7916cafa57ba4cedf1178971::" providerId="AD" clId="Web-{44B58551-E5E6-C901-F3D2-3AF12F3673B3}" dt="2021-12-17T18:33:01.990" v="8" actId="14100"/>
          <ac:cxnSpMkLst>
            <pc:docMk/>
            <pc:sldMk cId="4204242654" sldId="256"/>
            <ac:cxnSpMk id="4" creationId="{E902ECAA-71DB-470F-889E-F3D149CD5D15}"/>
          </ac:cxnSpMkLst>
        </pc:cxnChg>
      </pc:sldChg>
      <pc:sldChg chg="addSp modSp">
        <pc:chgData name="Gastbenutzer" userId="S::urn:spo:anon#6e37b8f121ab397d8b4697d15ed9ca16ffa9212f7916cafa57ba4cedf1178971::" providerId="AD" clId="Web-{44B58551-E5E6-C901-F3D2-3AF12F3673B3}" dt="2021-12-17T19:05:36.404" v="10" actId="14100"/>
        <pc:sldMkLst>
          <pc:docMk/>
          <pc:sldMk cId="319497228" sldId="257"/>
        </pc:sldMkLst>
        <pc:spChg chg="add">
          <ac:chgData name="Gastbenutzer" userId="S::urn:spo:anon#6e37b8f121ab397d8b4697d15ed9ca16ffa9212f7916cafa57ba4cedf1178971::" providerId="AD" clId="Web-{44B58551-E5E6-C901-F3D2-3AF12F3673B3}" dt="2021-12-17T19:05:16.544" v="9"/>
          <ac:spMkLst>
            <pc:docMk/>
            <pc:sldMk cId="319497228" sldId="257"/>
            <ac:spMk id="4" creationId="{FFA46F26-57A9-407B-8D30-CA518DC9B1C1}"/>
          </ac:spMkLst>
        </pc:spChg>
        <pc:cxnChg chg="mod">
          <ac:chgData name="Gastbenutzer" userId="S::urn:spo:anon#6e37b8f121ab397d8b4697d15ed9ca16ffa9212f7916cafa57ba4cedf1178971::" providerId="AD" clId="Web-{44B58551-E5E6-C901-F3D2-3AF12F3673B3}" dt="2021-12-17T19:05:36.404" v="10" actId="14100"/>
          <ac:cxnSpMkLst>
            <pc:docMk/>
            <pc:sldMk cId="319497228" sldId="257"/>
            <ac:cxnSpMk id="2" creationId="{64F46007-E61D-4707-AABA-B979A062E0B3}"/>
          </ac:cxnSpMkLst>
        </pc:cxnChg>
      </pc:sldChg>
    </pc:docChg>
  </pc:docChgLst>
  <pc:docChgLst>
    <pc:chgData name="Gastbenutzer" userId="S::urn:spo:anon#6e37b8f121ab397d8b4697d15ed9ca16ffa9212f7916cafa57ba4cedf1178971::" providerId="AD" clId="Web-{FF69689C-A767-8457-4F59-8A6089C904AE}"/>
    <pc:docChg chg="modSld">
      <pc:chgData name="Gastbenutzer" userId="S::urn:spo:anon#6e37b8f121ab397d8b4697d15ed9ca16ffa9212f7916cafa57ba4cedf1178971::" providerId="AD" clId="Web-{FF69689C-A767-8457-4F59-8A6089C904AE}" dt="2021-12-17T19:05:46.176" v="1" actId="1076"/>
      <pc:docMkLst>
        <pc:docMk/>
      </pc:docMkLst>
      <pc:sldChg chg="modSp">
        <pc:chgData name="Gastbenutzer" userId="S::urn:spo:anon#6e37b8f121ab397d8b4697d15ed9ca16ffa9212f7916cafa57ba4cedf1178971::" providerId="AD" clId="Web-{FF69689C-A767-8457-4F59-8A6089C904AE}" dt="2021-12-17T19:05:46.176" v="1" actId="1076"/>
        <pc:sldMkLst>
          <pc:docMk/>
          <pc:sldMk cId="319497228" sldId="257"/>
        </pc:sldMkLst>
        <pc:picChg chg="mod">
          <ac:chgData name="Gastbenutzer" userId="S::urn:spo:anon#6e37b8f121ab397d8b4697d15ed9ca16ffa9212f7916cafa57ba4cedf1178971::" providerId="AD" clId="Web-{FF69689C-A767-8457-4F59-8A6089C904AE}" dt="2021-12-17T19:05:46.176" v="1" actId="1076"/>
          <ac:picMkLst>
            <pc:docMk/>
            <pc:sldMk cId="319497228" sldId="257"/>
            <ac:picMk id="3" creationId="{3313B437-B12D-416B-BF40-A3E839020E79}"/>
          </ac:picMkLst>
        </pc:picChg>
      </pc:sldChg>
    </pc:docChg>
  </pc:docChgLst>
  <pc:docChgLst>
    <pc:chgData name="Guest User" userId="S::urn:spo:anon#6e37b8f121ab397d8b4697d15ed9ca16ffa9212f7916cafa57ba4cedf1178971::" providerId="AD" clId="Web-{AC12E8E4-A696-E950-6292-FAB4300DCAB1}"/>
    <pc:docChg chg="modSld">
      <pc:chgData name="Guest User" userId="S::urn:spo:anon#6e37b8f121ab397d8b4697d15ed9ca16ffa9212f7916cafa57ba4cedf1178971::" providerId="AD" clId="Web-{AC12E8E4-A696-E950-6292-FAB4300DCAB1}" dt="2021-12-17T10:54:04.807" v="25"/>
      <pc:docMkLst>
        <pc:docMk/>
      </pc:docMkLst>
      <pc:sldChg chg="addSp delSp modSp">
        <pc:chgData name="Guest User" userId="S::urn:spo:anon#6e37b8f121ab397d8b4697d15ed9ca16ffa9212f7916cafa57ba4cedf1178971::" providerId="AD" clId="Web-{AC12E8E4-A696-E950-6292-FAB4300DCAB1}" dt="2021-12-17T10:54:04.807" v="25"/>
        <pc:sldMkLst>
          <pc:docMk/>
          <pc:sldMk cId="4204242654" sldId="256"/>
        </pc:sldMkLst>
        <pc:picChg chg="mod">
          <ac:chgData name="Guest User" userId="S::urn:spo:anon#6e37b8f121ab397d8b4697d15ed9ca16ffa9212f7916cafa57ba4cedf1178971::" providerId="AD" clId="Web-{AC12E8E4-A696-E950-6292-FAB4300DCAB1}" dt="2021-12-17T10:54:01.025" v="23" actId="1076"/>
          <ac:picMkLst>
            <pc:docMk/>
            <pc:sldMk cId="4204242654" sldId="256"/>
            <ac:picMk id="5" creationId="{172D344A-29DA-43FF-98BD-A6E80A4F9CA5}"/>
          </ac:picMkLst>
        </pc:picChg>
        <pc:cxnChg chg="add del mod">
          <ac:chgData name="Guest User" userId="S::urn:spo:anon#6e37b8f121ab397d8b4697d15ed9ca16ffa9212f7916cafa57ba4cedf1178971::" providerId="AD" clId="Web-{AC12E8E4-A696-E950-6292-FAB4300DCAB1}" dt="2021-12-17T10:52:31.618" v="11"/>
          <ac:cxnSpMkLst>
            <pc:docMk/>
            <pc:sldMk cId="4204242654" sldId="256"/>
            <ac:cxnSpMk id="2" creationId="{4A7BAC27-E79E-48C7-AA11-55472F94FEA0}"/>
          </ac:cxnSpMkLst>
        </pc:cxnChg>
        <pc:cxnChg chg="add del mod">
          <ac:chgData name="Guest User" userId="S::urn:spo:anon#6e37b8f121ab397d8b4697d15ed9ca16ffa9212f7916cafa57ba4cedf1178971::" providerId="AD" clId="Web-{AC12E8E4-A696-E950-6292-FAB4300DCAB1}" dt="2021-12-17T10:54:04.807" v="25"/>
          <ac:cxnSpMkLst>
            <pc:docMk/>
            <pc:sldMk cId="4204242654" sldId="256"/>
            <ac:cxnSpMk id="3" creationId="{F87B0977-ADD1-497F-A079-EC3A184E3DF4}"/>
          </ac:cxnSpMkLst>
        </pc:cxnChg>
      </pc:sldChg>
    </pc:docChg>
  </pc:docChgLst>
  <pc:docChgLst>
    <pc:chgData name="Gastbenutzer" userId="S::urn:spo:anon#6e37b8f121ab397d8b4697d15ed9ca16ffa9212f7916cafa57ba4cedf1178971::" providerId="AD" clId="Web-{437D1A4B-99FD-0FC8-36BD-3A2795D4667A}"/>
    <pc:docChg chg="modSld">
      <pc:chgData name="Gastbenutzer" userId="S::urn:spo:anon#6e37b8f121ab397d8b4697d15ed9ca16ffa9212f7916cafa57ba4cedf1178971::" providerId="AD" clId="Web-{437D1A4B-99FD-0FC8-36BD-3A2795D4667A}" dt="2021-12-17T18:30:30.035" v="7"/>
      <pc:docMkLst>
        <pc:docMk/>
      </pc:docMkLst>
      <pc:sldChg chg="addSp delSp modSp">
        <pc:chgData name="Gastbenutzer" userId="S::urn:spo:anon#6e37b8f121ab397d8b4697d15ed9ca16ffa9212f7916cafa57ba4cedf1178971::" providerId="AD" clId="Web-{437D1A4B-99FD-0FC8-36BD-3A2795D4667A}" dt="2021-12-17T18:30:30.035" v="7"/>
        <pc:sldMkLst>
          <pc:docMk/>
          <pc:sldMk cId="4204242654" sldId="256"/>
        </pc:sldMkLst>
        <pc:spChg chg="add del">
          <ac:chgData name="Gastbenutzer" userId="S::urn:spo:anon#6e37b8f121ab397d8b4697d15ed9ca16ffa9212f7916cafa57ba4cedf1178971::" providerId="AD" clId="Web-{437D1A4B-99FD-0FC8-36BD-3A2795D4667A}" dt="2021-12-17T18:30:27.253" v="6"/>
          <ac:spMkLst>
            <pc:docMk/>
            <pc:sldMk cId="4204242654" sldId="256"/>
            <ac:spMk id="3" creationId="{806BC0E0-1E23-4BCF-B5F8-F5E9A63F4348}"/>
          </ac:spMkLst>
        </pc:spChg>
        <pc:spChg chg="add del">
          <ac:chgData name="Gastbenutzer" userId="S::urn:spo:anon#6e37b8f121ab397d8b4697d15ed9ca16ffa9212f7916cafa57ba4cedf1178971::" providerId="AD" clId="Web-{437D1A4B-99FD-0FC8-36BD-3A2795D4667A}" dt="2021-12-17T18:30:23.378" v="5"/>
          <ac:spMkLst>
            <pc:docMk/>
            <pc:sldMk cId="4204242654" sldId="256"/>
            <ac:spMk id="4" creationId="{6CC5F1B9-365F-4109-9769-63D0231FBEE2}"/>
          </ac:spMkLst>
        </pc:spChg>
        <pc:spChg chg="add">
          <ac:chgData name="Gastbenutzer" userId="S::urn:spo:anon#6e37b8f121ab397d8b4697d15ed9ca16ffa9212f7916cafa57ba4cedf1178971::" providerId="AD" clId="Web-{437D1A4B-99FD-0FC8-36BD-3A2795D4667A}" dt="2021-12-17T18:30:30.035" v="7"/>
          <ac:spMkLst>
            <pc:docMk/>
            <pc:sldMk cId="4204242654" sldId="256"/>
            <ac:spMk id="6" creationId="{E187DF49-9698-40D0-B8EE-ED6F0168A8C8}"/>
          </ac:spMkLst>
        </pc:spChg>
        <pc:cxnChg chg="mod">
          <ac:chgData name="Gastbenutzer" userId="S::urn:spo:anon#6e37b8f121ab397d8b4697d15ed9ca16ffa9212f7916cafa57ba4cedf1178971::" providerId="AD" clId="Web-{437D1A4B-99FD-0FC8-36BD-3A2795D4667A}" dt="2021-12-17T18:24:54.914" v="2" actId="14100"/>
          <ac:cxnSpMkLst>
            <pc:docMk/>
            <pc:sldMk cId="4204242654" sldId="256"/>
            <ac:cxnSpMk id="8" creationId="{4450AB10-14C7-44E0-BE7C-F3C06B56D0BB}"/>
          </ac:cxnSpMkLst>
        </pc:cxnChg>
      </pc:sldChg>
    </pc:docChg>
  </pc:docChgLst>
  <pc:docChgLst>
    <pc:chgData name="Gastbenutzer" userId="S::urn:spo:anon#6e37b8f121ab397d8b4697d15ed9ca16ffa9212f7916cafa57ba4cedf1178971::" providerId="AD" clId="Web-{1F153717-49B9-4B09-BF4D-191ED5E7D30C}"/>
    <pc:docChg chg="modSld">
      <pc:chgData name="Gastbenutzer" userId="S::urn:spo:anon#6e37b8f121ab397d8b4697d15ed9ca16ffa9212f7916cafa57ba4cedf1178971::" providerId="AD" clId="Web-{1F153717-49B9-4B09-BF4D-191ED5E7D30C}" dt="2021-12-17T18:28:01.985" v="2"/>
      <pc:docMkLst>
        <pc:docMk/>
      </pc:docMkLst>
      <pc:sldChg chg="addSp delSp modSp">
        <pc:chgData name="Gastbenutzer" userId="S::urn:spo:anon#6e37b8f121ab397d8b4697d15ed9ca16ffa9212f7916cafa57ba4cedf1178971::" providerId="AD" clId="Web-{1F153717-49B9-4B09-BF4D-191ED5E7D30C}" dt="2021-12-17T18:28:01.985" v="2"/>
        <pc:sldMkLst>
          <pc:docMk/>
          <pc:sldMk cId="4204242654" sldId="256"/>
        </pc:sldMkLst>
        <pc:spChg chg="add del">
          <ac:chgData name="Gastbenutzer" userId="S::urn:spo:anon#6e37b8f121ab397d8b4697d15ed9ca16ffa9212f7916cafa57ba4cedf1178971::" providerId="AD" clId="Web-{1F153717-49B9-4B09-BF4D-191ED5E7D30C}" dt="2021-12-17T18:28:01.985" v="2"/>
          <ac:spMkLst>
            <pc:docMk/>
            <pc:sldMk cId="4204242654" sldId="256"/>
            <ac:spMk id="2" creationId="{F42E1E1D-1404-4A09-BF13-D8C55FAA9253}"/>
          </ac:spMkLst>
        </pc:spChg>
        <pc:cxnChg chg="mod">
          <ac:chgData name="Gastbenutzer" userId="S::urn:spo:anon#6e37b8f121ab397d8b4697d15ed9ca16ffa9212f7916cafa57ba4cedf1178971::" providerId="AD" clId="Web-{1F153717-49B9-4B09-BF4D-191ED5E7D30C}" dt="2021-12-17T18:25:59.509" v="0" actId="14100"/>
          <ac:cxnSpMkLst>
            <pc:docMk/>
            <pc:sldMk cId="4204242654" sldId="256"/>
            <ac:cxnSpMk id="8" creationId="{4450AB10-14C7-44E0-BE7C-F3C06B56D0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50B77-DA46-4222-8A36-926186F5B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32E59-F77F-441A-BBB8-B0D24304C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C595C-1333-4438-BCF6-5FA8869C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0E83A-9E73-4406-B007-65E1E7E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79F0-4569-47AC-9B90-309ED716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70A1-FA2B-49BC-A475-2CFA500E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8E86D7-5A41-49CB-9C88-161247A93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8A70A-DAE9-4208-B176-236817F7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0195F-2F17-40B0-B68F-2DBF7C67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64FA-CF0F-4F89-9EF0-ABC7DFF1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9AA09E-F34E-491B-BC43-777F6522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06D71E-786B-4DA6-9360-48484881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01BB0-D939-4D54-A207-F7739F57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40D7F-0EBE-4CFE-A0DD-7551042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C20F8-BDAB-4045-B9D6-73C15C8D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8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C785E-53A3-41C9-9452-055D29BA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E1319-B0B0-45A9-B3C4-C0FF4B5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C31D1-0819-4F2B-B1AA-DDCEB3A4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963ED-0F5D-46B0-917A-4F1FCAE5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6575A-7469-4E85-B45B-E1DBF051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A05E-86E3-49D4-8132-03E9110F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09432-6C6D-485B-B89B-4446E203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D3E7F-3BF7-46D6-AFE5-89AD231E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727E-7192-4A40-943F-2C072142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D4505-02DE-4E51-8CDA-66A4343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F99CF-F401-4C50-B7B0-1AFFEA1B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4E4AC-F476-46CF-8C94-845526B8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0B831-0A97-46A9-A58D-5B717ADB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03F6E-6258-4480-B505-BDB43E8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1E7F8-797B-42A2-80BE-790A2FDA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2B32D-9474-4F4A-8DC8-885B2BD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D568D-4806-474D-830B-A29A473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48BF1C-3B4B-4715-B3FA-6E3E1D8D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CD3F6-5DE0-499D-985A-E09BA6AD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AD0B9D-B93D-473C-B431-2984DF1B5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A876B8-C3E3-45B2-A2FC-839259237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2FD3FA-F823-42A8-8AAA-BC09A81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3DD1C5-A90A-4EF6-93A9-DA985348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DFE539-BB1B-40EF-B63D-C5C14439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3240-A9A1-4A57-9852-AE50A08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320153-9DBF-4600-B210-83232BCC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5134AE-998C-4D7A-9F9B-38372478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73485-BFE2-4CAE-94D7-2393F838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31A9C9-8DD8-4A53-9208-E2558E43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9E6C52-C3C1-46C7-A1F8-46BCED75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F0ED05-BA8D-40BB-B4D3-AD29C3F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F0E7-2F93-4590-9D7E-4266C64D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21CF-316F-4589-8B6B-8DFDA243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9D355-E922-4C0A-89AC-0136640D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8F8E-30A0-4B75-89A1-E458A546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12B77-24B6-4029-83C4-C79A5745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C06D77-F5AA-4E98-ABD8-60E7115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4BF9C-6EDA-4D27-9CF0-3FDE4A2F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E11801-1517-4564-BC0F-532DB8FC7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414D9-76E3-49DD-848F-6E60C00B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B4B136-CAF0-4AF5-A2FB-E3746E16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6B132-BD62-4792-858A-184ED785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D9A4B0-46A9-4CA9-9017-D9BD6679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6FDE6C-E1AE-4B1B-8D8A-13E2585E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5C5B8-F975-42AA-A3E0-3833B467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52D64-CE09-45CB-8940-C29F14304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72C5-37A9-4ED9-9F78-AE5A4BB1939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6B654-6FFE-46C8-8D05-8706185C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B3E17-0C51-46BE-80C5-CD23C5218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A0D8-05D6-46BC-8AB3-C7DC889A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2D344A-29DA-43FF-98BD-A6E80A4F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64" y="751710"/>
            <a:ext cx="7281194" cy="5466234"/>
          </a:xfrm>
          <a:prstGeom prst="rect">
            <a:avLst/>
          </a:prstGeom>
        </p:spPr>
      </p:pic>
      <p:cxnSp>
        <p:nvCxnSpPr>
          <p:cNvPr id="8" name="Straight Arrow Connector 1">
            <a:extLst>
              <a:ext uri="{FF2B5EF4-FFF2-40B4-BE49-F238E27FC236}">
                <a16:creationId xmlns:a16="http://schemas.microsoft.com/office/drawing/2014/main" id="{4450AB10-14C7-44E0-BE7C-F3C06B56D0BB}"/>
              </a:ext>
            </a:extLst>
          </p:cNvPr>
          <p:cNvCxnSpPr>
            <a:cxnSpLocks/>
          </p:cNvCxnSpPr>
          <p:nvPr/>
        </p:nvCxnSpPr>
        <p:spPr>
          <a:xfrm flipH="1">
            <a:off x="1833166" y="1032309"/>
            <a:ext cx="8564897" cy="449050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41F3D7-9854-4099-893D-6C90090121D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5A9A0-D5C7-40B8-9431-1940A3E1CB5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139FE-4DC7-4311-A28E-760864ACB87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02ECAA-71DB-470F-889E-F3D149CD5D15}"/>
              </a:ext>
            </a:extLst>
          </p:cNvPr>
          <p:cNvCxnSpPr/>
          <p:nvPr/>
        </p:nvCxnSpPr>
        <p:spPr>
          <a:xfrm flipH="1">
            <a:off x="2919289" y="418367"/>
            <a:ext cx="2413001" cy="4933459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13B437-B12D-416B-BF40-A3E83902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1" y="392743"/>
            <a:ext cx="8194378" cy="607251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4F46007-E61D-4707-AABA-B979A062E0B3}"/>
              </a:ext>
            </a:extLst>
          </p:cNvPr>
          <p:cNvCxnSpPr>
            <a:cxnSpLocks/>
          </p:cNvCxnSpPr>
          <p:nvPr/>
        </p:nvCxnSpPr>
        <p:spPr>
          <a:xfrm flipH="1">
            <a:off x="1670180" y="1434875"/>
            <a:ext cx="8909812" cy="4380854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A46F26-57A9-407B-8D30-CA518DC9B1C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949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revision>1</cp:revision>
  <dcterms:created xsi:type="dcterms:W3CDTF">2021-12-17T10:47:05Z</dcterms:created>
  <dcterms:modified xsi:type="dcterms:W3CDTF">2021-12-17T19:05:53Z</dcterms:modified>
</cp:coreProperties>
</file>