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A854-E8C7-442E-8611-0111404F3425}" v="73" dt="2020-12-20T11:27:3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61999" cy="16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" userId="d97562fd-b189-437e-b91d-de7b81e9769e" providerId="ADAL" clId="{1ADF3A4D-06E7-45D9-B4CA-5EE26A89ED91}"/>
    <pc:docChg chg="undo custSel addSld modSld">
      <pc:chgData name="Dieter" userId="d97562fd-b189-437e-b91d-de7b81e9769e" providerId="ADAL" clId="{1ADF3A4D-06E7-45D9-B4CA-5EE26A89ED91}" dt="2020-11-30T15:20:07.868" v="157" actId="20577"/>
      <pc:docMkLst>
        <pc:docMk/>
      </pc:docMkLst>
      <pc:sldChg chg="addSp delSp modSp add mod">
        <pc:chgData name="Dieter" userId="d97562fd-b189-437e-b91d-de7b81e9769e" providerId="ADAL" clId="{1ADF3A4D-06E7-45D9-B4CA-5EE26A89ED91}" dt="2020-11-30T15:20:07.868" v="157" actId="20577"/>
        <pc:sldMkLst>
          <pc:docMk/>
          <pc:sldMk cId="443669649" sldId="257"/>
        </pc:sldMkLst>
        <pc:spChg chg="mod">
          <ac:chgData name="Dieter" userId="d97562fd-b189-437e-b91d-de7b81e9769e" providerId="ADAL" clId="{1ADF3A4D-06E7-45D9-B4CA-5EE26A89ED91}" dt="2020-11-30T15:15:09.180" v="56" actId="14100"/>
          <ac:spMkLst>
            <pc:docMk/>
            <pc:sldMk cId="443669649" sldId="257"/>
            <ac:spMk id="4" creationId="{FBC379FC-92A6-425B-BA4E-FE5D08ABB51D}"/>
          </ac:spMkLst>
        </pc:spChg>
        <pc:spChg chg="del">
          <ac:chgData name="Dieter" userId="d97562fd-b189-437e-b91d-de7b81e9769e" providerId="ADAL" clId="{1ADF3A4D-06E7-45D9-B4CA-5EE26A89ED91}" dt="2020-11-30T15:13:41.578" v="11" actId="478"/>
          <ac:spMkLst>
            <pc:docMk/>
            <pc:sldMk cId="443669649" sldId="257"/>
            <ac:spMk id="5" creationId="{58DCDDF0-F5C3-4102-BDC7-0F92D9A9BBE1}"/>
          </ac:spMkLst>
        </pc:spChg>
        <pc:spChg chg="del">
          <ac:chgData name="Dieter" userId="d97562fd-b189-437e-b91d-de7b81e9769e" providerId="ADAL" clId="{1ADF3A4D-06E7-45D9-B4CA-5EE26A89ED91}" dt="2020-11-30T15:13:41.578" v="11" actId="478"/>
          <ac:spMkLst>
            <pc:docMk/>
            <pc:sldMk cId="443669649" sldId="257"/>
            <ac:spMk id="6" creationId="{705215B1-2404-4EFB-AB62-93FC5D7D8401}"/>
          </ac:spMkLst>
        </pc:spChg>
        <pc:spChg chg="mod">
          <ac:chgData name="Dieter" userId="d97562fd-b189-437e-b91d-de7b81e9769e" providerId="ADAL" clId="{1ADF3A4D-06E7-45D9-B4CA-5EE26A89ED91}" dt="2020-11-30T15:15:12.541" v="57" actId="14100"/>
          <ac:spMkLst>
            <pc:docMk/>
            <pc:sldMk cId="443669649" sldId="257"/>
            <ac:spMk id="7" creationId="{5770EBD9-A324-424A-A7EF-72B8FA40E084}"/>
          </ac:spMkLst>
        </pc:spChg>
        <pc:spChg chg="del">
          <ac:chgData name="Dieter" userId="d97562fd-b189-437e-b91d-de7b81e9769e" providerId="ADAL" clId="{1ADF3A4D-06E7-45D9-B4CA-5EE26A89ED91}" dt="2020-11-30T15:13:41.578" v="11" actId="478"/>
          <ac:spMkLst>
            <pc:docMk/>
            <pc:sldMk cId="443669649" sldId="257"/>
            <ac:spMk id="8" creationId="{37BC82CF-EE96-4271-8439-6F0DC7C9477E}"/>
          </ac:spMkLst>
        </pc:spChg>
        <pc:spChg chg="add mod">
          <ac:chgData name="Dieter" userId="d97562fd-b189-437e-b91d-de7b81e9769e" providerId="ADAL" clId="{1ADF3A4D-06E7-45D9-B4CA-5EE26A89ED91}" dt="2020-11-30T15:14:12.004" v="23" actId="1076"/>
          <ac:spMkLst>
            <pc:docMk/>
            <pc:sldMk cId="443669649" sldId="257"/>
            <ac:spMk id="9" creationId="{4554B531-F05D-491C-9E89-1C1CC02C3184}"/>
          </ac:spMkLst>
        </pc:spChg>
        <pc:spChg chg="del">
          <ac:chgData name="Dieter" userId="d97562fd-b189-437e-b91d-de7b81e9769e" providerId="ADAL" clId="{1ADF3A4D-06E7-45D9-B4CA-5EE26A89ED91}" dt="2020-11-30T15:13:49.855" v="14" actId="478"/>
          <ac:spMkLst>
            <pc:docMk/>
            <pc:sldMk cId="443669649" sldId="257"/>
            <ac:spMk id="11" creationId="{36E26C3E-E07E-4EE5-80A3-6C1A9CB369C1}"/>
          </ac:spMkLst>
        </pc:spChg>
        <pc:spChg chg="add mod">
          <ac:chgData name="Dieter" userId="d97562fd-b189-437e-b91d-de7b81e9769e" providerId="ADAL" clId="{1ADF3A4D-06E7-45D9-B4CA-5EE26A89ED91}" dt="2020-11-30T15:14:26.726" v="40" actId="1076"/>
          <ac:spMkLst>
            <pc:docMk/>
            <pc:sldMk cId="443669649" sldId="257"/>
            <ac:spMk id="12" creationId="{21F3D260-0945-4EA8-90DD-664F9B0636CE}"/>
          </ac:spMkLst>
        </pc:spChg>
        <pc:spChg chg="add mod">
          <ac:chgData name="Dieter" userId="d97562fd-b189-437e-b91d-de7b81e9769e" providerId="ADAL" clId="{1ADF3A4D-06E7-45D9-B4CA-5EE26A89ED91}" dt="2020-11-30T15:14:35.519" v="44" actId="6549"/>
          <ac:spMkLst>
            <pc:docMk/>
            <pc:sldMk cId="443669649" sldId="257"/>
            <ac:spMk id="13" creationId="{C9FD3B41-5AD8-4C10-B3F4-B938B4DAA8F3}"/>
          </ac:spMkLst>
        </pc:spChg>
        <pc:spChg chg="add mod">
          <ac:chgData name="Dieter" userId="d97562fd-b189-437e-b91d-de7b81e9769e" providerId="ADAL" clId="{1ADF3A4D-06E7-45D9-B4CA-5EE26A89ED91}" dt="2020-11-30T15:14:47.285" v="50" actId="1076"/>
          <ac:spMkLst>
            <pc:docMk/>
            <pc:sldMk cId="443669649" sldId="257"/>
            <ac:spMk id="14" creationId="{EB54178C-1E5E-41EE-B932-AE73DBBB7B1B}"/>
          </ac:spMkLst>
        </pc:spChg>
        <pc:spChg chg="add mod">
          <ac:chgData name="Dieter" userId="d97562fd-b189-437e-b91d-de7b81e9769e" providerId="ADAL" clId="{1ADF3A4D-06E7-45D9-B4CA-5EE26A89ED91}" dt="2020-11-30T15:15:26.302" v="62" actId="14100"/>
          <ac:spMkLst>
            <pc:docMk/>
            <pc:sldMk cId="443669649" sldId="257"/>
            <ac:spMk id="15" creationId="{9E2A3317-393D-441A-9C70-DEFCE521C26F}"/>
          </ac:spMkLst>
        </pc:spChg>
        <pc:spChg chg="add del mod">
          <ac:chgData name="Dieter" userId="d97562fd-b189-437e-b91d-de7b81e9769e" providerId="ADAL" clId="{1ADF3A4D-06E7-45D9-B4CA-5EE26A89ED91}" dt="2020-11-30T15:20:07.868" v="157" actId="20577"/>
          <ac:spMkLst>
            <pc:docMk/>
            <pc:sldMk cId="443669649" sldId="257"/>
            <ac:spMk id="16" creationId="{87821E5C-F490-486E-9874-DA283A1CDD8E}"/>
          </ac:spMkLst>
        </pc:spChg>
        <pc:spChg chg="add mod">
          <ac:chgData name="Dieter" userId="d97562fd-b189-437e-b91d-de7b81e9769e" providerId="ADAL" clId="{1ADF3A4D-06E7-45D9-B4CA-5EE26A89ED91}" dt="2020-11-30T15:15:52.918" v="82" actId="1076"/>
          <ac:spMkLst>
            <pc:docMk/>
            <pc:sldMk cId="443669649" sldId="257"/>
            <ac:spMk id="17" creationId="{63B57068-40A9-4908-A648-B5F02C32C08C}"/>
          </ac:spMkLst>
        </pc:spChg>
        <pc:spChg chg="add mod">
          <ac:chgData name="Dieter" userId="d97562fd-b189-437e-b91d-de7b81e9769e" providerId="ADAL" clId="{1ADF3A4D-06E7-45D9-B4CA-5EE26A89ED91}" dt="2020-11-30T15:16:03.509" v="89" actId="1076"/>
          <ac:spMkLst>
            <pc:docMk/>
            <pc:sldMk cId="443669649" sldId="257"/>
            <ac:spMk id="18" creationId="{AA9F1F22-BFCA-489F-912C-6E8612C83207}"/>
          </ac:spMkLst>
        </pc:spChg>
        <pc:spChg chg="add mod">
          <ac:chgData name="Dieter" userId="d97562fd-b189-437e-b91d-de7b81e9769e" providerId="ADAL" clId="{1ADF3A4D-06E7-45D9-B4CA-5EE26A89ED91}" dt="2020-11-30T15:16:21.421" v="98" actId="1076"/>
          <ac:spMkLst>
            <pc:docMk/>
            <pc:sldMk cId="443669649" sldId="257"/>
            <ac:spMk id="19" creationId="{1566E6B9-986F-45BF-9035-0916257CF2DE}"/>
          </ac:spMkLst>
        </pc:spChg>
        <pc:spChg chg="add mod">
          <ac:chgData name="Dieter" userId="d97562fd-b189-437e-b91d-de7b81e9769e" providerId="ADAL" clId="{1ADF3A4D-06E7-45D9-B4CA-5EE26A89ED91}" dt="2020-11-30T15:16:29.102" v="102" actId="20577"/>
          <ac:spMkLst>
            <pc:docMk/>
            <pc:sldMk cId="443669649" sldId="257"/>
            <ac:spMk id="20" creationId="{3D6F901C-D0F8-49F4-BA15-81A82863DC9D}"/>
          </ac:spMkLst>
        </pc:spChg>
        <pc:spChg chg="add mod">
          <ac:chgData name="Dieter" userId="d97562fd-b189-437e-b91d-de7b81e9769e" providerId="ADAL" clId="{1ADF3A4D-06E7-45D9-B4CA-5EE26A89ED91}" dt="2020-11-30T15:17:08.700" v="118" actId="207"/>
          <ac:spMkLst>
            <pc:docMk/>
            <pc:sldMk cId="443669649" sldId="257"/>
            <ac:spMk id="21" creationId="{18F06117-6A20-40B1-843B-07AD60326980}"/>
          </ac:spMkLst>
        </pc:spChg>
        <pc:spChg chg="add mod">
          <ac:chgData name="Dieter" userId="d97562fd-b189-437e-b91d-de7b81e9769e" providerId="ADAL" clId="{1ADF3A4D-06E7-45D9-B4CA-5EE26A89ED91}" dt="2020-11-30T15:17:00.144" v="117" actId="20577"/>
          <ac:spMkLst>
            <pc:docMk/>
            <pc:sldMk cId="443669649" sldId="257"/>
            <ac:spMk id="22" creationId="{220539E8-CA7E-4013-8BFD-C79EFBE746C8}"/>
          </ac:spMkLst>
        </pc:spChg>
        <pc:spChg chg="add mod">
          <ac:chgData name="Dieter" userId="d97562fd-b189-437e-b91d-de7b81e9769e" providerId="ADAL" clId="{1ADF3A4D-06E7-45D9-B4CA-5EE26A89ED91}" dt="2020-11-30T15:18:07.870" v="153" actId="1076"/>
          <ac:spMkLst>
            <pc:docMk/>
            <pc:sldMk cId="443669649" sldId="257"/>
            <ac:spMk id="23" creationId="{55F13DD0-47CF-4F40-B92D-08CF06771D32}"/>
          </ac:spMkLst>
        </pc:spChg>
        <pc:spChg chg="add mod">
          <ac:chgData name="Dieter" userId="d97562fd-b189-437e-b91d-de7b81e9769e" providerId="ADAL" clId="{1ADF3A4D-06E7-45D9-B4CA-5EE26A89ED91}" dt="2020-11-30T15:18:07.870" v="153" actId="1076"/>
          <ac:spMkLst>
            <pc:docMk/>
            <pc:sldMk cId="443669649" sldId="257"/>
            <ac:spMk id="24" creationId="{EE86B2D2-5C36-49B7-9C95-FA14D84CD456}"/>
          </ac:spMkLst>
        </pc:spChg>
        <pc:spChg chg="add mod">
          <ac:chgData name="Dieter" userId="d97562fd-b189-437e-b91d-de7b81e9769e" providerId="ADAL" clId="{1ADF3A4D-06E7-45D9-B4CA-5EE26A89ED91}" dt="2020-11-30T15:18:07.870" v="153" actId="1076"/>
          <ac:spMkLst>
            <pc:docMk/>
            <pc:sldMk cId="443669649" sldId="257"/>
            <ac:spMk id="25" creationId="{AC326D55-9BC1-46D1-919B-0383CD078785}"/>
          </ac:spMkLst>
        </pc:spChg>
        <pc:spChg chg="add mod">
          <ac:chgData name="Dieter" userId="d97562fd-b189-437e-b91d-de7b81e9769e" providerId="ADAL" clId="{1ADF3A4D-06E7-45D9-B4CA-5EE26A89ED91}" dt="2020-11-30T15:18:07.870" v="153" actId="1076"/>
          <ac:spMkLst>
            <pc:docMk/>
            <pc:sldMk cId="443669649" sldId="257"/>
            <ac:spMk id="26" creationId="{5E345586-B36C-4CC1-833F-EFF235504FBF}"/>
          </ac:spMkLst>
        </pc:spChg>
        <pc:cxnChg chg="del mod">
          <ac:chgData name="Dieter" userId="d97562fd-b189-437e-b91d-de7b81e9769e" providerId="ADAL" clId="{1ADF3A4D-06E7-45D9-B4CA-5EE26A89ED91}" dt="2020-11-30T15:13:56.471" v="16" actId="478"/>
          <ac:cxnSpMkLst>
            <pc:docMk/>
            <pc:sldMk cId="443669649" sldId="257"/>
            <ac:cxnSpMk id="10" creationId="{AF9C6BC8-FD39-45E4-9463-1CF8C291A7E4}"/>
          </ac:cxnSpMkLst>
        </pc:cxnChg>
      </pc:sldChg>
    </pc:docChg>
  </pc:docChgLst>
  <pc:docChgLst>
    <pc:chgData name="Dieter" userId="d97562fd-b189-437e-b91d-de7b81e9769e" providerId="ADAL" clId="{D694A854-E8C7-442E-8611-0111404F3425}"/>
    <pc:docChg chg="undo custSel addSld modSld">
      <pc:chgData name="Dieter" userId="d97562fd-b189-437e-b91d-de7b81e9769e" providerId="ADAL" clId="{D694A854-E8C7-442E-8611-0111404F3425}" dt="2020-12-20T11:35:04.496" v="617" actId="20577"/>
      <pc:docMkLst>
        <pc:docMk/>
      </pc:docMkLst>
      <pc:sldChg chg="modSp mod">
        <pc:chgData name="Dieter" userId="d97562fd-b189-437e-b91d-de7b81e9769e" providerId="ADAL" clId="{D694A854-E8C7-442E-8611-0111404F3425}" dt="2020-12-20T11:27:30.849" v="408" actId="1076"/>
        <pc:sldMkLst>
          <pc:docMk/>
          <pc:sldMk cId="2054452873" sldId="256"/>
        </pc:sldMkLst>
        <pc:spChg chg="mod">
          <ac:chgData name="Dieter" userId="d97562fd-b189-437e-b91d-de7b81e9769e" providerId="ADAL" clId="{D694A854-E8C7-442E-8611-0111404F3425}" dt="2020-12-20T11:27:30.849" v="408" actId="1076"/>
          <ac:spMkLst>
            <pc:docMk/>
            <pc:sldMk cId="2054452873" sldId="256"/>
            <ac:spMk id="4" creationId="{FBC379FC-92A6-425B-BA4E-FE5D08ABB51D}"/>
          </ac:spMkLst>
        </pc:spChg>
        <pc:spChg chg="mod">
          <ac:chgData name="Dieter" userId="d97562fd-b189-437e-b91d-de7b81e9769e" providerId="ADAL" clId="{D694A854-E8C7-442E-8611-0111404F3425}" dt="2020-12-20T11:27:30.849" v="408" actId="1076"/>
          <ac:spMkLst>
            <pc:docMk/>
            <pc:sldMk cId="2054452873" sldId="256"/>
            <ac:spMk id="5" creationId="{58DCDDF0-F5C3-4102-BDC7-0F92D9A9BBE1}"/>
          </ac:spMkLst>
        </pc:spChg>
        <pc:spChg chg="mod">
          <ac:chgData name="Dieter" userId="d97562fd-b189-437e-b91d-de7b81e9769e" providerId="ADAL" clId="{D694A854-E8C7-442E-8611-0111404F3425}" dt="2020-12-20T11:27:30.849" v="408" actId="1076"/>
          <ac:spMkLst>
            <pc:docMk/>
            <pc:sldMk cId="2054452873" sldId="256"/>
            <ac:spMk id="6" creationId="{705215B1-2404-4EFB-AB62-93FC5D7D8401}"/>
          </ac:spMkLst>
        </pc:spChg>
        <pc:spChg chg="mod">
          <ac:chgData name="Dieter" userId="d97562fd-b189-437e-b91d-de7b81e9769e" providerId="ADAL" clId="{D694A854-E8C7-442E-8611-0111404F3425}" dt="2020-12-20T11:27:30.849" v="408" actId="1076"/>
          <ac:spMkLst>
            <pc:docMk/>
            <pc:sldMk cId="2054452873" sldId="256"/>
            <ac:spMk id="7" creationId="{5770EBD9-A324-424A-A7EF-72B8FA40E084}"/>
          </ac:spMkLst>
        </pc:spChg>
        <pc:spChg chg="mod">
          <ac:chgData name="Dieter" userId="d97562fd-b189-437e-b91d-de7b81e9769e" providerId="ADAL" clId="{D694A854-E8C7-442E-8611-0111404F3425}" dt="2020-12-20T11:27:30.849" v="408" actId="1076"/>
          <ac:spMkLst>
            <pc:docMk/>
            <pc:sldMk cId="2054452873" sldId="256"/>
            <ac:spMk id="8" creationId="{37BC82CF-EE96-4271-8439-6F0DC7C9477E}"/>
          </ac:spMkLst>
        </pc:spChg>
        <pc:spChg chg="mod">
          <ac:chgData name="Dieter" userId="d97562fd-b189-437e-b91d-de7b81e9769e" providerId="ADAL" clId="{D694A854-E8C7-442E-8611-0111404F3425}" dt="2020-12-20T11:27:30.849" v="408" actId="1076"/>
          <ac:spMkLst>
            <pc:docMk/>
            <pc:sldMk cId="2054452873" sldId="256"/>
            <ac:spMk id="11" creationId="{36E26C3E-E07E-4EE5-80A3-6C1A9CB369C1}"/>
          </ac:spMkLst>
        </pc:spChg>
        <pc:cxnChg chg="mod">
          <ac:chgData name="Dieter" userId="d97562fd-b189-437e-b91d-de7b81e9769e" providerId="ADAL" clId="{D694A854-E8C7-442E-8611-0111404F3425}" dt="2020-12-20T11:27:30.849" v="408" actId="1076"/>
          <ac:cxnSpMkLst>
            <pc:docMk/>
            <pc:sldMk cId="2054452873" sldId="256"/>
            <ac:cxnSpMk id="10" creationId="{AF9C6BC8-FD39-45E4-9463-1CF8C291A7E4}"/>
          </ac:cxnSpMkLst>
        </pc:cxnChg>
      </pc:sldChg>
      <pc:sldChg chg="addSp delSp modSp new mod">
        <pc:chgData name="Dieter" userId="d97562fd-b189-437e-b91d-de7b81e9769e" providerId="ADAL" clId="{D694A854-E8C7-442E-8611-0111404F3425}" dt="2020-12-19T12:10:11.005" v="407" actId="20577"/>
        <pc:sldMkLst>
          <pc:docMk/>
          <pc:sldMk cId="685431324" sldId="258"/>
        </pc:sldMkLst>
        <pc:spChg chg="del">
          <ac:chgData name="Dieter" userId="d97562fd-b189-437e-b91d-de7b81e9769e" providerId="ADAL" clId="{D694A854-E8C7-442E-8611-0111404F3425}" dt="2020-12-19T11:48:50.093" v="1" actId="478"/>
          <ac:spMkLst>
            <pc:docMk/>
            <pc:sldMk cId="685431324" sldId="258"/>
            <ac:spMk id="2" creationId="{98F02BF1-D017-4A28-8D53-EC902623D06E}"/>
          </ac:spMkLst>
        </pc:spChg>
        <pc:spChg chg="del">
          <ac:chgData name="Dieter" userId="d97562fd-b189-437e-b91d-de7b81e9769e" providerId="ADAL" clId="{D694A854-E8C7-442E-8611-0111404F3425}" dt="2020-12-19T11:48:50.093" v="1" actId="478"/>
          <ac:spMkLst>
            <pc:docMk/>
            <pc:sldMk cId="685431324" sldId="258"/>
            <ac:spMk id="3" creationId="{370D4B95-D01C-4D1B-9FCF-5416D496043D}"/>
          </ac:spMkLst>
        </pc:spChg>
        <pc:spChg chg="add del mod">
          <ac:chgData name="Dieter" userId="d97562fd-b189-437e-b91d-de7b81e9769e" providerId="ADAL" clId="{D694A854-E8C7-442E-8611-0111404F3425}" dt="2020-12-19T12:02:20.297" v="305" actId="478"/>
          <ac:spMkLst>
            <pc:docMk/>
            <pc:sldMk cId="685431324" sldId="258"/>
            <ac:spMk id="4" creationId="{F81CE2DB-2225-4CBA-8140-8F5B51F8642C}"/>
          </ac:spMkLst>
        </pc:spChg>
        <pc:spChg chg="add mod ord">
          <ac:chgData name="Dieter" userId="d97562fd-b189-437e-b91d-de7b81e9769e" providerId="ADAL" clId="{D694A854-E8C7-442E-8611-0111404F3425}" dt="2020-12-19T11:52:48.277" v="79" actId="207"/>
          <ac:spMkLst>
            <pc:docMk/>
            <pc:sldMk cId="685431324" sldId="258"/>
            <ac:spMk id="15" creationId="{E5273959-1983-4E99-8D7A-C221A1B13036}"/>
          </ac:spMkLst>
        </pc:spChg>
        <pc:spChg chg="add mod ord">
          <ac:chgData name="Dieter" userId="d97562fd-b189-437e-b91d-de7b81e9769e" providerId="ADAL" clId="{D694A854-E8C7-442E-8611-0111404F3425}" dt="2020-12-19T11:52:51.265" v="81" actId="20577"/>
          <ac:spMkLst>
            <pc:docMk/>
            <pc:sldMk cId="685431324" sldId="258"/>
            <ac:spMk id="16" creationId="{D972708D-A2FC-4D9E-9725-C479EB6A89D6}"/>
          </ac:spMkLst>
        </pc:spChg>
        <pc:spChg chg="add mod ord">
          <ac:chgData name="Dieter" userId="d97562fd-b189-437e-b91d-de7b81e9769e" providerId="ADAL" clId="{D694A854-E8C7-442E-8611-0111404F3425}" dt="2020-12-19T11:52:54.162" v="83" actId="20577"/>
          <ac:spMkLst>
            <pc:docMk/>
            <pc:sldMk cId="685431324" sldId="258"/>
            <ac:spMk id="17" creationId="{22DBAABE-258C-4852-B694-A5A979FC0875}"/>
          </ac:spMkLst>
        </pc:spChg>
        <pc:spChg chg="add mod ord">
          <ac:chgData name="Dieter" userId="d97562fd-b189-437e-b91d-de7b81e9769e" providerId="ADAL" clId="{D694A854-E8C7-442E-8611-0111404F3425}" dt="2020-12-19T11:52:57.122" v="85" actId="20577"/>
          <ac:spMkLst>
            <pc:docMk/>
            <pc:sldMk cId="685431324" sldId="258"/>
            <ac:spMk id="18" creationId="{690A817E-DA56-4011-A0D8-8EDD595E6137}"/>
          </ac:spMkLst>
        </pc:spChg>
        <pc:spChg chg="add mod ord">
          <ac:chgData name="Dieter" userId="d97562fd-b189-437e-b91d-de7b81e9769e" providerId="ADAL" clId="{D694A854-E8C7-442E-8611-0111404F3425}" dt="2020-12-19T11:53:02.016" v="87" actId="20577"/>
          <ac:spMkLst>
            <pc:docMk/>
            <pc:sldMk cId="685431324" sldId="258"/>
            <ac:spMk id="19" creationId="{236C2975-3FA6-461D-BA30-BF65B03A5BE9}"/>
          </ac:spMkLst>
        </pc:spChg>
        <pc:spChg chg="add mod ord">
          <ac:chgData name="Dieter" userId="d97562fd-b189-437e-b91d-de7b81e9769e" providerId="ADAL" clId="{D694A854-E8C7-442E-8611-0111404F3425}" dt="2020-12-19T11:53:06.235" v="91" actId="20577"/>
          <ac:spMkLst>
            <pc:docMk/>
            <pc:sldMk cId="685431324" sldId="258"/>
            <ac:spMk id="20" creationId="{6C9456A1-7E36-4517-B174-D56077E9C40A}"/>
          </ac:spMkLst>
        </pc:spChg>
        <pc:spChg chg="add mod ord">
          <ac:chgData name="Dieter" userId="d97562fd-b189-437e-b91d-de7b81e9769e" providerId="ADAL" clId="{D694A854-E8C7-442E-8611-0111404F3425}" dt="2020-12-19T11:53:12.578" v="95" actId="20577"/>
          <ac:spMkLst>
            <pc:docMk/>
            <pc:sldMk cId="685431324" sldId="258"/>
            <ac:spMk id="21" creationId="{1AE995F4-CE88-4B35-ABCB-12A54317014A}"/>
          </ac:spMkLst>
        </pc:spChg>
        <pc:spChg chg="add mod ord">
          <ac:chgData name="Dieter" userId="d97562fd-b189-437e-b91d-de7b81e9769e" providerId="ADAL" clId="{D694A854-E8C7-442E-8611-0111404F3425}" dt="2020-12-19T11:53:15.355" v="97" actId="20577"/>
          <ac:spMkLst>
            <pc:docMk/>
            <pc:sldMk cId="685431324" sldId="258"/>
            <ac:spMk id="22" creationId="{6244FA43-DEC6-45B8-870A-A814FB254E39}"/>
          </ac:spMkLst>
        </pc:spChg>
        <pc:spChg chg="add mod ord">
          <ac:chgData name="Dieter" userId="d97562fd-b189-437e-b91d-de7b81e9769e" providerId="ADAL" clId="{D694A854-E8C7-442E-8611-0111404F3425}" dt="2020-12-19T11:53:18.820" v="99" actId="20577"/>
          <ac:spMkLst>
            <pc:docMk/>
            <pc:sldMk cId="685431324" sldId="258"/>
            <ac:spMk id="23" creationId="{143EC7BD-AAC8-4830-A961-AF9FEE976CD7}"/>
          </ac:spMkLst>
        </pc:spChg>
        <pc:spChg chg="add mod ord">
          <ac:chgData name="Dieter" userId="d97562fd-b189-437e-b91d-de7b81e9769e" providerId="ADAL" clId="{D694A854-E8C7-442E-8611-0111404F3425}" dt="2020-12-19T11:53:21.946" v="101" actId="20577"/>
          <ac:spMkLst>
            <pc:docMk/>
            <pc:sldMk cId="685431324" sldId="258"/>
            <ac:spMk id="24" creationId="{37EDA173-5566-4958-A1CF-3C47F3957EDD}"/>
          </ac:spMkLst>
        </pc:spChg>
        <pc:spChg chg="add del">
          <ac:chgData name="Dieter" userId="d97562fd-b189-437e-b91d-de7b81e9769e" providerId="ADAL" clId="{D694A854-E8C7-442E-8611-0111404F3425}" dt="2020-12-19T11:52:03.897" v="72" actId="478"/>
          <ac:spMkLst>
            <pc:docMk/>
            <pc:sldMk cId="685431324" sldId="258"/>
            <ac:spMk id="26" creationId="{C45E049A-114E-47AD-8937-9B020C4EFE1A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27" creationId="{46ED0C8C-3ED9-4672-8659-D6994DF35E1E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28" creationId="{706B42C8-DF46-48C2-8B74-BAB7C93DAA19}"/>
          </ac:spMkLst>
        </pc:spChg>
        <pc:spChg chg="add del mod">
          <ac:chgData name="Dieter" userId="d97562fd-b189-437e-b91d-de7b81e9769e" providerId="ADAL" clId="{D694A854-E8C7-442E-8611-0111404F3425}" dt="2020-12-19T11:54:07.198" v="112"/>
          <ac:spMkLst>
            <pc:docMk/>
            <pc:sldMk cId="685431324" sldId="258"/>
            <ac:spMk id="29" creationId="{6C5DE570-C60C-414E-B852-9CCB318E47F9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30" creationId="{0141E472-E900-49B6-BF5B-0BE79564804A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31" creationId="{4084978C-7570-411B-8B58-31FD9C7A48CF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32" creationId="{49E45214-82C5-43FD-8AAC-09AB1ED637D4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33" creationId="{69334113-759A-4994-A9E5-9D36C3FDCAE2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34" creationId="{D01769F1-DE48-40F1-A206-E66C23F12001}"/>
          </ac:spMkLst>
        </pc:spChg>
        <pc:spChg chg="add mod">
          <ac:chgData name="Dieter" userId="d97562fd-b189-437e-b91d-de7b81e9769e" providerId="ADAL" clId="{D694A854-E8C7-442E-8611-0111404F3425}" dt="2020-12-19T11:54:33.371" v="122" actId="552"/>
          <ac:spMkLst>
            <pc:docMk/>
            <pc:sldMk cId="685431324" sldId="258"/>
            <ac:spMk id="35" creationId="{63D20F10-AC9F-4C65-ADB3-E4E06001BD4A}"/>
          </ac:spMkLst>
        </pc:spChg>
        <pc:spChg chg="add mod">
          <ac:chgData name="Dieter" userId="d97562fd-b189-437e-b91d-de7b81e9769e" providerId="ADAL" clId="{D694A854-E8C7-442E-8611-0111404F3425}" dt="2020-12-19T11:54:33.371" v="122" actId="552"/>
          <ac:spMkLst>
            <pc:docMk/>
            <pc:sldMk cId="685431324" sldId="258"/>
            <ac:spMk id="36" creationId="{54587B06-8EE2-4017-9E35-11B0220DA970}"/>
          </ac:spMkLst>
        </pc:spChg>
        <pc:spChg chg="add mod">
          <ac:chgData name="Dieter" userId="d97562fd-b189-437e-b91d-de7b81e9769e" providerId="ADAL" clId="{D694A854-E8C7-442E-8611-0111404F3425}" dt="2020-12-19T11:55:01.040" v="126" actId="465"/>
          <ac:spMkLst>
            <pc:docMk/>
            <pc:sldMk cId="685431324" sldId="258"/>
            <ac:spMk id="37" creationId="{252AF691-6D38-428A-9293-491F0C92443E}"/>
          </ac:spMkLst>
        </pc:spChg>
        <pc:spChg chg="add mod">
          <ac:chgData name="Dieter" userId="d97562fd-b189-437e-b91d-de7b81e9769e" providerId="ADAL" clId="{D694A854-E8C7-442E-8611-0111404F3425}" dt="2020-12-19T11:55:36.417" v="138" actId="1076"/>
          <ac:spMkLst>
            <pc:docMk/>
            <pc:sldMk cId="685431324" sldId="258"/>
            <ac:spMk id="38" creationId="{7CD7E2AA-94E1-404E-9D1D-CF37029B3DB0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39" creationId="{B5BAFCB6-3585-4D5F-BE82-D19107C363CF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0" creationId="{E1CB3EE8-7E5D-4025-802B-7DFCF867926B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1" creationId="{57DC0987-33B4-4E60-BF8A-0A92FC0B8ECB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2" creationId="{2F4CCDB8-AB4F-4C9C-8D6E-6005CCAE1F13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3" creationId="{6A8DDC13-C7E2-49B1-BD0B-16FE9F9583B1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4" creationId="{ED94E849-50E6-4197-BCA1-74416D73F234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5" creationId="{A6093748-C7ED-4352-AC9E-021320671156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6" creationId="{69605231-FB75-4854-8A3E-54FA907BFD87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7" creationId="{37316B7C-8B05-4DD3-8C89-6340F9EB2FE4}"/>
          </ac:spMkLst>
        </pc:spChg>
        <pc:spChg chg="add mod">
          <ac:chgData name="Dieter" userId="d97562fd-b189-437e-b91d-de7b81e9769e" providerId="ADAL" clId="{D694A854-E8C7-442E-8611-0111404F3425}" dt="2020-12-19T11:56:47.229" v="164" actId="553"/>
          <ac:spMkLst>
            <pc:docMk/>
            <pc:sldMk cId="685431324" sldId="258"/>
            <ac:spMk id="48" creationId="{BAA887BE-1C70-4327-9221-8632075AEFE4}"/>
          </ac:spMkLst>
        </pc:spChg>
        <pc:spChg chg="add mod">
          <ac:chgData name="Dieter" userId="d97562fd-b189-437e-b91d-de7b81e9769e" providerId="ADAL" clId="{D694A854-E8C7-442E-8611-0111404F3425}" dt="2020-12-19T11:57:38.850" v="228" actId="1076"/>
          <ac:spMkLst>
            <pc:docMk/>
            <pc:sldMk cId="685431324" sldId="258"/>
            <ac:spMk id="49" creationId="{3F781AED-84C3-43BB-9D22-64F25B4C0F02}"/>
          </ac:spMkLst>
        </pc:spChg>
        <pc:spChg chg="add mod">
          <ac:chgData name="Dieter" userId="d97562fd-b189-437e-b91d-de7b81e9769e" providerId="ADAL" clId="{D694A854-E8C7-442E-8611-0111404F3425}" dt="2020-12-19T11:57:50.265" v="233" actId="1076"/>
          <ac:spMkLst>
            <pc:docMk/>
            <pc:sldMk cId="685431324" sldId="258"/>
            <ac:spMk id="50" creationId="{19E1C774-537E-4A07-929E-23C4814A8CD6}"/>
          </ac:spMkLst>
        </pc:spChg>
        <pc:spChg chg="add mod">
          <ac:chgData name="Dieter" userId="d97562fd-b189-437e-b91d-de7b81e9769e" providerId="ADAL" clId="{D694A854-E8C7-442E-8611-0111404F3425}" dt="2020-12-19T11:58:49.282" v="245" actId="1076"/>
          <ac:spMkLst>
            <pc:docMk/>
            <pc:sldMk cId="685431324" sldId="258"/>
            <ac:spMk id="51" creationId="{8049E981-A88D-4067-8D45-6B1BD6F6D5EA}"/>
          </ac:spMkLst>
        </pc:spChg>
        <pc:spChg chg="add mod">
          <ac:chgData name="Dieter" userId="d97562fd-b189-437e-b91d-de7b81e9769e" providerId="ADAL" clId="{D694A854-E8C7-442E-8611-0111404F3425}" dt="2020-12-19T11:58:15.730" v="239" actId="14100"/>
          <ac:spMkLst>
            <pc:docMk/>
            <pc:sldMk cId="685431324" sldId="258"/>
            <ac:spMk id="52" creationId="{544A082A-75D0-478F-B8A9-5C136F022B3B}"/>
          </ac:spMkLst>
        </pc:spChg>
        <pc:spChg chg="add del mod">
          <ac:chgData name="Dieter" userId="d97562fd-b189-437e-b91d-de7b81e9769e" providerId="ADAL" clId="{D694A854-E8C7-442E-8611-0111404F3425}" dt="2020-12-19T12:03:06.413" v="322" actId="478"/>
          <ac:spMkLst>
            <pc:docMk/>
            <pc:sldMk cId="685431324" sldId="258"/>
            <ac:spMk id="53" creationId="{0E961B08-C08E-4648-8908-FDE71955C2FA}"/>
          </ac:spMkLst>
        </pc:spChg>
        <pc:spChg chg="add del mod">
          <ac:chgData name="Dieter" userId="d97562fd-b189-437e-b91d-de7b81e9769e" providerId="ADAL" clId="{D694A854-E8C7-442E-8611-0111404F3425}" dt="2020-12-19T12:03:04.833" v="321" actId="478"/>
          <ac:spMkLst>
            <pc:docMk/>
            <pc:sldMk cId="685431324" sldId="258"/>
            <ac:spMk id="54" creationId="{99845D9A-C2E9-4CE7-AC07-B9FC8FE3A0A7}"/>
          </ac:spMkLst>
        </pc:spChg>
        <pc:spChg chg="add del mod">
          <ac:chgData name="Dieter" userId="d97562fd-b189-437e-b91d-de7b81e9769e" providerId="ADAL" clId="{D694A854-E8C7-442E-8611-0111404F3425}" dt="2020-12-19T12:03:22.064" v="325" actId="478"/>
          <ac:spMkLst>
            <pc:docMk/>
            <pc:sldMk cId="685431324" sldId="258"/>
            <ac:spMk id="55" creationId="{18229B6E-A7E7-4B90-81BB-F41DE8EA4912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56" creationId="{FB8F073E-40E1-43A0-A894-2CED38288DBB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57" creationId="{61264811-0A28-4AB3-AF26-38A936236D14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58" creationId="{65A8DA5B-0F8D-4C08-91D7-D772BF93EFAF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59" creationId="{4DEE0F6D-996F-4324-8DAF-8A72519A901A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60" creationId="{72803768-B665-4EFD-AB52-73F4B4E190B1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61" creationId="{4FC3AFA6-DDFB-4712-80C9-DA6120F7D27E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62" creationId="{BE65B02C-61D6-448C-82AB-D06DF66E3755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63" creationId="{599C25E7-647B-4FBD-8EF1-C90216DB5EE0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64" creationId="{C4C4106D-655C-4867-941C-3C11F9BA67BB}"/>
          </ac:spMkLst>
        </pc:spChg>
        <pc:spChg chg="add mod">
          <ac:chgData name="Dieter" userId="d97562fd-b189-437e-b91d-de7b81e9769e" providerId="ADAL" clId="{D694A854-E8C7-442E-8611-0111404F3425}" dt="2020-12-19T12:04:24.371" v="346" actId="1036"/>
          <ac:spMkLst>
            <pc:docMk/>
            <pc:sldMk cId="685431324" sldId="258"/>
            <ac:spMk id="65" creationId="{CD12AA6D-B27E-4FB1-87B3-82218BEF15EE}"/>
          </ac:spMkLst>
        </pc:spChg>
        <pc:spChg chg="add mod">
          <ac:chgData name="Dieter" userId="d97562fd-b189-437e-b91d-de7b81e9769e" providerId="ADAL" clId="{D694A854-E8C7-442E-8611-0111404F3425}" dt="2020-12-19T12:02:39.202" v="318" actId="692"/>
          <ac:spMkLst>
            <pc:docMk/>
            <pc:sldMk cId="685431324" sldId="258"/>
            <ac:spMk id="76" creationId="{F9649FE9-659D-4671-BB81-9584F0E6FA10}"/>
          </ac:spMkLst>
        </pc:spChg>
        <pc:spChg chg="add mod">
          <ac:chgData name="Dieter" userId="d97562fd-b189-437e-b91d-de7b81e9769e" providerId="ADAL" clId="{D694A854-E8C7-442E-8611-0111404F3425}" dt="2020-12-19T12:04:00.968" v="335" actId="1076"/>
          <ac:spMkLst>
            <pc:docMk/>
            <pc:sldMk cId="685431324" sldId="258"/>
            <ac:spMk id="77" creationId="{909AAA4D-F9C2-4F5F-BD9A-CE54B69E2EBA}"/>
          </ac:spMkLst>
        </pc:spChg>
        <pc:spChg chg="add mod">
          <ac:chgData name="Dieter" userId="d97562fd-b189-437e-b91d-de7b81e9769e" providerId="ADAL" clId="{D694A854-E8C7-442E-8611-0111404F3425}" dt="2020-12-19T12:03:52.829" v="333" actId="14100"/>
          <ac:spMkLst>
            <pc:docMk/>
            <pc:sldMk cId="685431324" sldId="258"/>
            <ac:spMk id="78" creationId="{BC1A513D-455F-447A-95D3-707C2AEF1710}"/>
          </ac:spMkLst>
        </pc:spChg>
        <pc:spChg chg="add mod">
          <ac:chgData name="Dieter" userId="d97562fd-b189-437e-b91d-de7b81e9769e" providerId="ADAL" clId="{D694A854-E8C7-442E-8611-0111404F3425}" dt="2020-12-19T12:07:46.439" v="370" actId="20577"/>
          <ac:spMkLst>
            <pc:docMk/>
            <pc:sldMk cId="685431324" sldId="258"/>
            <ac:spMk id="79" creationId="{3D140073-C908-4335-851E-1FCD6FD850AA}"/>
          </ac:spMkLst>
        </pc:spChg>
        <pc:spChg chg="add mod">
          <ac:chgData name="Dieter" userId="d97562fd-b189-437e-b91d-de7b81e9769e" providerId="ADAL" clId="{D694A854-E8C7-442E-8611-0111404F3425}" dt="2020-12-19T12:04:19.321" v="344" actId="1076"/>
          <ac:spMkLst>
            <pc:docMk/>
            <pc:sldMk cId="685431324" sldId="258"/>
            <ac:spMk id="80" creationId="{509737C0-C9CE-427A-88EB-4633E4592CBA}"/>
          </ac:spMkLst>
        </pc:spChg>
        <pc:spChg chg="add del mod">
          <ac:chgData name="Dieter" userId="d97562fd-b189-437e-b91d-de7b81e9769e" providerId="ADAL" clId="{D694A854-E8C7-442E-8611-0111404F3425}" dt="2020-12-19T12:05:56.104" v="354" actId="478"/>
          <ac:spMkLst>
            <pc:docMk/>
            <pc:sldMk cId="685431324" sldId="258"/>
            <ac:spMk id="82" creationId="{BC4150A3-83E5-42D9-BBA2-08C717175CF3}"/>
          </ac:spMkLst>
        </pc:spChg>
        <pc:spChg chg="add del mod">
          <ac:chgData name="Dieter" userId="d97562fd-b189-437e-b91d-de7b81e9769e" providerId="ADAL" clId="{D694A854-E8C7-442E-8611-0111404F3425}" dt="2020-12-19T12:05:56.104" v="354" actId="478"/>
          <ac:spMkLst>
            <pc:docMk/>
            <pc:sldMk cId="685431324" sldId="258"/>
            <ac:spMk id="83" creationId="{BDD3717B-ABDC-4C56-8961-CB9348C8FF34}"/>
          </ac:spMkLst>
        </pc:spChg>
        <pc:spChg chg="add del mod">
          <ac:chgData name="Dieter" userId="d97562fd-b189-437e-b91d-de7b81e9769e" providerId="ADAL" clId="{D694A854-E8C7-442E-8611-0111404F3425}" dt="2020-12-19T12:05:56.104" v="354" actId="478"/>
          <ac:spMkLst>
            <pc:docMk/>
            <pc:sldMk cId="685431324" sldId="258"/>
            <ac:spMk id="84" creationId="{69F79AF2-0242-4CF7-AF20-978436117464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85" creationId="{3C42F8B0-7C0E-4687-8DB1-30C817DF2CB9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86" creationId="{367652D7-56A0-48A5-9664-20CA769A0235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87" creationId="{8B40B9BB-A744-4184-B85E-F25E42B62F35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88" creationId="{F6C5B831-1EF3-4A2A-9574-882389F14612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89" creationId="{60606CF7-F404-47A4-AE2B-5EE655A13DC3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90" creationId="{24C65C7D-06CD-4640-8A09-2C0171539527}"/>
          </ac:spMkLst>
        </pc:spChg>
        <pc:spChg chg="add mod">
          <ac:chgData name="Dieter" userId="d97562fd-b189-437e-b91d-de7b81e9769e" providerId="ADAL" clId="{D694A854-E8C7-442E-8611-0111404F3425}" dt="2020-12-19T12:06:40.280" v="366" actId="1076"/>
          <ac:spMkLst>
            <pc:docMk/>
            <pc:sldMk cId="685431324" sldId="258"/>
            <ac:spMk id="91" creationId="{C551E700-C068-45E2-9C2D-E6B34CA042E7}"/>
          </ac:spMkLst>
        </pc:spChg>
        <pc:spChg chg="add mod">
          <ac:chgData name="Dieter" userId="d97562fd-b189-437e-b91d-de7b81e9769e" providerId="ADAL" clId="{D694A854-E8C7-442E-8611-0111404F3425}" dt="2020-12-19T12:08:03.031" v="377" actId="1076"/>
          <ac:spMkLst>
            <pc:docMk/>
            <pc:sldMk cId="685431324" sldId="258"/>
            <ac:spMk id="92" creationId="{94F3643F-7B68-4764-91AD-174D61772E9C}"/>
          </ac:spMkLst>
        </pc:spChg>
        <pc:spChg chg="add mod">
          <ac:chgData name="Dieter" userId="d97562fd-b189-437e-b91d-de7b81e9769e" providerId="ADAL" clId="{D694A854-E8C7-442E-8611-0111404F3425}" dt="2020-12-19T12:09:05.886" v="399" actId="1076"/>
          <ac:spMkLst>
            <pc:docMk/>
            <pc:sldMk cId="685431324" sldId="258"/>
            <ac:spMk id="99" creationId="{AAA79E9D-9AFD-4384-A64D-50B7392A83FE}"/>
          </ac:spMkLst>
        </pc:spChg>
        <pc:spChg chg="add mod">
          <ac:chgData name="Dieter" userId="d97562fd-b189-437e-b91d-de7b81e9769e" providerId="ADAL" clId="{D694A854-E8C7-442E-8611-0111404F3425}" dt="2020-12-19T12:10:11.005" v="407" actId="20577"/>
          <ac:spMkLst>
            <pc:docMk/>
            <pc:sldMk cId="685431324" sldId="258"/>
            <ac:spMk id="108" creationId="{EB247EF4-4C23-42A1-A372-3326ADDD82A1}"/>
          </ac:spMkLst>
        </pc:sp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6" creationId="{46A6821D-D5FA-4363-87E2-56EC23588B32}"/>
          </ac:cxnSpMkLst>
        </pc:cxnChg>
        <pc:cxnChg chg="add mod">
          <ac:chgData name="Dieter" userId="d97562fd-b189-437e-b91d-de7b81e9769e" providerId="ADAL" clId="{D694A854-E8C7-442E-8611-0111404F3425}" dt="2020-12-19T12:05:33.512" v="348" actId="14100"/>
          <ac:cxnSpMkLst>
            <pc:docMk/>
            <pc:sldMk cId="685431324" sldId="258"/>
            <ac:cxnSpMk id="7" creationId="{97077BE9-0430-4C03-A222-0A801701DC3C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8" creationId="{352B2CF0-2E1D-4D43-80C4-14B07D1CE751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9" creationId="{E094229F-9B2B-4D1A-B39F-2F74D6C86AA4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10" creationId="{0B9729A1-2573-460B-82AF-0EF5F0B536E1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11" creationId="{06CD6E7F-F441-4887-8CBC-F74217C22FB8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12" creationId="{8BB1C360-6985-4C70-B9DA-303F06D2C09B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13" creationId="{EF04990B-AFC1-4195-99CD-51AD9E42C202}"/>
          </ac:cxnSpMkLst>
        </pc:cxnChg>
        <pc:cxnChg chg="add mod">
          <ac:chgData name="Dieter" userId="d97562fd-b189-437e-b91d-de7b81e9769e" providerId="ADAL" clId="{D694A854-E8C7-442E-8611-0111404F3425}" dt="2020-12-19T12:04:35.937" v="347" actId="1076"/>
          <ac:cxnSpMkLst>
            <pc:docMk/>
            <pc:sldMk cId="685431324" sldId="258"/>
            <ac:cxnSpMk id="14" creationId="{87107B5C-4143-4B0A-AE86-F78FE1EF1AAA}"/>
          </ac:cxnSpMkLst>
        </pc:cxnChg>
        <pc:cxnChg chg="add mod">
          <ac:chgData name="Dieter" userId="d97562fd-b189-437e-b91d-de7b81e9769e" providerId="ADAL" clId="{D694A854-E8C7-442E-8611-0111404F3425}" dt="2020-12-19T12:04:24.371" v="346" actId="1036"/>
          <ac:cxnSpMkLst>
            <pc:docMk/>
            <pc:sldMk cId="685431324" sldId="258"/>
            <ac:cxnSpMk id="25" creationId="{41C72B7F-C96B-454C-9FC1-25DF6EA1B5D4}"/>
          </ac:cxnSpMkLst>
        </pc:cxnChg>
        <pc:cxnChg chg="add">
          <ac:chgData name="Dieter" userId="d97562fd-b189-437e-b91d-de7b81e9769e" providerId="ADAL" clId="{D694A854-E8C7-442E-8611-0111404F3425}" dt="2020-12-19T12:08:28.814" v="378" actId="11529"/>
          <ac:cxnSpMkLst>
            <pc:docMk/>
            <pc:sldMk cId="685431324" sldId="258"/>
            <ac:cxnSpMk id="94" creationId="{E462909E-F5C3-4C23-A7D1-AE4B757CB6CC}"/>
          </ac:cxnSpMkLst>
        </pc:cxnChg>
        <pc:cxnChg chg="add">
          <ac:chgData name="Dieter" userId="d97562fd-b189-437e-b91d-de7b81e9769e" providerId="ADAL" clId="{D694A854-E8C7-442E-8611-0111404F3425}" dt="2020-12-19T12:08:34.784" v="379" actId="11529"/>
          <ac:cxnSpMkLst>
            <pc:docMk/>
            <pc:sldMk cId="685431324" sldId="258"/>
            <ac:cxnSpMk id="96" creationId="{3344C810-F5F0-4109-AA62-7D77A0E75A20}"/>
          </ac:cxnSpMkLst>
        </pc:cxnChg>
        <pc:cxnChg chg="add">
          <ac:chgData name="Dieter" userId="d97562fd-b189-437e-b91d-de7b81e9769e" providerId="ADAL" clId="{D694A854-E8C7-442E-8611-0111404F3425}" dt="2020-12-19T12:08:39.835" v="380" actId="11529"/>
          <ac:cxnSpMkLst>
            <pc:docMk/>
            <pc:sldMk cId="685431324" sldId="258"/>
            <ac:cxnSpMk id="98" creationId="{346CA838-8482-4452-9D91-AE2F512B20C1}"/>
          </ac:cxnSpMkLst>
        </pc:cxnChg>
        <pc:cxnChg chg="add">
          <ac:chgData name="Dieter" userId="d97562fd-b189-437e-b91d-de7b81e9769e" providerId="ADAL" clId="{D694A854-E8C7-442E-8611-0111404F3425}" dt="2020-12-19T12:09:15.209" v="400" actId="11529"/>
          <ac:cxnSpMkLst>
            <pc:docMk/>
            <pc:sldMk cId="685431324" sldId="258"/>
            <ac:cxnSpMk id="101" creationId="{E1394263-5385-47EE-8576-24E156865513}"/>
          </ac:cxnSpMkLst>
        </pc:cxnChg>
        <pc:cxnChg chg="add">
          <ac:chgData name="Dieter" userId="d97562fd-b189-437e-b91d-de7b81e9769e" providerId="ADAL" clId="{D694A854-E8C7-442E-8611-0111404F3425}" dt="2020-12-19T12:09:23.568" v="401" actId="11529"/>
          <ac:cxnSpMkLst>
            <pc:docMk/>
            <pc:sldMk cId="685431324" sldId="258"/>
            <ac:cxnSpMk id="103" creationId="{2BCBE692-AA3E-4B65-B8FB-482346F52DDD}"/>
          </ac:cxnSpMkLst>
        </pc:cxnChg>
        <pc:cxnChg chg="add">
          <ac:chgData name="Dieter" userId="d97562fd-b189-437e-b91d-de7b81e9769e" providerId="ADAL" clId="{D694A854-E8C7-442E-8611-0111404F3425}" dt="2020-12-19T12:09:31.081" v="402" actId="11529"/>
          <ac:cxnSpMkLst>
            <pc:docMk/>
            <pc:sldMk cId="685431324" sldId="258"/>
            <ac:cxnSpMk id="105" creationId="{591CD7E5-A111-4664-8B52-DDF4F422C768}"/>
          </ac:cxnSpMkLst>
        </pc:cxnChg>
        <pc:cxnChg chg="add">
          <ac:chgData name="Dieter" userId="d97562fd-b189-437e-b91d-de7b81e9769e" providerId="ADAL" clId="{D694A854-E8C7-442E-8611-0111404F3425}" dt="2020-12-19T12:09:35.977" v="403" actId="11529"/>
          <ac:cxnSpMkLst>
            <pc:docMk/>
            <pc:sldMk cId="685431324" sldId="258"/>
            <ac:cxnSpMk id="107" creationId="{5220A5DD-A496-492B-B9D0-34339FBD01CF}"/>
          </ac:cxnSpMkLst>
        </pc:cxnChg>
      </pc:sldChg>
      <pc:sldChg chg="addSp modSp add mod">
        <pc:chgData name="Dieter" userId="d97562fd-b189-437e-b91d-de7b81e9769e" providerId="ADAL" clId="{D694A854-E8C7-442E-8611-0111404F3425}" dt="2020-12-20T11:35:04.496" v="617" actId="20577"/>
        <pc:sldMkLst>
          <pc:docMk/>
          <pc:sldMk cId="2383390280" sldId="259"/>
        </pc:sldMkLst>
        <pc:spChg chg="mod">
          <ac:chgData name="Dieter" userId="d97562fd-b189-437e-b91d-de7b81e9769e" providerId="ADAL" clId="{D694A854-E8C7-442E-8611-0111404F3425}" dt="2020-12-20T11:27:42.759" v="415" actId="20577"/>
          <ac:spMkLst>
            <pc:docMk/>
            <pc:sldMk cId="2383390280" sldId="259"/>
            <ac:spMk id="4" creationId="{FBC379FC-92A6-425B-BA4E-FE5D08ABB51D}"/>
          </ac:spMkLst>
        </pc:spChg>
        <pc:spChg chg="mod">
          <ac:chgData name="Dieter" userId="d97562fd-b189-437e-b91d-de7b81e9769e" providerId="ADAL" clId="{D694A854-E8C7-442E-8611-0111404F3425}" dt="2020-12-20T11:35:04.496" v="617" actId="20577"/>
          <ac:spMkLst>
            <pc:docMk/>
            <pc:sldMk cId="2383390280" sldId="259"/>
            <ac:spMk id="5" creationId="{58DCDDF0-F5C3-4102-BDC7-0F92D9A9BBE1}"/>
          </ac:spMkLst>
        </pc:spChg>
        <pc:spChg chg="mod">
          <ac:chgData name="Dieter" userId="d97562fd-b189-437e-b91d-de7b81e9769e" providerId="ADAL" clId="{D694A854-E8C7-442E-8611-0111404F3425}" dt="2020-12-20T11:31:47.575" v="574" actId="1076"/>
          <ac:spMkLst>
            <pc:docMk/>
            <pc:sldMk cId="2383390280" sldId="259"/>
            <ac:spMk id="6" creationId="{705215B1-2404-4EFB-AB62-93FC5D7D8401}"/>
          </ac:spMkLst>
        </pc:spChg>
        <pc:spChg chg="mod">
          <ac:chgData name="Dieter" userId="d97562fd-b189-437e-b91d-de7b81e9769e" providerId="ADAL" clId="{D694A854-E8C7-442E-8611-0111404F3425}" dt="2020-12-20T11:27:47.687" v="425" actId="20577"/>
          <ac:spMkLst>
            <pc:docMk/>
            <pc:sldMk cId="2383390280" sldId="259"/>
            <ac:spMk id="7" creationId="{5770EBD9-A324-424A-A7EF-72B8FA40E084}"/>
          </ac:spMkLst>
        </pc:spChg>
        <pc:spChg chg="mod">
          <ac:chgData name="Dieter" userId="d97562fd-b189-437e-b91d-de7b81e9769e" providerId="ADAL" clId="{D694A854-E8C7-442E-8611-0111404F3425}" dt="2020-12-20T11:34:44.070" v="614" actId="20577"/>
          <ac:spMkLst>
            <pc:docMk/>
            <pc:sldMk cId="2383390280" sldId="259"/>
            <ac:spMk id="8" creationId="{37BC82CF-EE96-4271-8439-6F0DC7C9477E}"/>
          </ac:spMkLst>
        </pc:spChg>
        <pc:spChg chg="mod">
          <ac:chgData name="Dieter" userId="d97562fd-b189-437e-b91d-de7b81e9769e" providerId="ADAL" clId="{D694A854-E8C7-442E-8611-0111404F3425}" dt="2020-12-20T11:32:22.166" v="586" actId="1076"/>
          <ac:spMkLst>
            <pc:docMk/>
            <pc:sldMk cId="2383390280" sldId="259"/>
            <ac:spMk id="11" creationId="{36E26C3E-E07E-4EE5-80A3-6C1A9CB369C1}"/>
          </ac:spMkLst>
        </pc:spChg>
        <pc:cxnChg chg="add mod">
          <ac:chgData name="Dieter" userId="d97562fd-b189-437e-b91d-de7b81e9769e" providerId="ADAL" clId="{D694A854-E8C7-442E-8611-0111404F3425}" dt="2020-12-20T11:33:29.495" v="592" actId="14100"/>
          <ac:cxnSpMkLst>
            <pc:docMk/>
            <pc:sldMk cId="2383390280" sldId="259"/>
            <ac:cxnSpMk id="3" creationId="{79C503B2-ADCD-4A6E-BB7E-C42716E18CB4}"/>
          </ac:cxnSpMkLst>
        </pc:cxnChg>
        <pc:cxnChg chg="add mod">
          <ac:chgData name="Dieter" userId="d97562fd-b189-437e-b91d-de7b81e9769e" providerId="ADAL" clId="{D694A854-E8C7-442E-8611-0111404F3425}" dt="2020-12-20T11:33:24.575" v="591" actId="14100"/>
          <ac:cxnSpMkLst>
            <pc:docMk/>
            <pc:sldMk cId="2383390280" sldId="259"/>
            <ac:cxnSpMk id="12" creationId="{C655D8F7-2CAB-428B-A0E7-DE765A758B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816E8-6407-4923-A493-E5B4A27D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B36689-DFAC-46E8-ADBA-86098BCE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31B9-B478-4F89-8FA9-558FFC7A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A1FA4-C2AD-42FC-BA26-3E1E40D7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617CA-01A0-44B2-8F3E-D9236E53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9344C-5954-46DF-BC8E-736528EB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B40744-DFB1-4901-8CC7-66BAEAF2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EB8F0-72F9-4B52-9F10-989B7D09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C25C4-6EA4-4EE4-8B6C-D70349E3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AC13FE-9A05-41B2-A561-6FE1763D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852569-5086-4666-A911-1DFEB5769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345710-683B-4464-8AF7-1FE6F41C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8FD3A-1BC8-4731-8D6B-13CF31E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4A84-7108-416C-A40F-0DD5A2A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2E2B3-7E00-4226-9DC8-1F27C497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D564A-ECDB-4CE4-BE17-C7047272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DF758-5188-4640-933B-CA66EC7A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D8349-B017-429B-ACA9-746A892E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A02AB-5590-4809-8C6E-6E083A5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152F3-FAE3-48E6-8633-5462491F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32701-D203-406A-A67B-8D3A5C15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F29C8-4351-4B2C-9D9B-5979886C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609DA-7FDE-424E-BFDC-1EAD773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D38728-5638-4294-BEE8-C6599932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A35432-DA6A-4DE1-A6DD-28919350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1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B6B2D-DD9E-4EFF-816E-5A9A1438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FD20D-5EAD-4ABB-8060-1BE3CE60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94E330-405C-442A-A93C-0B2DFDD9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F0A105-3738-45AA-862D-EEF74373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C87BD1-8183-448C-A65C-AAFD9C63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3AC3B9-69FA-4274-9273-794A506C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4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BA06C-36B9-46CD-9D08-4817B7A8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2ECF7-0B64-4160-B593-6BF932D8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F97757-57E0-4709-9348-73D41DD6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6FE57A-0FF6-4F8D-956D-C5A32F42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237D8C-ED5A-4C85-9769-F6AE30358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6102E9-6B90-47F9-8D4E-078FFF1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24C743-3FF7-43D2-803B-4C3F6B8A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57FA3B-7C60-4B95-80DE-82DDE631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4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D62B6-63CB-4AB6-ABC5-BA13C594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A598B9-7D0D-418E-8989-01E5843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1D9E98-0844-4CF4-A6D8-8D1088A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F08F36-BEB2-4750-9000-B84B2AC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A9B30E-6B00-4577-B8D7-829C2053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E404A2-554C-4CFF-95D6-4D7BF0AA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DE2F6A-805B-4160-9EB3-48EF6255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0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812F-C50F-49D0-A652-896D5468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78423-858E-4C38-8CEF-E1797A85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ED4CD0-59CC-44F7-B217-D27E92C1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E55A1-3170-4D43-AE10-39DEA47C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243108-62A7-42B7-9FA3-CBE24C1A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E1400-EA4E-4C8D-BEFC-C5F775F6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7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872FB-ABD6-4253-87D1-7329F0A2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6F64AB-E83D-4CE8-8A36-95A1F2AD0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FBD9F-FF8F-41AF-8D74-19B61905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E6877-A357-4CD9-9997-684B80BE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995DD0-193E-4DA1-94AB-E499A1C4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E10A9D-6064-446B-8098-A697A8E6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2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E08863-C1A9-4632-BFF0-1CF401C9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A12E1-C68F-4AEE-AB62-BF98DBA6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6B0CD-1A8A-4AD2-8154-87BCCC5EA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CDEA-1C55-4E5E-AB67-7A87FF1D4687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DCD19C-C729-4B5C-A3DE-6C961348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E3EE9-AB8F-47CE-8F25-C62C3188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AC73A-D801-4494-B687-445DA37A9A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7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C379FC-92A6-425B-BA4E-FE5D08ABB51D}"/>
              </a:ext>
            </a:extLst>
          </p:cNvPr>
          <p:cNvSpPr/>
          <p:nvPr/>
        </p:nvSpPr>
        <p:spPr>
          <a:xfrm>
            <a:off x="2098366" y="2756388"/>
            <a:ext cx="5461361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(~85%)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DCDDF0-F5C3-4102-BDC7-0F92D9A9BBE1}"/>
              </a:ext>
            </a:extLst>
          </p:cNvPr>
          <p:cNvSpPr/>
          <p:nvPr/>
        </p:nvSpPr>
        <p:spPr>
          <a:xfrm>
            <a:off x="2098367" y="3508131"/>
            <a:ext cx="3826275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(~70%)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5215B1-2404-4EFB-AB62-93FC5D7D8401}"/>
              </a:ext>
            </a:extLst>
          </p:cNvPr>
          <p:cNvSpPr/>
          <p:nvPr/>
        </p:nvSpPr>
        <p:spPr>
          <a:xfrm>
            <a:off x="5800355" y="3508131"/>
            <a:ext cx="1759372" cy="656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Validation (~15%)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70EBD9-A324-424A-A7EF-72B8FA40E084}"/>
              </a:ext>
            </a:extLst>
          </p:cNvPr>
          <p:cNvSpPr/>
          <p:nvPr/>
        </p:nvSpPr>
        <p:spPr>
          <a:xfrm>
            <a:off x="7626403" y="2756388"/>
            <a:ext cx="1649654" cy="6564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(~15%)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C82CF-EE96-4271-8439-6F0DC7C9477E}"/>
              </a:ext>
            </a:extLst>
          </p:cNvPr>
          <p:cNvSpPr/>
          <p:nvPr/>
        </p:nvSpPr>
        <p:spPr>
          <a:xfrm>
            <a:off x="7626403" y="3508131"/>
            <a:ext cx="1649654" cy="6564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(~15%)</a:t>
            </a:r>
            <a:endParaRPr lang="en-GB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F9C6BC8-FD39-45E4-9463-1CF8C291A7E4}"/>
              </a:ext>
            </a:extLst>
          </p:cNvPr>
          <p:cNvCxnSpPr/>
          <p:nvPr/>
        </p:nvCxnSpPr>
        <p:spPr>
          <a:xfrm>
            <a:off x="2098366" y="2409825"/>
            <a:ext cx="7177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6E26C3E-E07E-4EE5-80A3-6C1A9CB369C1}"/>
              </a:ext>
            </a:extLst>
          </p:cNvPr>
          <p:cNvSpPr txBox="1"/>
          <p:nvPr/>
        </p:nvSpPr>
        <p:spPr>
          <a:xfrm>
            <a:off x="4993265" y="1992868"/>
            <a:ext cx="18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Complete</a:t>
            </a:r>
            <a:r>
              <a:rPr lang="de-DE" dirty="0"/>
              <a:t>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45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C379FC-92A6-425B-BA4E-FE5D08ABB51D}"/>
              </a:ext>
            </a:extLst>
          </p:cNvPr>
          <p:cNvSpPr/>
          <p:nvPr/>
        </p:nvSpPr>
        <p:spPr>
          <a:xfrm>
            <a:off x="2098366" y="2756388"/>
            <a:ext cx="5461361" cy="65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(60.000)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DCDDF0-F5C3-4102-BDC7-0F92D9A9BBE1}"/>
              </a:ext>
            </a:extLst>
          </p:cNvPr>
          <p:cNvSpPr/>
          <p:nvPr/>
        </p:nvSpPr>
        <p:spPr>
          <a:xfrm>
            <a:off x="2098366" y="4262511"/>
            <a:ext cx="3761413" cy="129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</a:t>
            </a:r>
            <a:br>
              <a:rPr lang="de-DE" dirty="0"/>
            </a:br>
            <a:r>
              <a:rPr lang="de-DE" dirty="0"/>
              <a:t>(50.000)</a:t>
            </a:r>
          </a:p>
          <a:p>
            <a:pPr algn="ctr"/>
            <a:r>
              <a:rPr 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_train_split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5215B1-2404-4EFB-AB62-93FC5D7D8401}"/>
              </a:ext>
            </a:extLst>
          </p:cNvPr>
          <p:cNvSpPr/>
          <p:nvPr/>
        </p:nvSpPr>
        <p:spPr>
          <a:xfrm>
            <a:off x="5800354" y="4262511"/>
            <a:ext cx="1759372" cy="12924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Validation </a:t>
            </a:r>
            <a:br>
              <a:rPr lang="de-DE" dirty="0"/>
            </a:br>
            <a:r>
              <a:rPr lang="de-DE" dirty="0"/>
              <a:t>(10.000)</a:t>
            </a:r>
          </a:p>
          <a:p>
            <a:pPr algn="ctr"/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X_val_split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70EBD9-A324-424A-A7EF-72B8FA40E084}"/>
              </a:ext>
            </a:extLst>
          </p:cNvPr>
          <p:cNvSpPr/>
          <p:nvPr/>
        </p:nvSpPr>
        <p:spPr>
          <a:xfrm>
            <a:off x="7626403" y="2756388"/>
            <a:ext cx="1649654" cy="6564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(10.000)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C82CF-EE96-4271-8439-6F0DC7C9477E}"/>
              </a:ext>
            </a:extLst>
          </p:cNvPr>
          <p:cNvSpPr/>
          <p:nvPr/>
        </p:nvSpPr>
        <p:spPr>
          <a:xfrm>
            <a:off x="7626402" y="4262511"/>
            <a:ext cx="1649654" cy="12924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(10.000)</a:t>
            </a:r>
            <a:br>
              <a:rPr lang="de-DE" dirty="0"/>
            </a:b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y_test_split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F9C6BC8-FD39-45E4-9463-1CF8C291A7E4}"/>
              </a:ext>
            </a:extLst>
          </p:cNvPr>
          <p:cNvCxnSpPr/>
          <p:nvPr/>
        </p:nvCxnSpPr>
        <p:spPr>
          <a:xfrm>
            <a:off x="2098366" y="2409825"/>
            <a:ext cx="71776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6E26C3E-E07E-4EE5-80A3-6C1A9CB369C1}"/>
              </a:ext>
            </a:extLst>
          </p:cNvPr>
          <p:cNvSpPr txBox="1"/>
          <p:nvPr/>
        </p:nvSpPr>
        <p:spPr>
          <a:xfrm>
            <a:off x="4657985" y="1962241"/>
            <a:ext cx="269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Complete</a:t>
            </a:r>
            <a:r>
              <a:rPr lang="de-DE" dirty="0"/>
              <a:t> Dataset (70.000)</a:t>
            </a:r>
            <a:endParaRPr lang="en-GB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9C503B2-ADCD-4A6E-BB7E-C42716E18CB4}"/>
              </a:ext>
            </a:extLst>
          </p:cNvPr>
          <p:cNvCxnSpPr>
            <a:cxnSpLocks/>
          </p:cNvCxnSpPr>
          <p:nvPr/>
        </p:nvCxnSpPr>
        <p:spPr>
          <a:xfrm flipH="1">
            <a:off x="4358640" y="3512820"/>
            <a:ext cx="388620" cy="563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655D8F7-2CAB-428B-A0E7-DE765A758BE4}"/>
              </a:ext>
            </a:extLst>
          </p:cNvPr>
          <p:cNvCxnSpPr>
            <a:cxnSpLocks/>
          </p:cNvCxnSpPr>
          <p:nvPr/>
        </p:nvCxnSpPr>
        <p:spPr>
          <a:xfrm>
            <a:off x="5800354" y="3512820"/>
            <a:ext cx="455666" cy="563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C379FC-92A6-425B-BA4E-FE5D08ABB51D}"/>
              </a:ext>
            </a:extLst>
          </p:cNvPr>
          <p:cNvSpPr/>
          <p:nvPr/>
        </p:nvSpPr>
        <p:spPr>
          <a:xfrm rot="5400000">
            <a:off x="1780645" y="2027662"/>
            <a:ext cx="2991661" cy="102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Training (~85%)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70EBD9-A324-424A-A7EF-72B8FA40E084}"/>
              </a:ext>
            </a:extLst>
          </p:cNvPr>
          <p:cNvSpPr/>
          <p:nvPr/>
        </p:nvSpPr>
        <p:spPr>
          <a:xfrm rot="5400000">
            <a:off x="2451648" y="4427310"/>
            <a:ext cx="1649654" cy="10246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Testing</a:t>
            </a:r>
            <a:r>
              <a:rPr lang="de-DE" dirty="0"/>
              <a:t> (~15%)</a:t>
            </a:r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54B531-F05D-491C-9E89-1C1CC02C3184}"/>
              </a:ext>
            </a:extLst>
          </p:cNvPr>
          <p:cNvSpPr txBox="1"/>
          <p:nvPr/>
        </p:nvSpPr>
        <p:spPr>
          <a:xfrm>
            <a:off x="2432482" y="104414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0</a:t>
            </a:r>
            <a:endParaRPr lang="en-GB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F3D260-0945-4EA8-90DD-664F9B0636CE}"/>
              </a:ext>
            </a:extLst>
          </p:cNvPr>
          <p:cNvSpPr txBox="1"/>
          <p:nvPr/>
        </p:nvSpPr>
        <p:spPr>
          <a:xfrm>
            <a:off x="1739516" y="3813697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TRAIN_SPLIT-1</a:t>
            </a:r>
            <a:endParaRPr lang="en-GB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9FD3B41-5AD8-4C10-B3F4-B938B4DAA8F3}"/>
              </a:ext>
            </a:extLst>
          </p:cNvPr>
          <p:cNvSpPr txBox="1"/>
          <p:nvPr/>
        </p:nvSpPr>
        <p:spPr>
          <a:xfrm>
            <a:off x="1739516" y="4114802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TRAIN_SPLIT</a:t>
            </a:r>
            <a:endParaRPr lang="en-GB" sz="11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B54178C-1E5E-41EE-B932-AE73DBBB7B1B}"/>
              </a:ext>
            </a:extLst>
          </p:cNvPr>
          <p:cNvSpPr txBox="1"/>
          <p:nvPr/>
        </p:nvSpPr>
        <p:spPr>
          <a:xfrm>
            <a:off x="2297543" y="550284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149</a:t>
            </a:r>
            <a:endParaRPr lang="en-GB" sz="1100" dirty="0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9E2A3317-393D-441A-9C70-DEFCE521C26F}"/>
              </a:ext>
            </a:extLst>
          </p:cNvPr>
          <p:cNvSpPr/>
          <p:nvPr/>
        </p:nvSpPr>
        <p:spPr>
          <a:xfrm rot="5400000">
            <a:off x="3215316" y="241299"/>
            <a:ext cx="124286" cy="1026609"/>
          </a:xfrm>
          <a:prstGeom prst="leftBrace">
            <a:avLst>
              <a:gd name="adj1" fmla="val 46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821E5C-F490-486E-9874-DA283A1CDD8E}"/>
              </a:ext>
            </a:extLst>
          </p:cNvPr>
          <p:cNvSpPr txBox="1"/>
          <p:nvPr/>
        </p:nvSpPr>
        <p:spPr>
          <a:xfrm>
            <a:off x="3180587" y="32989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4</a:t>
            </a:r>
            <a:endParaRPr lang="en-GB" sz="11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B57068-40A9-4908-A648-B5F02C32C08C}"/>
              </a:ext>
            </a:extLst>
          </p:cNvPr>
          <p:cNvSpPr txBox="1"/>
          <p:nvPr/>
        </p:nvSpPr>
        <p:spPr>
          <a:xfrm>
            <a:off x="1437842" y="24321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9F1F22-BFCA-489F-912C-6E8612C83207}"/>
              </a:ext>
            </a:extLst>
          </p:cNvPr>
          <p:cNvSpPr txBox="1"/>
          <p:nvPr/>
        </p:nvSpPr>
        <p:spPr>
          <a:xfrm>
            <a:off x="1506771" y="47181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566E6B9-986F-45BF-9035-0916257CF2DE}"/>
              </a:ext>
            </a:extLst>
          </p:cNvPr>
          <p:cNvSpPr/>
          <p:nvPr/>
        </p:nvSpPr>
        <p:spPr>
          <a:xfrm rot="5400000">
            <a:off x="3486519" y="2455432"/>
            <a:ext cx="2991661" cy="181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Training (~85%)</a:t>
            </a:r>
            <a:endParaRPr lang="en-GB" sz="105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6F901C-D0F8-49F4-BA15-81A82863DC9D}"/>
              </a:ext>
            </a:extLst>
          </p:cNvPr>
          <p:cNvSpPr txBox="1"/>
          <p:nvPr/>
        </p:nvSpPr>
        <p:spPr>
          <a:xfrm>
            <a:off x="5416518" y="243219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F06117-6A20-40B1-843B-07AD60326980}"/>
              </a:ext>
            </a:extLst>
          </p:cNvPr>
          <p:cNvSpPr/>
          <p:nvPr/>
        </p:nvSpPr>
        <p:spPr>
          <a:xfrm rot="5400000">
            <a:off x="4157522" y="4844697"/>
            <a:ext cx="1649656" cy="1815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Training (~85%)</a:t>
            </a:r>
            <a:endParaRPr lang="en-GB" sz="105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20539E8-CA7E-4013-8BFD-C79EFBE746C8}"/>
              </a:ext>
            </a:extLst>
          </p:cNvPr>
          <p:cNvSpPr txBox="1"/>
          <p:nvPr/>
        </p:nvSpPr>
        <p:spPr>
          <a:xfrm>
            <a:off x="5521163" y="456611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y_text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55F13DD0-47CF-4F40-B92D-08CF06771D32}"/>
              </a:ext>
            </a:extLst>
          </p:cNvPr>
          <p:cNvSpPr/>
          <p:nvPr/>
        </p:nvSpPr>
        <p:spPr>
          <a:xfrm rot="10800000">
            <a:off x="6981037" y="1044149"/>
            <a:ext cx="181509" cy="2991661"/>
          </a:xfrm>
          <a:prstGeom prst="leftBrace">
            <a:avLst>
              <a:gd name="adj1" fmla="val 46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eschweifte Klammer links 23">
            <a:extLst>
              <a:ext uri="{FF2B5EF4-FFF2-40B4-BE49-F238E27FC236}">
                <a16:creationId xmlns:a16="http://schemas.microsoft.com/office/drawing/2014/main" id="{EE86B2D2-5C36-49B7-9C95-FA14D84CD456}"/>
              </a:ext>
            </a:extLst>
          </p:cNvPr>
          <p:cNvSpPr/>
          <p:nvPr/>
        </p:nvSpPr>
        <p:spPr>
          <a:xfrm rot="10800000">
            <a:off x="6981038" y="4110624"/>
            <a:ext cx="181507" cy="1649656"/>
          </a:xfrm>
          <a:prstGeom prst="leftBrace">
            <a:avLst>
              <a:gd name="adj1" fmla="val 463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C326D55-9BC1-46D1-919B-0383CD078785}"/>
              </a:ext>
            </a:extLst>
          </p:cNvPr>
          <p:cNvSpPr txBox="1"/>
          <p:nvPr/>
        </p:nvSpPr>
        <p:spPr>
          <a:xfrm>
            <a:off x="7356122" y="2409174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TRAIN_SPLIT Zeilen</a:t>
            </a:r>
            <a:endParaRPr lang="en-GB" sz="11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E345586-B36C-4CC1-833F-EFF235504FBF}"/>
              </a:ext>
            </a:extLst>
          </p:cNvPr>
          <p:cNvSpPr txBox="1"/>
          <p:nvPr/>
        </p:nvSpPr>
        <p:spPr>
          <a:xfrm>
            <a:off x="7356122" y="4825869"/>
            <a:ext cx="160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150 - TRAIN_SPLIT Zeilen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4366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6A6821D-D5FA-4363-87E2-56EC23588B32}"/>
              </a:ext>
            </a:extLst>
          </p:cNvPr>
          <p:cNvCxnSpPr>
            <a:cxnSpLocks/>
          </p:cNvCxnSpPr>
          <p:nvPr/>
        </p:nvCxnSpPr>
        <p:spPr>
          <a:xfrm>
            <a:off x="4128117" y="1647929"/>
            <a:ext cx="1438182" cy="18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077BE9-0430-4C03-A222-0A801701DC3C}"/>
              </a:ext>
            </a:extLst>
          </p:cNvPr>
          <p:cNvCxnSpPr>
            <a:cxnSpLocks/>
          </p:cNvCxnSpPr>
          <p:nvPr/>
        </p:nvCxnSpPr>
        <p:spPr>
          <a:xfrm>
            <a:off x="4128117" y="1093074"/>
            <a:ext cx="1438182" cy="1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52B2CF0-2E1D-4D43-80C4-14B07D1CE751}"/>
              </a:ext>
            </a:extLst>
          </p:cNvPr>
          <p:cNvCxnSpPr>
            <a:cxnSpLocks/>
          </p:cNvCxnSpPr>
          <p:nvPr/>
        </p:nvCxnSpPr>
        <p:spPr>
          <a:xfrm>
            <a:off x="4128117" y="2202784"/>
            <a:ext cx="1438182" cy="19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094229F-9B2B-4D1A-B39F-2F74D6C86AA4}"/>
              </a:ext>
            </a:extLst>
          </p:cNvPr>
          <p:cNvCxnSpPr>
            <a:cxnSpLocks/>
          </p:cNvCxnSpPr>
          <p:nvPr/>
        </p:nvCxnSpPr>
        <p:spPr>
          <a:xfrm>
            <a:off x="4128117" y="2757639"/>
            <a:ext cx="1438182" cy="20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B9729A1-2573-460B-82AF-0EF5F0B536E1}"/>
              </a:ext>
            </a:extLst>
          </p:cNvPr>
          <p:cNvCxnSpPr>
            <a:cxnSpLocks/>
          </p:cNvCxnSpPr>
          <p:nvPr/>
        </p:nvCxnSpPr>
        <p:spPr>
          <a:xfrm>
            <a:off x="4128117" y="3312494"/>
            <a:ext cx="1438182" cy="20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CD6E7F-F441-4887-8CBC-F74217C22FB8}"/>
              </a:ext>
            </a:extLst>
          </p:cNvPr>
          <p:cNvCxnSpPr>
            <a:cxnSpLocks/>
          </p:cNvCxnSpPr>
          <p:nvPr/>
        </p:nvCxnSpPr>
        <p:spPr>
          <a:xfrm>
            <a:off x="4128117" y="3867349"/>
            <a:ext cx="1438182" cy="2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BB1C360-6985-4C70-B9DA-303F06D2C09B}"/>
              </a:ext>
            </a:extLst>
          </p:cNvPr>
          <p:cNvCxnSpPr>
            <a:cxnSpLocks/>
          </p:cNvCxnSpPr>
          <p:nvPr/>
        </p:nvCxnSpPr>
        <p:spPr>
          <a:xfrm>
            <a:off x="4128117" y="4422204"/>
            <a:ext cx="1438182" cy="22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04990B-AFC1-4195-99CD-51AD9E42C202}"/>
              </a:ext>
            </a:extLst>
          </p:cNvPr>
          <p:cNvCxnSpPr>
            <a:cxnSpLocks/>
          </p:cNvCxnSpPr>
          <p:nvPr/>
        </p:nvCxnSpPr>
        <p:spPr>
          <a:xfrm>
            <a:off x="4128117" y="4977059"/>
            <a:ext cx="1438182" cy="2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7107B5C-4143-4B0A-AE86-F78FE1EF1AAA}"/>
              </a:ext>
            </a:extLst>
          </p:cNvPr>
          <p:cNvCxnSpPr>
            <a:cxnSpLocks/>
          </p:cNvCxnSpPr>
          <p:nvPr/>
        </p:nvCxnSpPr>
        <p:spPr>
          <a:xfrm>
            <a:off x="4128117" y="5531914"/>
            <a:ext cx="1438182" cy="24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1C72B7F-C96B-454C-9FC1-25DF6EA1B5D4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4128117" y="6060393"/>
            <a:ext cx="1438182" cy="25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5273959-1983-4E99-8D7A-C221A1B13036}"/>
              </a:ext>
            </a:extLst>
          </p:cNvPr>
          <p:cNvSpPr/>
          <p:nvPr/>
        </p:nvSpPr>
        <p:spPr>
          <a:xfrm>
            <a:off x="4971495" y="90108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972708D-A2FC-4D9E-9725-C479EB6A89D6}"/>
              </a:ext>
            </a:extLst>
          </p:cNvPr>
          <p:cNvSpPr/>
          <p:nvPr/>
        </p:nvSpPr>
        <p:spPr>
          <a:xfrm>
            <a:off x="4971495" y="145593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2DBAABE-258C-4852-B694-A5A979FC0875}"/>
              </a:ext>
            </a:extLst>
          </p:cNvPr>
          <p:cNvSpPr/>
          <p:nvPr/>
        </p:nvSpPr>
        <p:spPr>
          <a:xfrm>
            <a:off x="4971495" y="201079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90A817E-DA56-4011-A0D8-8EDD595E6137}"/>
              </a:ext>
            </a:extLst>
          </p:cNvPr>
          <p:cNvSpPr/>
          <p:nvPr/>
        </p:nvSpPr>
        <p:spPr>
          <a:xfrm>
            <a:off x="4971495" y="256564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36C2975-3FA6-461D-BA30-BF65B03A5BE9}"/>
              </a:ext>
            </a:extLst>
          </p:cNvPr>
          <p:cNvSpPr/>
          <p:nvPr/>
        </p:nvSpPr>
        <p:spPr>
          <a:xfrm>
            <a:off x="4971495" y="312050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C9456A1-7E36-4517-B174-D56077E9C40A}"/>
              </a:ext>
            </a:extLst>
          </p:cNvPr>
          <p:cNvSpPr/>
          <p:nvPr/>
        </p:nvSpPr>
        <p:spPr>
          <a:xfrm>
            <a:off x="4971495" y="367535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AE995F4-CE88-4B35-ABCB-12A54317014A}"/>
              </a:ext>
            </a:extLst>
          </p:cNvPr>
          <p:cNvSpPr/>
          <p:nvPr/>
        </p:nvSpPr>
        <p:spPr>
          <a:xfrm>
            <a:off x="4971495" y="423021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6244FA43-DEC6-45B8-870A-A814FB254E39}"/>
              </a:ext>
            </a:extLst>
          </p:cNvPr>
          <p:cNvSpPr/>
          <p:nvPr/>
        </p:nvSpPr>
        <p:spPr>
          <a:xfrm>
            <a:off x="4971495" y="478506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43EC7BD-AAC8-4830-A961-AF9FEE976CD7}"/>
              </a:ext>
            </a:extLst>
          </p:cNvPr>
          <p:cNvSpPr/>
          <p:nvPr/>
        </p:nvSpPr>
        <p:spPr>
          <a:xfrm>
            <a:off x="4971495" y="533992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7EDA173-5566-4958-A1CF-3C47F3957EDD}"/>
              </a:ext>
            </a:extLst>
          </p:cNvPr>
          <p:cNvSpPr/>
          <p:nvPr/>
        </p:nvSpPr>
        <p:spPr>
          <a:xfrm>
            <a:off x="4971495" y="5894777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ED0C8C-3ED9-4672-8659-D6994DF35E1E}"/>
              </a:ext>
            </a:extLst>
          </p:cNvPr>
          <p:cNvSpPr txBox="1"/>
          <p:nvPr/>
        </p:nvSpPr>
        <p:spPr>
          <a:xfrm>
            <a:off x="5694309" y="14210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91%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06B42C8-DF46-48C2-8B74-BAB7C93DAA19}"/>
              </a:ext>
            </a:extLst>
          </p:cNvPr>
          <p:cNvSpPr txBox="1"/>
          <p:nvPr/>
        </p:nvSpPr>
        <p:spPr>
          <a:xfrm>
            <a:off x="5694309" y="19777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141E472-E900-49B6-BF5B-0BE79564804A}"/>
              </a:ext>
            </a:extLst>
          </p:cNvPr>
          <p:cNvSpPr txBox="1"/>
          <p:nvPr/>
        </p:nvSpPr>
        <p:spPr>
          <a:xfrm>
            <a:off x="5694309" y="25343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084978C-7570-411B-8B58-31FD9C7A48CF}"/>
              </a:ext>
            </a:extLst>
          </p:cNvPr>
          <p:cNvSpPr txBox="1"/>
          <p:nvPr/>
        </p:nvSpPr>
        <p:spPr>
          <a:xfrm>
            <a:off x="5694309" y="3091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E45214-82C5-43FD-8AAC-09AB1ED637D4}"/>
              </a:ext>
            </a:extLst>
          </p:cNvPr>
          <p:cNvSpPr txBox="1"/>
          <p:nvPr/>
        </p:nvSpPr>
        <p:spPr>
          <a:xfrm>
            <a:off x="5694309" y="36476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334113-759A-4994-A9E5-9D36C3FDCAE2}"/>
              </a:ext>
            </a:extLst>
          </p:cNvPr>
          <p:cNvSpPr txBox="1"/>
          <p:nvPr/>
        </p:nvSpPr>
        <p:spPr>
          <a:xfrm>
            <a:off x="5694309" y="42043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1769F1-DE48-40F1-A206-E66C23F12001}"/>
              </a:ext>
            </a:extLst>
          </p:cNvPr>
          <p:cNvSpPr txBox="1"/>
          <p:nvPr/>
        </p:nvSpPr>
        <p:spPr>
          <a:xfrm>
            <a:off x="5694309" y="47610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3D20F10-AC9F-4C65-ADB3-E4E06001BD4A}"/>
              </a:ext>
            </a:extLst>
          </p:cNvPr>
          <p:cNvSpPr txBox="1"/>
          <p:nvPr/>
        </p:nvSpPr>
        <p:spPr>
          <a:xfrm>
            <a:off x="5694309" y="8643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4587B06-8EE2-4017-9E35-11B0220DA970}"/>
              </a:ext>
            </a:extLst>
          </p:cNvPr>
          <p:cNvSpPr txBox="1"/>
          <p:nvPr/>
        </p:nvSpPr>
        <p:spPr>
          <a:xfrm>
            <a:off x="5694309" y="58743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52AF691-6D38-428A-9293-491F0C92443E}"/>
              </a:ext>
            </a:extLst>
          </p:cNvPr>
          <p:cNvSpPr txBox="1"/>
          <p:nvPr/>
        </p:nvSpPr>
        <p:spPr>
          <a:xfrm>
            <a:off x="5694309" y="53176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1%</a:t>
            </a:r>
            <a:endParaRPr lang="en-GB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CD7E2AA-94E1-404E-9D1D-CF37029B3DB0}"/>
              </a:ext>
            </a:extLst>
          </p:cNvPr>
          <p:cNvSpPr txBox="1"/>
          <p:nvPr/>
        </p:nvSpPr>
        <p:spPr>
          <a:xfrm>
            <a:off x="5317725" y="194059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5BAFCB6-3585-4D5F-BE82-D19107C363CF}"/>
              </a:ext>
            </a:extLst>
          </p:cNvPr>
          <p:cNvSpPr txBox="1"/>
          <p:nvPr/>
        </p:nvSpPr>
        <p:spPr>
          <a:xfrm>
            <a:off x="7554638" y="143432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100%</a:t>
            </a:r>
            <a:endParaRPr lang="en-GB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1CB3EE8-7E5D-4025-802B-7DFCF867926B}"/>
              </a:ext>
            </a:extLst>
          </p:cNvPr>
          <p:cNvSpPr txBox="1"/>
          <p:nvPr/>
        </p:nvSpPr>
        <p:spPr>
          <a:xfrm>
            <a:off x="7788677" y="8806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7DC0987-33B4-4E60-BF8A-0A92FC0B8ECB}"/>
              </a:ext>
            </a:extLst>
          </p:cNvPr>
          <p:cNvSpPr txBox="1"/>
          <p:nvPr/>
        </p:nvSpPr>
        <p:spPr>
          <a:xfrm>
            <a:off x="7788677" y="19879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F4CCDB8-AB4F-4C9C-8D6E-6005CCAE1F13}"/>
              </a:ext>
            </a:extLst>
          </p:cNvPr>
          <p:cNvSpPr txBox="1"/>
          <p:nvPr/>
        </p:nvSpPr>
        <p:spPr>
          <a:xfrm>
            <a:off x="7788677" y="25416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A8DDC13-C7E2-49B1-BD0B-16FE9F9583B1}"/>
              </a:ext>
            </a:extLst>
          </p:cNvPr>
          <p:cNvSpPr txBox="1"/>
          <p:nvPr/>
        </p:nvSpPr>
        <p:spPr>
          <a:xfrm>
            <a:off x="7788677" y="30953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94E849-50E6-4197-BCA1-74416D73F234}"/>
              </a:ext>
            </a:extLst>
          </p:cNvPr>
          <p:cNvSpPr txBox="1"/>
          <p:nvPr/>
        </p:nvSpPr>
        <p:spPr>
          <a:xfrm>
            <a:off x="7788677" y="36489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6093748-C7ED-4352-AC9E-021320671156}"/>
              </a:ext>
            </a:extLst>
          </p:cNvPr>
          <p:cNvSpPr txBox="1"/>
          <p:nvPr/>
        </p:nvSpPr>
        <p:spPr>
          <a:xfrm>
            <a:off x="7788677" y="42026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9605231-FB75-4854-8A3E-54FA907BFD87}"/>
              </a:ext>
            </a:extLst>
          </p:cNvPr>
          <p:cNvSpPr txBox="1"/>
          <p:nvPr/>
        </p:nvSpPr>
        <p:spPr>
          <a:xfrm>
            <a:off x="7788677" y="47563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7316B7C-8B05-4DD3-8C89-6340F9EB2FE4}"/>
              </a:ext>
            </a:extLst>
          </p:cNvPr>
          <p:cNvSpPr txBox="1"/>
          <p:nvPr/>
        </p:nvSpPr>
        <p:spPr>
          <a:xfrm>
            <a:off x="7788677" y="53099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AA887BE-1C70-4327-9221-8632075AEFE4}"/>
              </a:ext>
            </a:extLst>
          </p:cNvPr>
          <p:cNvSpPr txBox="1"/>
          <p:nvPr/>
        </p:nvSpPr>
        <p:spPr>
          <a:xfrm>
            <a:off x="7788677" y="58636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0%</a:t>
            </a:r>
            <a:endParaRPr lang="en-GB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F781AED-84C3-43BB-9D22-64F25B4C0F02}"/>
              </a:ext>
            </a:extLst>
          </p:cNvPr>
          <p:cNvSpPr txBox="1"/>
          <p:nvPr/>
        </p:nvSpPr>
        <p:spPr>
          <a:xfrm>
            <a:off x="7486837" y="234487"/>
            <a:ext cx="16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 (</a:t>
            </a:r>
            <a:r>
              <a:rPr lang="de-DE" dirty="0" err="1"/>
              <a:t>encoded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9E1C774-537E-4A07-929E-23C4814A8CD6}"/>
              </a:ext>
            </a:extLst>
          </p:cNvPr>
          <p:cNvSpPr txBox="1"/>
          <p:nvPr/>
        </p:nvSpPr>
        <p:spPr>
          <a:xfrm>
            <a:off x="9903042" y="243502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 (</a:t>
            </a:r>
            <a:r>
              <a:rPr lang="de-DE" dirty="0" err="1"/>
              <a:t>unencoded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049E981-A88D-4067-8D45-6B1BD6F6D5EA}"/>
              </a:ext>
            </a:extLst>
          </p:cNvPr>
          <p:cNvSpPr txBox="1"/>
          <p:nvPr/>
        </p:nvSpPr>
        <p:spPr>
          <a:xfrm>
            <a:off x="10649612" y="338005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1</a:t>
            </a:r>
            <a:endParaRPr lang="en-GB" sz="3200" dirty="0"/>
          </a:p>
        </p:txBody>
      </p:sp>
      <p:sp>
        <p:nvSpPr>
          <p:cNvPr id="52" name="Geschweifte Klammer rechts 51">
            <a:extLst>
              <a:ext uri="{FF2B5EF4-FFF2-40B4-BE49-F238E27FC236}">
                <a16:creationId xmlns:a16="http://schemas.microsoft.com/office/drawing/2014/main" id="{544A082A-75D0-478F-B8A9-5C136F022B3B}"/>
              </a:ext>
            </a:extLst>
          </p:cNvPr>
          <p:cNvSpPr/>
          <p:nvPr/>
        </p:nvSpPr>
        <p:spPr>
          <a:xfrm>
            <a:off x="8868792" y="1065319"/>
            <a:ext cx="663194" cy="5157928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B8F073E-40E1-43A0-A894-2CED38288DBB}"/>
              </a:ext>
            </a:extLst>
          </p:cNvPr>
          <p:cNvSpPr/>
          <p:nvPr/>
        </p:nvSpPr>
        <p:spPr>
          <a:xfrm>
            <a:off x="3781887" y="90246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1264811-0A28-4AB3-AF26-38A936236D14}"/>
              </a:ext>
            </a:extLst>
          </p:cNvPr>
          <p:cNvSpPr/>
          <p:nvPr/>
        </p:nvSpPr>
        <p:spPr>
          <a:xfrm>
            <a:off x="3781887" y="145732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65A8DA5B-0F8D-4C08-91D7-D772BF93EFAF}"/>
              </a:ext>
            </a:extLst>
          </p:cNvPr>
          <p:cNvSpPr/>
          <p:nvPr/>
        </p:nvSpPr>
        <p:spPr>
          <a:xfrm>
            <a:off x="3781887" y="201217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DEE0F6D-996F-4324-8DAF-8A72519A901A}"/>
              </a:ext>
            </a:extLst>
          </p:cNvPr>
          <p:cNvSpPr/>
          <p:nvPr/>
        </p:nvSpPr>
        <p:spPr>
          <a:xfrm>
            <a:off x="3781887" y="256703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2803768-B665-4EFD-AB52-73F4B4E190B1}"/>
              </a:ext>
            </a:extLst>
          </p:cNvPr>
          <p:cNvSpPr/>
          <p:nvPr/>
        </p:nvSpPr>
        <p:spPr>
          <a:xfrm>
            <a:off x="3781887" y="312188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FC3AFA6-DDFB-4712-80C9-DA6120F7D27E}"/>
              </a:ext>
            </a:extLst>
          </p:cNvPr>
          <p:cNvSpPr/>
          <p:nvPr/>
        </p:nvSpPr>
        <p:spPr>
          <a:xfrm>
            <a:off x="3781887" y="367674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BE65B02C-61D6-448C-82AB-D06DF66E3755}"/>
              </a:ext>
            </a:extLst>
          </p:cNvPr>
          <p:cNvSpPr/>
          <p:nvPr/>
        </p:nvSpPr>
        <p:spPr>
          <a:xfrm>
            <a:off x="3781887" y="423159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9C25E7-647B-4FBD-8EF1-C90216DB5EE0}"/>
              </a:ext>
            </a:extLst>
          </p:cNvPr>
          <p:cNvSpPr/>
          <p:nvPr/>
        </p:nvSpPr>
        <p:spPr>
          <a:xfrm>
            <a:off x="3781887" y="478645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4C4106D-655C-4867-941C-3C11F9BA67BB}"/>
              </a:ext>
            </a:extLst>
          </p:cNvPr>
          <p:cNvSpPr/>
          <p:nvPr/>
        </p:nvSpPr>
        <p:spPr>
          <a:xfrm>
            <a:off x="3781887" y="5341305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D12AA6D-B27E-4FB1-87B3-82218BEF15EE}"/>
              </a:ext>
            </a:extLst>
          </p:cNvPr>
          <p:cNvSpPr/>
          <p:nvPr/>
        </p:nvSpPr>
        <p:spPr>
          <a:xfrm>
            <a:off x="3781887" y="5896158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9649FE9-659D-4671-BB81-9584F0E6FA10}"/>
              </a:ext>
            </a:extLst>
          </p:cNvPr>
          <p:cNvSpPr/>
          <p:nvPr/>
        </p:nvSpPr>
        <p:spPr>
          <a:xfrm>
            <a:off x="1718220" y="652422"/>
            <a:ext cx="2699574" cy="5776953"/>
          </a:xfrm>
          <a:custGeom>
            <a:avLst/>
            <a:gdLst>
              <a:gd name="connsiteX0" fmla="*/ 0 w 2699574"/>
              <a:gd name="connsiteY0" fmla="*/ 0 h 5776953"/>
              <a:gd name="connsiteX1" fmla="*/ 458928 w 2699574"/>
              <a:gd name="connsiteY1" fmla="*/ 0 h 5776953"/>
              <a:gd name="connsiteX2" fmla="*/ 971847 w 2699574"/>
              <a:gd name="connsiteY2" fmla="*/ 0 h 5776953"/>
              <a:gd name="connsiteX3" fmla="*/ 1565753 w 2699574"/>
              <a:gd name="connsiteY3" fmla="*/ 0 h 5776953"/>
              <a:gd name="connsiteX4" fmla="*/ 2051676 w 2699574"/>
              <a:gd name="connsiteY4" fmla="*/ 0 h 5776953"/>
              <a:gd name="connsiteX5" fmla="*/ 2699574 w 2699574"/>
              <a:gd name="connsiteY5" fmla="*/ 0 h 5776953"/>
              <a:gd name="connsiteX6" fmla="*/ 2699574 w 2699574"/>
              <a:gd name="connsiteY6" fmla="*/ 577695 h 5776953"/>
              <a:gd name="connsiteX7" fmla="*/ 2699574 w 2699574"/>
              <a:gd name="connsiteY7" fmla="*/ 1213160 h 5776953"/>
              <a:gd name="connsiteX8" fmla="*/ 2699574 w 2699574"/>
              <a:gd name="connsiteY8" fmla="*/ 1617547 h 5776953"/>
              <a:gd name="connsiteX9" fmla="*/ 2699574 w 2699574"/>
              <a:gd name="connsiteY9" fmla="*/ 2021934 h 5776953"/>
              <a:gd name="connsiteX10" fmla="*/ 2699574 w 2699574"/>
              <a:gd name="connsiteY10" fmla="*/ 2599629 h 5776953"/>
              <a:gd name="connsiteX11" fmla="*/ 2699574 w 2699574"/>
              <a:gd name="connsiteY11" fmla="*/ 3004016 h 5776953"/>
              <a:gd name="connsiteX12" fmla="*/ 2699574 w 2699574"/>
              <a:gd name="connsiteY12" fmla="*/ 3639480 h 5776953"/>
              <a:gd name="connsiteX13" fmla="*/ 2699574 w 2699574"/>
              <a:gd name="connsiteY13" fmla="*/ 4332715 h 5776953"/>
              <a:gd name="connsiteX14" fmla="*/ 2699574 w 2699574"/>
              <a:gd name="connsiteY14" fmla="*/ 4852641 h 5776953"/>
              <a:gd name="connsiteX15" fmla="*/ 2699574 w 2699574"/>
              <a:gd name="connsiteY15" fmla="*/ 5776953 h 5776953"/>
              <a:gd name="connsiteX16" fmla="*/ 2105668 w 2699574"/>
              <a:gd name="connsiteY16" fmla="*/ 5776953 h 5776953"/>
              <a:gd name="connsiteX17" fmla="*/ 1538757 w 2699574"/>
              <a:gd name="connsiteY17" fmla="*/ 5776953 h 5776953"/>
              <a:gd name="connsiteX18" fmla="*/ 1079830 w 2699574"/>
              <a:gd name="connsiteY18" fmla="*/ 5776953 h 5776953"/>
              <a:gd name="connsiteX19" fmla="*/ 539915 w 2699574"/>
              <a:gd name="connsiteY19" fmla="*/ 5776953 h 5776953"/>
              <a:gd name="connsiteX20" fmla="*/ 0 w 2699574"/>
              <a:gd name="connsiteY20" fmla="*/ 5776953 h 5776953"/>
              <a:gd name="connsiteX21" fmla="*/ 0 w 2699574"/>
              <a:gd name="connsiteY21" fmla="*/ 5257027 h 5776953"/>
              <a:gd name="connsiteX22" fmla="*/ 0 w 2699574"/>
              <a:gd name="connsiteY22" fmla="*/ 4737101 h 5776953"/>
              <a:gd name="connsiteX23" fmla="*/ 0 w 2699574"/>
              <a:gd name="connsiteY23" fmla="*/ 4101637 h 5776953"/>
              <a:gd name="connsiteX24" fmla="*/ 0 w 2699574"/>
              <a:gd name="connsiteY24" fmla="*/ 3697250 h 5776953"/>
              <a:gd name="connsiteX25" fmla="*/ 0 w 2699574"/>
              <a:gd name="connsiteY25" fmla="*/ 3119555 h 5776953"/>
              <a:gd name="connsiteX26" fmla="*/ 0 w 2699574"/>
              <a:gd name="connsiteY26" fmla="*/ 2426320 h 5776953"/>
              <a:gd name="connsiteX27" fmla="*/ 0 w 2699574"/>
              <a:gd name="connsiteY27" fmla="*/ 1848625 h 5776953"/>
              <a:gd name="connsiteX28" fmla="*/ 0 w 2699574"/>
              <a:gd name="connsiteY28" fmla="*/ 1270930 h 5776953"/>
              <a:gd name="connsiteX29" fmla="*/ 0 w 2699574"/>
              <a:gd name="connsiteY29" fmla="*/ 693234 h 5776953"/>
              <a:gd name="connsiteX30" fmla="*/ 0 w 2699574"/>
              <a:gd name="connsiteY30" fmla="*/ 0 h 577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99574" h="5776953" extrusionOk="0">
                <a:moveTo>
                  <a:pt x="0" y="0"/>
                </a:moveTo>
                <a:cubicBezTo>
                  <a:pt x="110160" y="-19750"/>
                  <a:pt x="342099" y="4587"/>
                  <a:pt x="458928" y="0"/>
                </a:cubicBezTo>
                <a:cubicBezTo>
                  <a:pt x="575757" y="-4587"/>
                  <a:pt x="844739" y="55582"/>
                  <a:pt x="971847" y="0"/>
                </a:cubicBezTo>
                <a:cubicBezTo>
                  <a:pt x="1098955" y="-55582"/>
                  <a:pt x="1288639" y="50041"/>
                  <a:pt x="1565753" y="0"/>
                </a:cubicBezTo>
                <a:cubicBezTo>
                  <a:pt x="1842867" y="-50041"/>
                  <a:pt x="1826396" y="46127"/>
                  <a:pt x="2051676" y="0"/>
                </a:cubicBezTo>
                <a:cubicBezTo>
                  <a:pt x="2276956" y="-46127"/>
                  <a:pt x="2444145" y="67760"/>
                  <a:pt x="2699574" y="0"/>
                </a:cubicBezTo>
                <a:cubicBezTo>
                  <a:pt x="2703240" y="134903"/>
                  <a:pt x="2690300" y="339668"/>
                  <a:pt x="2699574" y="577695"/>
                </a:cubicBezTo>
                <a:cubicBezTo>
                  <a:pt x="2708848" y="815722"/>
                  <a:pt x="2683737" y="1054062"/>
                  <a:pt x="2699574" y="1213160"/>
                </a:cubicBezTo>
                <a:cubicBezTo>
                  <a:pt x="2715411" y="1372258"/>
                  <a:pt x="2676976" y="1492565"/>
                  <a:pt x="2699574" y="1617547"/>
                </a:cubicBezTo>
                <a:cubicBezTo>
                  <a:pt x="2722172" y="1742529"/>
                  <a:pt x="2657859" y="1882953"/>
                  <a:pt x="2699574" y="2021934"/>
                </a:cubicBezTo>
                <a:cubicBezTo>
                  <a:pt x="2741289" y="2160915"/>
                  <a:pt x="2667691" y="2453133"/>
                  <a:pt x="2699574" y="2599629"/>
                </a:cubicBezTo>
                <a:cubicBezTo>
                  <a:pt x="2731457" y="2746125"/>
                  <a:pt x="2665910" y="2828225"/>
                  <a:pt x="2699574" y="3004016"/>
                </a:cubicBezTo>
                <a:cubicBezTo>
                  <a:pt x="2733238" y="3179807"/>
                  <a:pt x="2637475" y="3416942"/>
                  <a:pt x="2699574" y="3639480"/>
                </a:cubicBezTo>
                <a:cubicBezTo>
                  <a:pt x="2761673" y="3862018"/>
                  <a:pt x="2619386" y="3989199"/>
                  <a:pt x="2699574" y="4332715"/>
                </a:cubicBezTo>
                <a:cubicBezTo>
                  <a:pt x="2779762" y="4676231"/>
                  <a:pt x="2663286" y="4598769"/>
                  <a:pt x="2699574" y="4852641"/>
                </a:cubicBezTo>
                <a:cubicBezTo>
                  <a:pt x="2735862" y="5106513"/>
                  <a:pt x="2589445" y="5410169"/>
                  <a:pt x="2699574" y="5776953"/>
                </a:cubicBezTo>
                <a:cubicBezTo>
                  <a:pt x="2571948" y="5800640"/>
                  <a:pt x="2362987" y="5734075"/>
                  <a:pt x="2105668" y="5776953"/>
                </a:cubicBezTo>
                <a:cubicBezTo>
                  <a:pt x="1848349" y="5819831"/>
                  <a:pt x="1743143" y="5717445"/>
                  <a:pt x="1538757" y="5776953"/>
                </a:cubicBezTo>
                <a:cubicBezTo>
                  <a:pt x="1334371" y="5836461"/>
                  <a:pt x="1209492" y="5728443"/>
                  <a:pt x="1079830" y="5776953"/>
                </a:cubicBezTo>
                <a:cubicBezTo>
                  <a:pt x="950168" y="5825463"/>
                  <a:pt x="778050" y="5764837"/>
                  <a:pt x="539915" y="5776953"/>
                </a:cubicBezTo>
                <a:cubicBezTo>
                  <a:pt x="301781" y="5789069"/>
                  <a:pt x="156775" y="5716901"/>
                  <a:pt x="0" y="5776953"/>
                </a:cubicBezTo>
                <a:cubicBezTo>
                  <a:pt x="-267" y="5569137"/>
                  <a:pt x="15015" y="5416585"/>
                  <a:pt x="0" y="5257027"/>
                </a:cubicBezTo>
                <a:cubicBezTo>
                  <a:pt x="-15015" y="5097469"/>
                  <a:pt x="21343" y="4918524"/>
                  <a:pt x="0" y="4737101"/>
                </a:cubicBezTo>
                <a:cubicBezTo>
                  <a:pt x="-21343" y="4555678"/>
                  <a:pt x="21958" y="4243629"/>
                  <a:pt x="0" y="4101637"/>
                </a:cubicBezTo>
                <a:cubicBezTo>
                  <a:pt x="-21958" y="3959645"/>
                  <a:pt x="38498" y="3783131"/>
                  <a:pt x="0" y="3697250"/>
                </a:cubicBezTo>
                <a:cubicBezTo>
                  <a:pt x="-38498" y="3611369"/>
                  <a:pt x="47153" y="3385378"/>
                  <a:pt x="0" y="3119555"/>
                </a:cubicBezTo>
                <a:cubicBezTo>
                  <a:pt x="-47153" y="2853732"/>
                  <a:pt x="52772" y="2711880"/>
                  <a:pt x="0" y="2426320"/>
                </a:cubicBezTo>
                <a:cubicBezTo>
                  <a:pt x="-52772" y="2140760"/>
                  <a:pt x="19438" y="2132243"/>
                  <a:pt x="0" y="1848625"/>
                </a:cubicBezTo>
                <a:cubicBezTo>
                  <a:pt x="-19438" y="1565008"/>
                  <a:pt x="15191" y="1482748"/>
                  <a:pt x="0" y="1270930"/>
                </a:cubicBezTo>
                <a:cubicBezTo>
                  <a:pt x="-15191" y="1059113"/>
                  <a:pt x="11716" y="881079"/>
                  <a:pt x="0" y="693234"/>
                </a:cubicBezTo>
                <a:cubicBezTo>
                  <a:pt x="-11716" y="505389"/>
                  <a:pt x="26231" y="228618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1252914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909AAA4D-F9C2-4F5F-BD9A-CE54B69E2EBA}"/>
                  </a:ext>
                </a:extLst>
              </p:cNvPr>
              <p:cNvSpPr/>
              <p:nvPr/>
            </p:nvSpPr>
            <p:spPr>
              <a:xfrm>
                <a:off x="703314" y="921514"/>
                <a:ext cx="559328" cy="3284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909AAA4D-F9C2-4F5F-BD9A-CE54B69E2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4" y="921514"/>
                <a:ext cx="559328" cy="328471"/>
              </a:xfrm>
              <a:prstGeom prst="ellipse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BC1A513D-455F-447A-95D3-707C2AEF1710}"/>
                  </a:ext>
                </a:extLst>
              </p:cNvPr>
              <p:cNvSpPr/>
              <p:nvPr/>
            </p:nvSpPr>
            <p:spPr>
              <a:xfrm>
                <a:off x="703314" y="1434321"/>
                <a:ext cx="559328" cy="3284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BC1A513D-455F-447A-95D3-707C2AEF1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4" y="1434321"/>
                <a:ext cx="559328" cy="328471"/>
              </a:xfrm>
              <a:prstGeom prst="ellipse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3D140073-C908-4335-851E-1FCD6FD850AA}"/>
                  </a:ext>
                </a:extLst>
              </p:cNvPr>
              <p:cNvSpPr/>
              <p:nvPr/>
            </p:nvSpPr>
            <p:spPr>
              <a:xfrm>
                <a:off x="741560" y="5936486"/>
                <a:ext cx="559328" cy="3284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783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3D140073-C908-4335-851E-1FCD6FD85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60" y="5936486"/>
                <a:ext cx="559328" cy="328471"/>
              </a:xfrm>
              <a:prstGeom prst="ellipse">
                <a:avLst/>
              </a:prstGeom>
              <a:blipFill>
                <a:blip r:embed="rId4"/>
                <a:stretch>
                  <a:fillRect l="-2151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feld 79">
            <a:extLst>
              <a:ext uri="{FF2B5EF4-FFF2-40B4-BE49-F238E27FC236}">
                <a16:creationId xmlns:a16="http://schemas.microsoft.com/office/drawing/2014/main" id="{509737C0-C9CE-427A-88EB-4633E4592CBA}"/>
              </a:ext>
            </a:extLst>
          </p:cNvPr>
          <p:cNvSpPr txBox="1"/>
          <p:nvPr/>
        </p:nvSpPr>
        <p:spPr>
          <a:xfrm>
            <a:off x="846691" y="298730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3C42F8B0-7C0E-4687-8DB1-30C817DF2CB9}"/>
              </a:ext>
            </a:extLst>
          </p:cNvPr>
          <p:cNvSpPr/>
          <p:nvPr/>
        </p:nvSpPr>
        <p:spPr>
          <a:xfrm>
            <a:off x="2081813" y="1560236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367652D7-56A0-48A5-9664-20CA769A0235}"/>
              </a:ext>
            </a:extLst>
          </p:cNvPr>
          <p:cNvSpPr/>
          <p:nvPr/>
        </p:nvSpPr>
        <p:spPr>
          <a:xfrm>
            <a:off x="2081813" y="2152453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8B40B9BB-A744-4184-B85E-F25E42B62F35}"/>
              </a:ext>
            </a:extLst>
          </p:cNvPr>
          <p:cNvSpPr/>
          <p:nvPr/>
        </p:nvSpPr>
        <p:spPr>
          <a:xfrm>
            <a:off x="2081813" y="2744670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F6C5B831-1EF3-4A2A-9574-882389F14612}"/>
              </a:ext>
            </a:extLst>
          </p:cNvPr>
          <p:cNvSpPr/>
          <p:nvPr/>
        </p:nvSpPr>
        <p:spPr>
          <a:xfrm>
            <a:off x="2081813" y="3336887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0606CF7-F404-47A4-AE2B-5EE655A13DC3}"/>
              </a:ext>
            </a:extLst>
          </p:cNvPr>
          <p:cNvSpPr/>
          <p:nvPr/>
        </p:nvSpPr>
        <p:spPr>
          <a:xfrm>
            <a:off x="2081813" y="3929104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24C65C7D-06CD-4640-8A09-2C0171539527}"/>
              </a:ext>
            </a:extLst>
          </p:cNvPr>
          <p:cNvSpPr/>
          <p:nvPr/>
        </p:nvSpPr>
        <p:spPr>
          <a:xfrm>
            <a:off x="2081813" y="4521321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551E700-C068-45E2-9C2D-E6B34CA042E7}"/>
              </a:ext>
            </a:extLst>
          </p:cNvPr>
          <p:cNvSpPr/>
          <p:nvPr/>
        </p:nvSpPr>
        <p:spPr>
          <a:xfrm>
            <a:off x="2081813" y="5113539"/>
            <a:ext cx="346230" cy="328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4F3643F-7B68-4764-91AD-174D61772E9C}"/>
              </a:ext>
            </a:extLst>
          </p:cNvPr>
          <p:cNvSpPr txBox="1"/>
          <p:nvPr/>
        </p:nvSpPr>
        <p:spPr>
          <a:xfrm>
            <a:off x="725315" y="21122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</a:t>
            </a:r>
            <a:endParaRPr lang="en-GB" dirty="0"/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E462909E-F5C3-4C23-A7D1-AE4B757CB6CC}"/>
              </a:ext>
            </a:extLst>
          </p:cNvPr>
          <p:cNvCxnSpPr>
            <a:stCxn id="77" idx="6"/>
            <a:endCxn id="85" idx="2"/>
          </p:cNvCxnSpPr>
          <p:nvPr/>
        </p:nvCxnSpPr>
        <p:spPr>
          <a:xfrm>
            <a:off x="1262642" y="1085750"/>
            <a:ext cx="819171" cy="638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3344C810-F5F0-4109-AA62-7D77A0E75A20}"/>
              </a:ext>
            </a:extLst>
          </p:cNvPr>
          <p:cNvCxnSpPr>
            <a:stCxn id="78" idx="6"/>
            <a:endCxn id="85" idx="2"/>
          </p:cNvCxnSpPr>
          <p:nvPr/>
        </p:nvCxnSpPr>
        <p:spPr>
          <a:xfrm>
            <a:off x="1262642" y="1598557"/>
            <a:ext cx="819171" cy="12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46CA838-8482-4452-9D91-AE2F512B20C1}"/>
              </a:ext>
            </a:extLst>
          </p:cNvPr>
          <p:cNvCxnSpPr>
            <a:stCxn id="79" idx="6"/>
            <a:endCxn id="85" idx="2"/>
          </p:cNvCxnSpPr>
          <p:nvPr/>
        </p:nvCxnSpPr>
        <p:spPr>
          <a:xfrm flipV="1">
            <a:off x="1300888" y="1724471"/>
            <a:ext cx="780925" cy="4376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AAA79E9D-9AFD-4384-A64D-50B7392A83FE}"/>
              </a:ext>
            </a:extLst>
          </p:cNvPr>
          <p:cNvSpPr txBox="1"/>
          <p:nvPr/>
        </p:nvSpPr>
        <p:spPr>
          <a:xfrm>
            <a:off x="1780499" y="161227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endParaRPr lang="en-GB" dirty="0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1394263-5385-47EE-8576-24E156865513}"/>
              </a:ext>
            </a:extLst>
          </p:cNvPr>
          <p:cNvCxnSpPr>
            <a:stCxn id="85" idx="6"/>
          </p:cNvCxnSpPr>
          <p:nvPr/>
        </p:nvCxnSpPr>
        <p:spPr>
          <a:xfrm>
            <a:off x="2428043" y="1724471"/>
            <a:ext cx="258007" cy="79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2BCBE692-AA3E-4B65-B8FB-482346F52DDD}"/>
              </a:ext>
            </a:extLst>
          </p:cNvPr>
          <p:cNvCxnSpPr>
            <a:stCxn id="56" idx="2"/>
          </p:cNvCxnSpPr>
          <p:nvPr/>
        </p:nvCxnSpPr>
        <p:spPr>
          <a:xfrm flipH="1">
            <a:off x="3390900" y="1066700"/>
            <a:ext cx="390987" cy="162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591CD7E5-A111-4664-8B52-DDF4F422C768}"/>
              </a:ext>
            </a:extLst>
          </p:cNvPr>
          <p:cNvCxnSpPr>
            <a:stCxn id="56" idx="2"/>
          </p:cNvCxnSpPr>
          <p:nvPr/>
        </p:nvCxnSpPr>
        <p:spPr>
          <a:xfrm flipH="1">
            <a:off x="3422157" y="1066700"/>
            <a:ext cx="359730" cy="33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5220A5DD-A496-492B-B9D0-34339FBD01CF}"/>
              </a:ext>
            </a:extLst>
          </p:cNvPr>
          <p:cNvCxnSpPr>
            <a:stCxn id="56" idx="2"/>
          </p:cNvCxnSpPr>
          <p:nvPr/>
        </p:nvCxnSpPr>
        <p:spPr>
          <a:xfrm flipH="1">
            <a:off x="3437786" y="1066700"/>
            <a:ext cx="344101" cy="581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B247EF4-4C23-42A1-A372-3326ADDD82A1}"/>
              </a:ext>
            </a:extLst>
          </p:cNvPr>
          <p:cNvSpPr/>
          <p:nvPr/>
        </p:nvSpPr>
        <p:spPr>
          <a:xfrm>
            <a:off x="5694309" y="1405110"/>
            <a:ext cx="583814" cy="398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91%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3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74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Dieter Greipl</dc:creator>
  <cp:lastModifiedBy>Dieter Greipl</cp:lastModifiedBy>
  <cp:revision>2</cp:revision>
  <dcterms:created xsi:type="dcterms:W3CDTF">2020-11-23T13:14:13Z</dcterms:created>
  <dcterms:modified xsi:type="dcterms:W3CDTF">2021-12-05T14:55:01Z</dcterms:modified>
</cp:coreProperties>
</file>