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61999" cy="16199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E77EC-F7C1-409A-B478-562A00FDD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6702CD-2EC7-4885-B684-FB75E976F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D2B871-4A74-4A81-9B29-B54D84A2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AA6E-E7D1-41CC-B7E8-64F4C123B13D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A7AF66-46E2-4E03-B4F2-BB286D20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D35BC7-2424-4753-93E8-121ABF83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31D0-8338-4584-834C-617E784AF0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50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77C2A-AF9C-4A5D-96E4-CE89C267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714D14-E7B4-4EC0-A769-900369069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AAB5CA-EB31-4447-B0A0-05CAE61D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AA6E-E7D1-41CC-B7E8-64F4C123B13D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9CCC5C-C422-426B-9FE9-77E10C1E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1735C8-0EB4-4042-91E2-08FF31E9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31D0-8338-4584-834C-617E784AF0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46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8F9ADA6-FAC3-4E2E-AAA0-4876A7844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8A0273-D1E3-4002-86BF-FEE5B030A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5FE30B-300F-4728-893B-D48B6BC9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AA6E-E7D1-41CC-B7E8-64F4C123B13D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76C285-48EC-469C-A141-2672EAB7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EFFFF-9893-411A-B5C2-E453CEF9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31D0-8338-4584-834C-617E784AF0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43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ADDB4-F5BC-4C71-B1DD-DB9E73B0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20816D-CFB7-4ADB-8DA8-38CD88BB6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92A8BB-C59F-47B6-AE92-E8FDA80D5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AA6E-E7D1-41CC-B7E8-64F4C123B13D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ABE926-141F-4B35-B5AF-134A8250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71F4E2-A47C-498A-B30C-C72BC048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31D0-8338-4584-834C-617E784AF0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97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F12DB3-F240-46A9-ACEE-DB335BF0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DF52A0-7CAA-41E4-BB2B-6CBC7ABF1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5C609C-47EE-4D1D-93F4-3270F534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AA6E-E7D1-41CC-B7E8-64F4C123B13D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4387EE-5D27-418F-8B1C-8879FAFD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FB903D-23F4-4475-9033-5C8F9967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31D0-8338-4584-834C-617E784AF0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51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D6EB0-13FA-448B-9A8C-FFAAD98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4F3D69-FACC-4020-83E2-1A22F4977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823635-B329-4799-9209-118FB8A2E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7FE986-E61E-47E6-B566-6C27B02E5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AA6E-E7D1-41CC-B7E8-64F4C123B13D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2D7200-68E8-41B4-8921-C0ED33B9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D04C85-0B30-4DA3-881A-492C0737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31D0-8338-4584-834C-617E784AF0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34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8F76B5-C04F-4880-90CE-D29A1CFD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3EAEC9-9AAA-4415-96D9-20007F156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C20B61-AF09-4237-8FA3-23CDC9512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54E39BA-2C95-4CE2-9FFB-FD2ADFC6D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ADA52C6-B518-454B-8B89-A6B045431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0ED47A-376C-407C-AD22-AD42B6B2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AA6E-E7D1-41CC-B7E8-64F4C123B13D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A30D1C-5256-4A57-AAFF-B23D9940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25281B-C747-4647-A75C-9026B608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31D0-8338-4584-834C-617E784AF0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50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AB7F18-DEFB-4EC7-BEF8-AE44DF4D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806731-2D58-464A-B20F-85D5E9EA1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AA6E-E7D1-41CC-B7E8-64F4C123B13D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E3BBE8-A4A6-4B2E-AE8B-3C6CE1A5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A96068-0305-48E7-A654-37EE5C39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31D0-8338-4584-834C-617E784AF0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79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DA91DE-58ED-4915-A4A1-675F633B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AA6E-E7D1-41CC-B7E8-64F4C123B13D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8329503-430C-4FDD-B0FA-843C29C5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DE4390-3A42-41F0-B595-2DA03D69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31D0-8338-4584-834C-617E784AF0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48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4AC-6284-4EA5-AC9F-D10ED003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813BE4-2D8A-4F5D-90CC-585F7AFCA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C0F711-18D3-4234-8007-2E55DABF4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5EB018-B606-447E-B0D3-362D57FF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AA6E-E7D1-41CC-B7E8-64F4C123B13D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A92521-37E0-4C13-9EE4-72D11AF1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1E2079-1DA5-4D4E-9C9F-89852DDC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31D0-8338-4584-834C-617E784AF0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10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C8C84-AA3C-4E43-B1AF-6FE83C40B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B231F96-5FE4-40B8-B865-9270C0136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EB18A8-0A15-4E6F-91E5-7C7E24485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F45F48-53B3-4D53-B31C-D82700264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AA6E-E7D1-41CC-B7E8-64F4C123B13D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C87168-A9DC-4112-9CCD-FC9DD299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298D23-36B3-44F1-A888-EB2E7E6F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31D0-8338-4584-834C-617E784AF0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27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256F8A1-E53D-49C7-BE6E-FB2168B82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86E30B-B603-4160-B033-9D82502FA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33CE1A-748D-4C0A-8CCC-98D43EE7F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1AA6E-E7D1-41CC-B7E8-64F4C123B13D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BD4D-4EEA-4BAA-BC55-05D9A823F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F11D0-D19F-42EB-9D1B-FD0FD5E8D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31D0-8338-4584-834C-617E784AF0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94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CDF09-BD27-4CD7-AC6C-74581A155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Start 13:05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580192-83DF-4D73-ADF1-B462BE6409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86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5483207-6C41-468A-912F-F104EBD97042}"/>
              </a:ext>
            </a:extLst>
          </p:cNvPr>
          <p:cNvSpPr txBox="1"/>
          <p:nvPr/>
        </p:nvSpPr>
        <p:spPr>
          <a:xfrm>
            <a:off x="559837" y="1184988"/>
            <a:ext cx="3762761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Fakultäten = {„BW“, „SA“, „ETWI“, „IF“}</a:t>
            </a:r>
          </a:p>
          <a:p>
            <a:endParaRPr lang="de-DE" dirty="0"/>
          </a:p>
          <a:p>
            <a:r>
              <a:rPr lang="de-DE" dirty="0"/>
              <a:t>BW = 0</a:t>
            </a:r>
          </a:p>
          <a:p>
            <a:r>
              <a:rPr lang="de-DE" dirty="0"/>
              <a:t>SA = 1</a:t>
            </a:r>
          </a:p>
          <a:p>
            <a:r>
              <a:rPr lang="de-DE" dirty="0"/>
              <a:t>ETWI = 2</a:t>
            </a:r>
          </a:p>
          <a:p>
            <a:r>
              <a:rPr lang="de-DE" dirty="0"/>
              <a:t>IF = 3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Alternativ</a:t>
            </a:r>
            <a:r>
              <a:rPr lang="en-GB" dirty="0"/>
              <a:t>:</a:t>
            </a:r>
          </a:p>
          <a:p>
            <a:r>
              <a:rPr lang="en-GB" dirty="0"/>
              <a:t>BW = ( 100%, 0, 0, 0)</a:t>
            </a:r>
          </a:p>
          <a:p>
            <a:r>
              <a:rPr lang="en-GB" dirty="0"/>
              <a:t>ETWI = (0, 0, 100%, 0 )</a:t>
            </a:r>
          </a:p>
          <a:p>
            <a:endParaRPr lang="en-GB" dirty="0"/>
          </a:p>
          <a:p>
            <a:endParaRPr lang="en-GB" dirty="0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F5079F1-B75D-45AD-A12F-C3DAA7B210BD}"/>
              </a:ext>
            </a:extLst>
          </p:cNvPr>
          <p:cNvSpPr txBox="1"/>
          <p:nvPr/>
        </p:nvSpPr>
        <p:spPr>
          <a:xfrm>
            <a:off x="5293568" y="1184988"/>
            <a:ext cx="2545953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Ampel = {Rot, Gelb Grün}</a:t>
            </a:r>
          </a:p>
          <a:p>
            <a:endParaRPr lang="de-DE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Alternativ</a:t>
            </a:r>
            <a:r>
              <a:rPr lang="en-GB" dirty="0"/>
              <a:t>:</a:t>
            </a:r>
          </a:p>
          <a:p>
            <a:r>
              <a:rPr lang="en-GB" dirty="0"/>
              <a:t>Rot   = (1, 0, 0)</a:t>
            </a:r>
          </a:p>
          <a:p>
            <a:r>
              <a:rPr lang="en-GB" dirty="0"/>
              <a:t>Gelb = (0, 1, 0)</a:t>
            </a:r>
          </a:p>
          <a:p>
            <a:r>
              <a:rPr lang="en-GB" dirty="0" err="1"/>
              <a:t>Grün</a:t>
            </a:r>
            <a:r>
              <a:rPr lang="en-GB" dirty="0"/>
              <a:t> = (0, 0, 1)</a:t>
            </a:r>
          </a:p>
          <a:p>
            <a:endParaRPr lang="en-GB" dirty="0"/>
          </a:p>
          <a:p>
            <a:endParaRPr lang="en-GB" dirty="0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B98B396-2F65-4B10-BEEB-91F41D532086}"/>
              </a:ext>
            </a:extLst>
          </p:cNvPr>
          <p:cNvSpPr txBox="1"/>
          <p:nvPr/>
        </p:nvSpPr>
        <p:spPr>
          <a:xfrm>
            <a:off x="8332237" y="3526971"/>
            <a:ext cx="367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Vorhersage eines neuronalen Netzes:</a:t>
            </a:r>
          </a:p>
          <a:p>
            <a:r>
              <a:rPr lang="de-DE" dirty="0"/>
              <a:t>(0.7,  0.15, 0.15)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87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Breitbild</PresentationFormat>
  <Paragraphs>26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Start 13:05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13:05</dc:title>
  <dc:creator>Dieter Greipl</dc:creator>
  <cp:lastModifiedBy>Dieter Greipl</cp:lastModifiedBy>
  <cp:revision>1</cp:revision>
  <dcterms:created xsi:type="dcterms:W3CDTF">2021-11-30T07:00:43Z</dcterms:created>
  <dcterms:modified xsi:type="dcterms:W3CDTF">2021-11-30T07:01:13Z</dcterms:modified>
</cp:coreProperties>
</file>