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915" r:id="rId2"/>
    <p:sldId id="917" r:id="rId3"/>
    <p:sldId id="916" r:id="rId4"/>
    <p:sldId id="918" r:id="rId5"/>
  </p:sldIdLst>
  <p:sldSz cx="9144000" cy="6858000" type="screen4x3"/>
  <p:notesSz cx="6797675" cy="9926638"/>
  <p:custShowLst>
    <p:custShow name="public" id="0">
      <p:sldLst/>
    </p:custShow>
  </p:custShow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33CCFF"/>
    <a:srgbClr val="0033CC"/>
    <a:srgbClr val="CCECFF"/>
    <a:srgbClr val="FF0000"/>
    <a:srgbClr val="FF3300"/>
    <a:srgbClr val="6699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0EB2D6-F765-4400-8685-D5CFBEBB7246}" v="33" dt="2021-10-01T07:24:23.9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2131" autoAdjust="0"/>
  </p:normalViewPr>
  <p:slideViewPr>
    <p:cSldViewPr showGuides="1">
      <p:cViewPr varScale="1">
        <p:scale>
          <a:sx n="75" d="100"/>
          <a:sy n="75" d="100"/>
        </p:scale>
        <p:origin x="1459" y="67"/>
      </p:cViewPr>
      <p:guideLst>
        <p:guide orient="horz" pos="43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3234" y="4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d97562fd-b189-437e-b91d-de7b81e9769e" providerId="ADAL" clId="{C219EB13-C6E0-4977-AFEF-1E46FBCAAC7F}"/>
    <pc:docChg chg="undo custSel addSld delSld modSld sldOrd">
      <pc:chgData name=" " userId="d97562fd-b189-437e-b91d-de7b81e9769e" providerId="ADAL" clId="{C219EB13-C6E0-4977-AFEF-1E46FBCAAC7F}" dt="2019-06-26T06:06:43.897" v="1003" actId="20577"/>
      <pc:docMkLst>
        <pc:docMk/>
      </pc:docMkLst>
      <pc:sldChg chg="modSp">
        <pc:chgData name=" " userId="d97562fd-b189-437e-b91d-de7b81e9769e" providerId="ADAL" clId="{C219EB13-C6E0-4977-AFEF-1E46FBCAAC7F}" dt="2019-06-26T06:06:43.897" v="1003" actId="20577"/>
        <pc:sldMkLst>
          <pc:docMk/>
          <pc:sldMk cId="2823202252" sldId="915"/>
        </pc:sldMkLst>
        <pc:spChg chg="mod">
          <ac:chgData name=" " userId="d97562fd-b189-437e-b91d-de7b81e9769e" providerId="ADAL" clId="{C219EB13-C6E0-4977-AFEF-1E46FBCAAC7F}" dt="2019-06-22T06:41:38.137" v="60" actId="20577"/>
          <ac:spMkLst>
            <pc:docMk/>
            <pc:sldMk cId="2823202252" sldId="915"/>
            <ac:spMk id="2" creationId="{71B1345E-CC76-4FB9-9C81-BD800988F028}"/>
          </ac:spMkLst>
        </pc:spChg>
        <pc:spChg chg="mod">
          <ac:chgData name=" " userId="d97562fd-b189-437e-b91d-de7b81e9769e" providerId="ADAL" clId="{C219EB13-C6E0-4977-AFEF-1E46FBCAAC7F}" dt="2019-06-26T06:06:43.897" v="1003" actId="20577"/>
          <ac:spMkLst>
            <pc:docMk/>
            <pc:sldMk cId="2823202252" sldId="915"/>
            <ac:spMk id="4" creationId="{4B948360-B672-4DD7-BDBE-C4D39DA10A40}"/>
          </ac:spMkLst>
        </pc:spChg>
      </pc:sldChg>
      <pc:sldChg chg="addSp delSp modSp add modTransition">
        <pc:chgData name=" " userId="d97562fd-b189-437e-b91d-de7b81e9769e" providerId="ADAL" clId="{C219EB13-C6E0-4977-AFEF-1E46FBCAAC7F}" dt="2019-06-22T07:47:07.189" v="600" actId="20577"/>
        <pc:sldMkLst>
          <pc:docMk/>
          <pc:sldMk cId="2068892097" sldId="916"/>
        </pc:sldMkLst>
        <pc:spChg chg="del">
          <ac:chgData name=" " userId="d97562fd-b189-437e-b91d-de7b81e9769e" providerId="ADAL" clId="{C219EB13-C6E0-4977-AFEF-1E46FBCAAC7F}" dt="2019-06-22T07:10:37.618" v="96"/>
          <ac:spMkLst>
            <pc:docMk/>
            <pc:sldMk cId="2068892097" sldId="916"/>
            <ac:spMk id="2" creationId="{62162E00-AAD0-405B-8958-5138F744078B}"/>
          </ac:spMkLst>
        </pc:spChg>
        <pc:spChg chg="del mod">
          <ac:chgData name=" " userId="d97562fd-b189-437e-b91d-de7b81e9769e" providerId="ADAL" clId="{C219EB13-C6E0-4977-AFEF-1E46FBCAAC7F}" dt="2019-06-22T07:10:37.618" v="96"/>
          <ac:spMkLst>
            <pc:docMk/>
            <pc:sldMk cId="2068892097" sldId="916"/>
            <ac:spMk id="3" creationId="{0384C3F1-AAF1-449B-971D-756C10393508}"/>
          </ac:spMkLst>
        </pc:spChg>
        <pc:spChg chg="add mod">
          <ac:chgData name=" " userId="d97562fd-b189-437e-b91d-de7b81e9769e" providerId="ADAL" clId="{C219EB13-C6E0-4977-AFEF-1E46FBCAAC7F}" dt="2019-06-22T07:46:32.421" v="598" actId="20577"/>
          <ac:spMkLst>
            <pc:docMk/>
            <pc:sldMk cId="2068892097" sldId="916"/>
            <ac:spMk id="4" creationId="{7A88607B-E9EB-4457-98BD-E2EBA96AFF92}"/>
          </ac:spMkLst>
        </pc:spChg>
        <pc:spChg chg="add del mod">
          <ac:chgData name=" " userId="d97562fd-b189-437e-b91d-de7b81e9769e" providerId="ADAL" clId="{C219EB13-C6E0-4977-AFEF-1E46FBCAAC7F}" dt="2019-06-22T07:11:57.464" v="109" actId="478"/>
          <ac:spMkLst>
            <pc:docMk/>
            <pc:sldMk cId="2068892097" sldId="916"/>
            <ac:spMk id="5" creationId="{76753689-E99B-4469-BB82-DF41ECFA7194}"/>
          </ac:spMkLst>
        </pc:spChg>
        <pc:spChg chg="add mod">
          <ac:chgData name=" " userId="d97562fd-b189-437e-b91d-de7b81e9769e" providerId="ADAL" clId="{C219EB13-C6E0-4977-AFEF-1E46FBCAAC7F}" dt="2019-06-22T07:15:48.462" v="170" actId="14100"/>
          <ac:spMkLst>
            <pc:docMk/>
            <pc:sldMk cId="2068892097" sldId="916"/>
            <ac:spMk id="6" creationId="{1427B0FC-4548-4D4B-8E7C-D5E9A9C6DA16}"/>
          </ac:spMkLst>
        </pc:spChg>
        <pc:spChg chg="add del mod">
          <ac:chgData name=" " userId="d97562fd-b189-437e-b91d-de7b81e9769e" providerId="ADAL" clId="{C219EB13-C6E0-4977-AFEF-1E46FBCAAC7F}" dt="2019-06-22T07:46:12.939" v="559" actId="478"/>
          <ac:spMkLst>
            <pc:docMk/>
            <pc:sldMk cId="2068892097" sldId="916"/>
            <ac:spMk id="7" creationId="{84A0FCC8-BD48-48A2-9921-1BE261125027}"/>
          </ac:spMkLst>
        </pc:spChg>
        <pc:spChg chg="add mod">
          <ac:chgData name=" " userId="d97562fd-b189-437e-b91d-de7b81e9769e" providerId="ADAL" clId="{C219EB13-C6E0-4977-AFEF-1E46FBCAAC7F}" dt="2019-06-22T07:17:11.574" v="181" actId="14100"/>
          <ac:spMkLst>
            <pc:docMk/>
            <pc:sldMk cId="2068892097" sldId="916"/>
            <ac:spMk id="8" creationId="{4B75A268-2C07-44B0-AB8B-EFB6976A3777}"/>
          </ac:spMkLst>
        </pc:spChg>
        <pc:spChg chg="add del mod">
          <ac:chgData name=" " userId="d97562fd-b189-437e-b91d-de7b81e9769e" providerId="ADAL" clId="{C219EB13-C6E0-4977-AFEF-1E46FBCAAC7F}" dt="2019-06-22T07:26:58.448" v="359" actId="478"/>
          <ac:spMkLst>
            <pc:docMk/>
            <pc:sldMk cId="2068892097" sldId="916"/>
            <ac:spMk id="26" creationId="{3758A46B-032F-4A34-9D39-123B66FBD837}"/>
          </ac:spMkLst>
        </pc:spChg>
        <pc:spChg chg="add mod">
          <ac:chgData name=" " userId="d97562fd-b189-437e-b91d-de7b81e9769e" providerId="ADAL" clId="{C219EB13-C6E0-4977-AFEF-1E46FBCAAC7F}" dt="2019-06-22T07:47:07.189" v="600" actId="20577"/>
          <ac:spMkLst>
            <pc:docMk/>
            <pc:sldMk cId="2068892097" sldId="916"/>
            <ac:spMk id="27" creationId="{8F5547A8-5174-4676-950B-781D41416548}"/>
          </ac:spMkLst>
        </pc:spChg>
        <pc:spChg chg="add mod">
          <ac:chgData name=" " userId="d97562fd-b189-437e-b91d-de7b81e9769e" providerId="ADAL" clId="{C219EB13-C6E0-4977-AFEF-1E46FBCAAC7F}" dt="2019-06-22T07:24:54.397" v="348" actId="20577"/>
          <ac:spMkLst>
            <pc:docMk/>
            <pc:sldMk cId="2068892097" sldId="916"/>
            <ac:spMk id="28" creationId="{E5844E4F-5208-4E8F-AFE4-6659744A62EB}"/>
          </ac:spMkLst>
        </pc:spChg>
        <pc:spChg chg="add mod">
          <ac:chgData name=" " userId="d97562fd-b189-437e-b91d-de7b81e9769e" providerId="ADAL" clId="{C219EB13-C6E0-4977-AFEF-1E46FBCAAC7F}" dt="2019-06-22T07:24:24.680" v="326" actId="20577"/>
          <ac:spMkLst>
            <pc:docMk/>
            <pc:sldMk cId="2068892097" sldId="916"/>
            <ac:spMk id="29" creationId="{3C6DFF2E-D758-4476-B3DA-6852EEA8490F}"/>
          </ac:spMkLst>
        </pc:spChg>
        <pc:spChg chg="add mod">
          <ac:chgData name=" " userId="d97562fd-b189-437e-b91d-de7b81e9769e" providerId="ADAL" clId="{C219EB13-C6E0-4977-AFEF-1E46FBCAAC7F}" dt="2019-06-22T07:24:49.017" v="344" actId="1076"/>
          <ac:spMkLst>
            <pc:docMk/>
            <pc:sldMk cId="2068892097" sldId="916"/>
            <ac:spMk id="30" creationId="{2ED344C5-2BC9-4CB2-AF43-69009808786B}"/>
          </ac:spMkLst>
        </pc:spChg>
        <pc:picChg chg="add del mod modCrop">
          <ac:chgData name=" " userId="d97562fd-b189-437e-b91d-de7b81e9769e" providerId="ADAL" clId="{C219EB13-C6E0-4977-AFEF-1E46FBCAAC7F}" dt="2019-06-22T07:26:58.448" v="359" actId="478"/>
          <ac:picMkLst>
            <pc:docMk/>
            <pc:sldMk cId="2068892097" sldId="916"/>
            <ac:picMk id="19" creationId="{2CB9AB65-2D47-46EF-838B-FC4F2C7F28C8}"/>
          </ac:picMkLst>
        </pc:picChg>
        <pc:picChg chg="add del mod modCrop">
          <ac:chgData name=" " userId="d97562fd-b189-437e-b91d-de7b81e9769e" providerId="ADAL" clId="{C219EB13-C6E0-4977-AFEF-1E46FBCAAC7F}" dt="2019-06-22T07:26:58.448" v="359" actId="478"/>
          <ac:picMkLst>
            <pc:docMk/>
            <pc:sldMk cId="2068892097" sldId="916"/>
            <ac:picMk id="20" creationId="{D0D6DF29-DFD3-43F8-BDF7-057297EF128F}"/>
          </ac:picMkLst>
        </pc:picChg>
        <pc:cxnChg chg="add del mod">
          <ac:chgData name=" " userId="d97562fd-b189-437e-b91d-de7b81e9769e" providerId="ADAL" clId="{C219EB13-C6E0-4977-AFEF-1E46FBCAAC7F}" dt="2019-06-22T07:46:12.939" v="559" actId="478"/>
          <ac:cxnSpMkLst>
            <pc:docMk/>
            <pc:sldMk cId="2068892097" sldId="916"/>
            <ac:cxnSpMk id="10" creationId="{51C043C5-8892-4808-BF2C-7B94D36ECA3F}"/>
          </ac:cxnSpMkLst>
        </pc:cxnChg>
        <pc:cxnChg chg="add del mod">
          <ac:chgData name=" " userId="d97562fd-b189-437e-b91d-de7b81e9769e" providerId="ADAL" clId="{C219EB13-C6E0-4977-AFEF-1E46FBCAAC7F}" dt="2019-06-22T07:46:12.939" v="559" actId="478"/>
          <ac:cxnSpMkLst>
            <pc:docMk/>
            <pc:sldMk cId="2068892097" sldId="916"/>
            <ac:cxnSpMk id="13" creationId="{C3F08CEC-D901-43C1-8635-573E063502BF}"/>
          </ac:cxnSpMkLst>
        </pc:cxnChg>
        <pc:cxnChg chg="add mod">
          <ac:chgData name=" " userId="d97562fd-b189-437e-b91d-de7b81e9769e" providerId="ADAL" clId="{C219EB13-C6E0-4977-AFEF-1E46FBCAAC7F}" dt="2019-06-22T07:25:15.098" v="354" actId="14100"/>
          <ac:cxnSpMkLst>
            <pc:docMk/>
            <pc:sldMk cId="2068892097" sldId="916"/>
            <ac:cxnSpMk id="32" creationId="{EC2712C1-E15A-4E6D-A206-1A5A839A3F98}"/>
          </ac:cxnSpMkLst>
        </pc:cxnChg>
        <pc:cxnChg chg="add mod">
          <ac:chgData name=" " userId="d97562fd-b189-437e-b91d-de7b81e9769e" providerId="ADAL" clId="{C219EB13-C6E0-4977-AFEF-1E46FBCAAC7F}" dt="2019-06-22T07:25:22.929" v="356" actId="1076"/>
          <ac:cxnSpMkLst>
            <pc:docMk/>
            <pc:sldMk cId="2068892097" sldId="916"/>
            <ac:cxnSpMk id="34" creationId="{6A55264A-51EB-440A-9663-95B1490B56B6}"/>
          </ac:cxnSpMkLst>
        </pc:cxnChg>
        <pc:cxnChg chg="add mod">
          <ac:chgData name=" " userId="d97562fd-b189-437e-b91d-de7b81e9769e" providerId="ADAL" clId="{C219EB13-C6E0-4977-AFEF-1E46FBCAAC7F}" dt="2019-06-22T07:46:17.419" v="561" actId="1076"/>
          <ac:cxnSpMkLst>
            <pc:docMk/>
            <pc:sldMk cId="2068892097" sldId="916"/>
            <ac:cxnSpMk id="35" creationId="{1F38A67C-6949-4B32-A9A3-8EEF3F35445C}"/>
          </ac:cxnSpMkLst>
        </pc:cxnChg>
      </pc:sldChg>
      <pc:sldChg chg="addSp delSp modSp add">
        <pc:chgData name=" " userId="d97562fd-b189-437e-b91d-de7b81e9769e" providerId="ADAL" clId="{C219EB13-C6E0-4977-AFEF-1E46FBCAAC7F}" dt="2019-06-26T05:41:12.248" v="994" actId="20577"/>
        <pc:sldMkLst>
          <pc:docMk/>
          <pc:sldMk cId="1113996106" sldId="917"/>
        </pc:sldMkLst>
        <pc:spChg chg="add mod">
          <ac:chgData name=" " userId="d97562fd-b189-437e-b91d-de7b81e9769e" providerId="ADAL" clId="{C219EB13-C6E0-4977-AFEF-1E46FBCAAC7F}" dt="2019-06-26T05:41:03.060" v="984" actId="1076"/>
          <ac:spMkLst>
            <pc:docMk/>
            <pc:sldMk cId="1113996106" sldId="917"/>
            <ac:spMk id="2" creationId="{CF94146D-EBCA-43F7-816F-12DF21BBB30D}"/>
          </ac:spMkLst>
        </pc:spChg>
        <pc:spChg chg="add mod">
          <ac:chgData name=" " userId="d97562fd-b189-437e-b91d-de7b81e9769e" providerId="ADAL" clId="{C219EB13-C6E0-4977-AFEF-1E46FBCAAC7F}" dt="2019-06-22T07:56:11.139" v="901" actId="2085"/>
          <ac:spMkLst>
            <pc:docMk/>
            <pc:sldMk cId="1113996106" sldId="917"/>
            <ac:spMk id="3" creationId="{E07997D0-5872-4215-97BC-868B01E3E235}"/>
          </ac:spMkLst>
        </pc:spChg>
        <pc:spChg chg="mod">
          <ac:chgData name=" " userId="d97562fd-b189-437e-b91d-de7b81e9769e" providerId="ADAL" clId="{C219EB13-C6E0-4977-AFEF-1E46FBCAAC7F}" dt="2019-06-22T08:01:17.268" v="978" actId="114"/>
          <ac:spMkLst>
            <pc:docMk/>
            <pc:sldMk cId="1113996106" sldId="917"/>
            <ac:spMk id="4" creationId="{7A88607B-E9EB-4457-98BD-E2EBA96AFF92}"/>
          </ac:spMkLst>
        </pc:spChg>
        <pc:spChg chg="del">
          <ac:chgData name=" " userId="d97562fd-b189-437e-b91d-de7b81e9769e" providerId="ADAL" clId="{C219EB13-C6E0-4977-AFEF-1E46FBCAAC7F}" dt="2019-06-22T07:52:07.028" v="668" actId="478"/>
          <ac:spMkLst>
            <pc:docMk/>
            <pc:sldMk cId="1113996106" sldId="917"/>
            <ac:spMk id="5" creationId="{76753689-E99B-4469-BB82-DF41ECFA7194}"/>
          </ac:spMkLst>
        </pc:spChg>
        <pc:spChg chg="add mod">
          <ac:chgData name=" " userId="d97562fd-b189-437e-b91d-de7b81e9769e" providerId="ADAL" clId="{C219EB13-C6E0-4977-AFEF-1E46FBCAAC7F}" dt="2019-06-22T07:59:08.420" v="964" actId="20577"/>
          <ac:spMkLst>
            <pc:docMk/>
            <pc:sldMk cId="1113996106" sldId="917"/>
            <ac:spMk id="6" creationId="{4100B100-A7B2-443D-AE6A-2C4B0497AF20}"/>
          </ac:spMkLst>
        </pc:spChg>
        <pc:spChg chg="add mod">
          <ac:chgData name=" " userId="d97562fd-b189-437e-b91d-de7b81e9769e" providerId="ADAL" clId="{C219EB13-C6E0-4977-AFEF-1E46FBCAAC7F}" dt="2019-06-22T07:55:41.092" v="899" actId="20577"/>
          <ac:spMkLst>
            <pc:docMk/>
            <pc:sldMk cId="1113996106" sldId="917"/>
            <ac:spMk id="7" creationId="{40364486-E60F-4E1A-9FCB-780D557540AA}"/>
          </ac:spMkLst>
        </pc:spChg>
        <pc:spChg chg="add mod">
          <ac:chgData name=" " userId="d97562fd-b189-437e-b91d-de7b81e9769e" providerId="ADAL" clId="{C219EB13-C6E0-4977-AFEF-1E46FBCAAC7F}" dt="2019-06-22T07:56:55.667" v="906" actId="14100"/>
          <ac:spMkLst>
            <pc:docMk/>
            <pc:sldMk cId="1113996106" sldId="917"/>
            <ac:spMk id="8" creationId="{6FF632D3-9199-4A74-AEA5-54839846743D}"/>
          </ac:spMkLst>
        </pc:spChg>
        <pc:spChg chg="add del mod">
          <ac:chgData name=" " userId="d97562fd-b189-437e-b91d-de7b81e9769e" providerId="ADAL" clId="{C219EB13-C6E0-4977-AFEF-1E46FBCAAC7F}" dt="2019-06-22T07:55:01.571" v="885" actId="478"/>
          <ac:spMkLst>
            <pc:docMk/>
            <pc:sldMk cId="1113996106" sldId="917"/>
            <ac:spMk id="11" creationId="{B05958BC-1C9C-4C80-960B-D09E25EABE0E}"/>
          </ac:spMkLst>
        </pc:spChg>
        <pc:spChg chg="add del mod">
          <ac:chgData name=" " userId="d97562fd-b189-437e-b91d-de7b81e9769e" providerId="ADAL" clId="{C219EB13-C6E0-4977-AFEF-1E46FBCAAC7F}" dt="2019-06-22T07:55:09.186" v="887" actId="478"/>
          <ac:spMkLst>
            <pc:docMk/>
            <pc:sldMk cId="1113996106" sldId="917"/>
            <ac:spMk id="12" creationId="{4DAD82FF-2662-4719-9860-98FE8BDD2564}"/>
          </ac:spMkLst>
        </pc:spChg>
        <pc:spChg chg="add mod">
          <ac:chgData name=" " userId="d97562fd-b189-437e-b91d-de7b81e9769e" providerId="ADAL" clId="{C219EB13-C6E0-4977-AFEF-1E46FBCAAC7F}" dt="2019-06-26T05:41:12.248" v="994" actId="20577"/>
          <ac:spMkLst>
            <pc:docMk/>
            <pc:sldMk cId="1113996106" sldId="917"/>
            <ac:spMk id="21" creationId="{BC5CAB70-438F-4E3C-B81C-BE1A5EEFCEC2}"/>
          </ac:spMkLst>
        </pc:spChg>
        <pc:spChg chg="add mod">
          <ac:chgData name=" " userId="d97562fd-b189-437e-b91d-de7b81e9769e" providerId="ADAL" clId="{C219EB13-C6E0-4977-AFEF-1E46FBCAAC7F}" dt="2019-06-22T07:57:41.870" v="929" actId="114"/>
          <ac:spMkLst>
            <pc:docMk/>
            <pc:sldMk cId="1113996106" sldId="917"/>
            <ac:spMk id="24" creationId="{87EC8EC6-A14F-4AF7-91DD-BDBC30EC0D91}"/>
          </ac:spMkLst>
        </pc:spChg>
        <pc:cxnChg chg="add mod">
          <ac:chgData name=" " userId="d97562fd-b189-437e-b91d-de7b81e9769e" providerId="ADAL" clId="{C219EB13-C6E0-4977-AFEF-1E46FBCAAC7F}" dt="2019-06-22T07:56:55.667" v="906" actId="14100"/>
          <ac:cxnSpMkLst>
            <pc:docMk/>
            <pc:sldMk cId="1113996106" sldId="917"/>
            <ac:cxnSpMk id="10" creationId="{2B09B248-027B-485E-9E67-F19AC0B95A99}"/>
          </ac:cxnSpMkLst>
        </pc:cxnChg>
        <pc:cxnChg chg="add mod">
          <ac:chgData name=" " userId="d97562fd-b189-437e-b91d-de7b81e9769e" providerId="ADAL" clId="{C219EB13-C6E0-4977-AFEF-1E46FBCAAC7F}" dt="2019-06-22T07:55:18.610" v="888" actId="11529"/>
          <ac:cxnSpMkLst>
            <pc:docMk/>
            <pc:sldMk cId="1113996106" sldId="917"/>
            <ac:cxnSpMk id="14" creationId="{BBD3A00F-E9C0-4995-96E8-5BB110D12FA4}"/>
          </ac:cxnSpMkLst>
        </pc:cxnChg>
        <pc:cxnChg chg="add mod">
          <ac:chgData name=" " userId="d97562fd-b189-437e-b91d-de7b81e9769e" providerId="ADAL" clId="{C219EB13-C6E0-4977-AFEF-1E46FBCAAC7F}" dt="2019-06-22T07:55:25.132" v="889" actId="11529"/>
          <ac:cxnSpMkLst>
            <pc:docMk/>
            <pc:sldMk cId="1113996106" sldId="917"/>
            <ac:cxnSpMk id="16" creationId="{113B59BC-2F38-42B2-B5F8-791F95F55F50}"/>
          </ac:cxnSpMkLst>
        </pc:cxnChg>
        <pc:cxnChg chg="add mod">
          <ac:chgData name=" " userId="d97562fd-b189-437e-b91d-de7b81e9769e" providerId="ADAL" clId="{C219EB13-C6E0-4977-AFEF-1E46FBCAAC7F}" dt="2019-06-22T07:57:11.633" v="915" actId="11529"/>
          <ac:cxnSpMkLst>
            <pc:docMk/>
            <pc:sldMk cId="1113996106" sldId="917"/>
            <ac:cxnSpMk id="23" creationId="{3C6FE071-10B2-41D4-914C-9DEEC5CC1167}"/>
          </ac:cxnSpMkLst>
        </pc:cxnChg>
        <pc:cxnChg chg="add mod">
          <ac:chgData name=" " userId="d97562fd-b189-437e-b91d-de7b81e9769e" providerId="ADAL" clId="{C219EB13-C6E0-4977-AFEF-1E46FBCAAC7F}" dt="2019-06-22T07:57:36.242" v="928" actId="11529"/>
          <ac:cxnSpMkLst>
            <pc:docMk/>
            <pc:sldMk cId="1113996106" sldId="917"/>
            <ac:cxnSpMk id="26" creationId="{D881DA82-C824-421D-BBB9-F943B01F702F}"/>
          </ac:cxnSpMkLst>
        </pc:cxnChg>
      </pc:sldChg>
      <pc:sldChg chg="addSp delSp modSp add modTransition">
        <pc:chgData name=" " userId="d97562fd-b189-437e-b91d-de7b81e9769e" providerId="ADAL" clId="{C219EB13-C6E0-4977-AFEF-1E46FBCAAC7F}" dt="2019-06-22T07:20:15.902" v="211" actId="20577"/>
        <pc:sldMkLst>
          <pc:docMk/>
          <pc:sldMk cId="3280873870" sldId="918"/>
        </pc:sldMkLst>
        <pc:spChg chg="del">
          <ac:chgData name=" " userId="d97562fd-b189-437e-b91d-de7b81e9769e" providerId="ADAL" clId="{C219EB13-C6E0-4977-AFEF-1E46FBCAAC7F}" dt="2019-06-22T07:20:13.320" v="204"/>
          <ac:spMkLst>
            <pc:docMk/>
            <pc:sldMk cId="3280873870" sldId="918"/>
            <ac:spMk id="2" creationId="{D1B117C4-FDF1-43CE-B9FA-BEF22EB3980E}"/>
          </ac:spMkLst>
        </pc:spChg>
        <pc:spChg chg="del">
          <ac:chgData name=" " userId="d97562fd-b189-437e-b91d-de7b81e9769e" providerId="ADAL" clId="{C219EB13-C6E0-4977-AFEF-1E46FBCAAC7F}" dt="2019-06-22T07:20:13.320" v="204"/>
          <ac:spMkLst>
            <pc:docMk/>
            <pc:sldMk cId="3280873870" sldId="918"/>
            <ac:spMk id="5" creationId="{5CC762DD-31D7-4D0D-8BB7-418D111A80F6}"/>
          </ac:spMkLst>
        </pc:spChg>
        <pc:spChg chg="add mod">
          <ac:chgData name=" " userId="d97562fd-b189-437e-b91d-de7b81e9769e" providerId="ADAL" clId="{C219EB13-C6E0-4977-AFEF-1E46FBCAAC7F}" dt="2019-06-22T07:20:13.320" v="204"/>
          <ac:spMkLst>
            <pc:docMk/>
            <pc:sldMk cId="3280873870" sldId="918"/>
            <ac:spMk id="6" creationId="{6DD7B5A8-5D32-4F58-A0BD-628BDE99C84E}"/>
          </ac:spMkLst>
        </pc:spChg>
        <pc:spChg chg="add mod">
          <ac:chgData name=" " userId="d97562fd-b189-437e-b91d-de7b81e9769e" providerId="ADAL" clId="{C219EB13-C6E0-4977-AFEF-1E46FBCAAC7F}" dt="2019-06-22T07:20:15.902" v="211" actId="20577"/>
          <ac:spMkLst>
            <pc:docMk/>
            <pc:sldMk cId="3280873870" sldId="918"/>
            <ac:spMk id="7" creationId="{DF18365B-E45B-45BA-B6EB-95A2F53B6E87}"/>
          </ac:spMkLst>
        </pc:spChg>
      </pc:sldChg>
      <pc:sldChg chg="addSp add ord">
        <pc:chgData name=" " userId="d97562fd-b189-437e-b91d-de7b81e9769e" providerId="ADAL" clId="{C219EB13-C6E0-4977-AFEF-1E46FBCAAC7F}" dt="2019-06-26T05:42:04.567" v="1000"/>
        <pc:sldMkLst>
          <pc:docMk/>
          <pc:sldMk cId="1243964066" sldId="919"/>
        </pc:sldMkLst>
        <pc:cxnChg chg="add">
          <ac:chgData name=" " userId="d97562fd-b189-437e-b91d-de7b81e9769e" providerId="ADAL" clId="{C219EB13-C6E0-4977-AFEF-1E46FBCAAC7F}" dt="2019-06-22T07:26:41.540" v="357"/>
          <ac:cxnSpMkLst>
            <pc:docMk/>
            <pc:sldMk cId="1243964066" sldId="919"/>
            <ac:cxnSpMk id="11" creationId="{D7E7A95E-2E99-46B6-BD18-5D83E39EAD94}"/>
          </ac:cxnSpMkLst>
        </pc:cxnChg>
      </pc:sldChg>
      <pc:sldChg chg="add">
        <pc:chgData name=" " userId="d97562fd-b189-437e-b91d-de7b81e9769e" providerId="ADAL" clId="{C219EB13-C6E0-4977-AFEF-1E46FBCAAC7F}" dt="2019-06-22T07:26:52.224" v="358"/>
        <pc:sldMkLst>
          <pc:docMk/>
          <pc:sldMk cId="3111146823" sldId="920"/>
        </pc:sldMkLst>
      </pc:sldChg>
      <pc:sldChg chg="addSp delSp modSp add ord">
        <pc:chgData name=" " userId="d97562fd-b189-437e-b91d-de7b81e9769e" providerId="ADAL" clId="{C219EB13-C6E0-4977-AFEF-1E46FBCAAC7F}" dt="2019-06-22T07:48:19.144" v="609"/>
        <pc:sldMkLst>
          <pc:docMk/>
          <pc:sldMk cId="388774456" sldId="921"/>
        </pc:sldMkLst>
        <pc:spChg chg="add mod">
          <ac:chgData name=" " userId="d97562fd-b189-437e-b91d-de7b81e9769e" providerId="ADAL" clId="{C219EB13-C6E0-4977-AFEF-1E46FBCAAC7F}" dt="2019-06-22T07:35:42.260" v="385" actId="1076"/>
          <ac:spMkLst>
            <pc:docMk/>
            <pc:sldMk cId="388774456" sldId="921"/>
            <ac:spMk id="3" creationId="{40B1C8E8-92A4-4273-B6E4-DDD2CC97C089}"/>
          </ac:spMkLst>
        </pc:spChg>
        <pc:spChg chg="mod">
          <ac:chgData name=" " userId="d97562fd-b189-437e-b91d-de7b81e9769e" providerId="ADAL" clId="{C219EB13-C6E0-4977-AFEF-1E46FBCAAC7F}" dt="2019-06-22T07:41:25.662" v="486" actId="20577"/>
          <ac:spMkLst>
            <pc:docMk/>
            <pc:sldMk cId="388774456" sldId="921"/>
            <ac:spMk id="4" creationId="{7A88607B-E9EB-4457-98BD-E2EBA96AFF92}"/>
          </ac:spMkLst>
        </pc:spChg>
        <pc:spChg chg="add del">
          <ac:chgData name=" " userId="d97562fd-b189-437e-b91d-de7b81e9769e" providerId="ADAL" clId="{C219EB13-C6E0-4977-AFEF-1E46FBCAAC7F}" dt="2019-06-22T07:36:11.477" v="387"/>
          <ac:spMkLst>
            <pc:docMk/>
            <pc:sldMk cId="388774456" sldId="921"/>
            <ac:spMk id="5" creationId="{FC1DB3D7-7EF3-4345-BA81-A82C0E4E9F5A}"/>
          </ac:spMkLst>
        </pc:spChg>
        <pc:spChg chg="del">
          <ac:chgData name=" " userId="d97562fd-b189-437e-b91d-de7b81e9769e" providerId="ADAL" clId="{C219EB13-C6E0-4977-AFEF-1E46FBCAAC7F}" dt="2019-06-22T07:34:39.751" v="374" actId="478"/>
          <ac:spMkLst>
            <pc:docMk/>
            <pc:sldMk cId="388774456" sldId="921"/>
            <ac:spMk id="6" creationId="{1427B0FC-4548-4D4B-8E7C-D5E9A9C6DA16}"/>
          </ac:spMkLst>
        </pc:spChg>
        <pc:spChg chg="del">
          <ac:chgData name=" " userId="d97562fd-b189-437e-b91d-de7b81e9769e" providerId="ADAL" clId="{C219EB13-C6E0-4977-AFEF-1E46FBCAAC7F}" dt="2019-06-22T07:34:39.751" v="374" actId="478"/>
          <ac:spMkLst>
            <pc:docMk/>
            <pc:sldMk cId="388774456" sldId="921"/>
            <ac:spMk id="7" creationId="{84A0FCC8-BD48-48A2-9921-1BE261125027}"/>
          </ac:spMkLst>
        </pc:spChg>
        <pc:spChg chg="del">
          <ac:chgData name=" " userId="d97562fd-b189-437e-b91d-de7b81e9769e" providerId="ADAL" clId="{C219EB13-C6E0-4977-AFEF-1E46FBCAAC7F}" dt="2019-06-22T07:34:39.751" v="374" actId="478"/>
          <ac:spMkLst>
            <pc:docMk/>
            <pc:sldMk cId="388774456" sldId="921"/>
            <ac:spMk id="8" creationId="{4B75A268-2C07-44B0-AB8B-EFB6976A3777}"/>
          </ac:spMkLst>
        </pc:spChg>
        <pc:spChg chg="add mod">
          <ac:chgData name=" " userId="d97562fd-b189-437e-b91d-de7b81e9769e" providerId="ADAL" clId="{C219EB13-C6E0-4977-AFEF-1E46FBCAAC7F}" dt="2019-06-22T07:39:04.972" v="439" actId="20577"/>
          <ac:spMkLst>
            <pc:docMk/>
            <pc:sldMk cId="388774456" sldId="921"/>
            <ac:spMk id="15" creationId="{70E603AE-5D19-4EE9-8E82-E9CB294081AE}"/>
          </ac:spMkLst>
        </pc:spChg>
        <pc:spChg chg="add mod">
          <ac:chgData name=" " userId="d97562fd-b189-437e-b91d-de7b81e9769e" providerId="ADAL" clId="{C219EB13-C6E0-4977-AFEF-1E46FBCAAC7F}" dt="2019-06-22T07:37:26.068" v="400" actId="14100"/>
          <ac:spMkLst>
            <pc:docMk/>
            <pc:sldMk cId="388774456" sldId="921"/>
            <ac:spMk id="18" creationId="{FC459E77-5010-4EF6-8D8B-F08A9D86415E}"/>
          </ac:spMkLst>
        </pc:spChg>
        <pc:spChg chg="add mod">
          <ac:chgData name=" " userId="d97562fd-b189-437e-b91d-de7b81e9769e" providerId="ADAL" clId="{C219EB13-C6E0-4977-AFEF-1E46FBCAAC7F}" dt="2019-06-22T07:37:19.139" v="398" actId="14100"/>
          <ac:spMkLst>
            <pc:docMk/>
            <pc:sldMk cId="388774456" sldId="921"/>
            <ac:spMk id="19" creationId="{D6C6EB3D-A18E-4E62-88B7-C3EEDCE90B67}"/>
          </ac:spMkLst>
        </pc:spChg>
        <pc:spChg chg="del">
          <ac:chgData name=" " userId="d97562fd-b189-437e-b91d-de7b81e9769e" providerId="ADAL" clId="{C219EB13-C6E0-4977-AFEF-1E46FBCAAC7F}" dt="2019-06-22T07:34:39.751" v="374" actId="478"/>
          <ac:spMkLst>
            <pc:docMk/>
            <pc:sldMk cId="388774456" sldId="921"/>
            <ac:spMk id="27" creationId="{8F5547A8-5174-4676-950B-781D41416548}"/>
          </ac:spMkLst>
        </pc:spChg>
        <pc:spChg chg="del">
          <ac:chgData name=" " userId="d97562fd-b189-437e-b91d-de7b81e9769e" providerId="ADAL" clId="{C219EB13-C6E0-4977-AFEF-1E46FBCAAC7F}" dt="2019-06-22T07:34:39.751" v="374" actId="478"/>
          <ac:spMkLst>
            <pc:docMk/>
            <pc:sldMk cId="388774456" sldId="921"/>
            <ac:spMk id="28" creationId="{E5844E4F-5208-4E8F-AFE4-6659744A62EB}"/>
          </ac:spMkLst>
        </pc:spChg>
        <pc:spChg chg="del">
          <ac:chgData name=" " userId="d97562fd-b189-437e-b91d-de7b81e9769e" providerId="ADAL" clId="{C219EB13-C6E0-4977-AFEF-1E46FBCAAC7F}" dt="2019-06-22T07:34:39.751" v="374" actId="478"/>
          <ac:spMkLst>
            <pc:docMk/>
            <pc:sldMk cId="388774456" sldId="921"/>
            <ac:spMk id="29" creationId="{3C6DFF2E-D758-4476-B3DA-6852EEA8490F}"/>
          </ac:spMkLst>
        </pc:spChg>
        <pc:spChg chg="del">
          <ac:chgData name=" " userId="d97562fd-b189-437e-b91d-de7b81e9769e" providerId="ADAL" clId="{C219EB13-C6E0-4977-AFEF-1E46FBCAAC7F}" dt="2019-06-22T07:34:39.751" v="374" actId="478"/>
          <ac:spMkLst>
            <pc:docMk/>
            <pc:sldMk cId="388774456" sldId="921"/>
            <ac:spMk id="30" creationId="{2ED344C5-2BC9-4CB2-AF43-69009808786B}"/>
          </ac:spMkLst>
        </pc:spChg>
        <pc:spChg chg="add mod">
          <ac:chgData name=" " userId="d97562fd-b189-437e-b91d-de7b81e9769e" providerId="ADAL" clId="{C219EB13-C6E0-4977-AFEF-1E46FBCAAC7F}" dt="2019-06-22T07:39:35.981" v="466" actId="20577"/>
          <ac:spMkLst>
            <pc:docMk/>
            <pc:sldMk cId="388774456" sldId="921"/>
            <ac:spMk id="31" creationId="{108DE547-E35E-4738-86DB-871CE964ECA5}"/>
          </ac:spMkLst>
        </pc:spChg>
        <pc:spChg chg="add mod">
          <ac:chgData name=" " userId="d97562fd-b189-437e-b91d-de7b81e9769e" providerId="ADAL" clId="{C219EB13-C6E0-4977-AFEF-1E46FBCAAC7F}" dt="2019-06-22T07:40:50.788" v="475" actId="20577"/>
          <ac:spMkLst>
            <pc:docMk/>
            <pc:sldMk cId="388774456" sldId="921"/>
            <ac:spMk id="33" creationId="{471A39F9-C6C6-43D6-A7AB-223272D78674}"/>
          </ac:spMkLst>
        </pc:spChg>
        <pc:picChg chg="add mod">
          <ac:chgData name=" " userId="d97562fd-b189-437e-b91d-de7b81e9769e" providerId="ADAL" clId="{C219EB13-C6E0-4977-AFEF-1E46FBCAAC7F}" dt="2019-06-22T07:36:32.156" v="390" actId="14100"/>
          <ac:picMkLst>
            <pc:docMk/>
            <pc:sldMk cId="388774456" sldId="921"/>
            <ac:picMk id="2" creationId="{DB1634D8-16E8-45DD-A6B1-E621B20FFFCF}"/>
          </ac:picMkLst>
        </pc:picChg>
        <pc:picChg chg="add mod">
          <ac:chgData name=" " userId="d97562fd-b189-437e-b91d-de7b81e9769e" providerId="ADAL" clId="{C219EB13-C6E0-4977-AFEF-1E46FBCAAC7F}" dt="2019-06-22T07:36:46.075" v="393" actId="1076"/>
          <ac:picMkLst>
            <pc:docMk/>
            <pc:sldMk cId="388774456" sldId="921"/>
            <ac:picMk id="9" creationId="{FCCDA017-6A96-4E3A-8372-2D4F8AC79351}"/>
          </ac:picMkLst>
        </pc:picChg>
        <pc:picChg chg="add mod">
          <ac:chgData name=" " userId="d97562fd-b189-437e-b91d-de7b81e9769e" providerId="ADAL" clId="{C219EB13-C6E0-4977-AFEF-1E46FBCAAC7F}" dt="2019-06-22T07:37:28.972" v="401" actId="14100"/>
          <ac:picMkLst>
            <pc:docMk/>
            <pc:sldMk cId="388774456" sldId="921"/>
            <ac:picMk id="11" creationId="{308CDFEF-E476-4B5D-8810-FC97E63F2BCF}"/>
          </ac:picMkLst>
        </pc:picChg>
        <pc:picChg chg="add mod">
          <ac:chgData name=" " userId="d97562fd-b189-437e-b91d-de7b81e9769e" providerId="ADAL" clId="{C219EB13-C6E0-4977-AFEF-1E46FBCAAC7F}" dt="2019-06-22T07:38:12.859" v="412" actId="1076"/>
          <ac:picMkLst>
            <pc:docMk/>
            <pc:sldMk cId="388774456" sldId="921"/>
            <ac:picMk id="1026" creationId="{6ECA69B9-853D-4ACC-8B18-DAC923D6ADD3}"/>
          </ac:picMkLst>
        </pc:picChg>
        <pc:picChg chg="add mod">
          <ac:chgData name=" " userId="d97562fd-b189-437e-b91d-de7b81e9769e" providerId="ADAL" clId="{C219EB13-C6E0-4977-AFEF-1E46FBCAAC7F}" dt="2019-06-22T07:38:31.944" v="415" actId="1076"/>
          <ac:picMkLst>
            <pc:docMk/>
            <pc:sldMk cId="388774456" sldId="921"/>
            <ac:picMk id="1028" creationId="{160673CD-58CF-41EE-9944-FD5BA8033C1E}"/>
          </ac:picMkLst>
        </pc:picChg>
        <pc:picChg chg="add mod">
          <ac:chgData name=" " userId="d97562fd-b189-437e-b91d-de7b81e9769e" providerId="ADAL" clId="{C219EB13-C6E0-4977-AFEF-1E46FBCAAC7F}" dt="2019-06-22T07:38:36.936" v="417" actId="1076"/>
          <ac:picMkLst>
            <pc:docMk/>
            <pc:sldMk cId="388774456" sldId="921"/>
            <ac:picMk id="1030" creationId="{6D85D7E7-6F31-4022-B773-0903CE693CDA}"/>
          </ac:picMkLst>
        </pc:picChg>
        <pc:cxnChg chg="del mod">
          <ac:chgData name=" " userId="d97562fd-b189-437e-b91d-de7b81e9769e" providerId="ADAL" clId="{C219EB13-C6E0-4977-AFEF-1E46FBCAAC7F}" dt="2019-06-22T07:34:39.751" v="374" actId="478"/>
          <ac:cxnSpMkLst>
            <pc:docMk/>
            <pc:sldMk cId="388774456" sldId="921"/>
            <ac:cxnSpMk id="10" creationId="{51C043C5-8892-4808-BF2C-7B94D36ECA3F}"/>
          </ac:cxnSpMkLst>
        </pc:cxnChg>
        <pc:cxnChg chg="del mod">
          <ac:chgData name=" " userId="d97562fd-b189-437e-b91d-de7b81e9769e" providerId="ADAL" clId="{C219EB13-C6E0-4977-AFEF-1E46FBCAAC7F}" dt="2019-06-22T07:34:39.751" v="374" actId="478"/>
          <ac:cxnSpMkLst>
            <pc:docMk/>
            <pc:sldMk cId="388774456" sldId="921"/>
            <ac:cxnSpMk id="13" creationId="{C3F08CEC-D901-43C1-8635-573E063502BF}"/>
          </ac:cxnSpMkLst>
        </pc:cxnChg>
        <pc:cxnChg chg="add mod">
          <ac:chgData name=" " userId="d97562fd-b189-437e-b91d-de7b81e9769e" providerId="ADAL" clId="{C219EB13-C6E0-4977-AFEF-1E46FBCAAC7F}" dt="2019-06-22T07:37:33.915" v="402" actId="11529"/>
          <ac:cxnSpMkLst>
            <pc:docMk/>
            <pc:sldMk cId="388774456" sldId="921"/>
            <ac:cxnSpMk id="14" creationId="{6D97BB0D-37E4-4942-BCDD-F131A50A0CA9}"/>
          </ac:cxnSpMkLst>
        </pc:cxnChg>
        <pc:cxnChg chg="del">
          <ac:chgData name=" " userId="d97562fd-b189-437e-b91d-de7b81e9769e" providerId="ADAL" clId="{C219EB13-C6E0-4977-AFEF-1E46FBCAAC7F}" dt="2019-06-22T07:34:39.751" v="374" actId="478"/>
          <ac:cxnSpMkLst>
            <pc:docMk/>
            <pc:sldMk cId="388774456" sldId="921"/>
            <ac:cxnSpMk id="32" creationId="{EC2712C1-E15A-4E6D-A206-1A5A839A3F98}"/>
          </ac:cxnSpMkLst>
        </pc:cxnChg>
        <pc:cxnChg chg="del">
          <ac:chgData name=" " userId="d97562fd-b189-437e-b91d-de7b81e9769e" providerId="ADAL" clId="{C219EB13-C6E0-4977-AFEF-1E46FBCAAC7F}" dt="2019-06-22T07:34:39.751" v="374" actId="478"/>
          <ac:cxnSpMkLst>
            <pc:docMk/>
            <pc:sldMk cId="388774456" sldId="921"/>
            <ac:cxnSpMk id="34" creationId="{6A55264A-51EB-440A-9663-95B1490B56B6}"/>
          </ac:cxnSpMkLst>
        </pc:cxnChg>
      </pc:sldChg>
      <pc:sldChg chg="addSp delSp modSp add">
        <pc:chgData name=" " userId="d97562fd-b189-437e-b91d-de7b81e9769e" providerId="ADAL" clId="{C219EB13-C6E0-4977-AFEF-1E46FBCAAC7F}" dt="2019-06-22T07:48:15.764" v="608" actId="20577"/>
        <pc:sldMkLst>
          <pc:docMk/>
          <pc:sldMk cId="2296010643" sldId="922"/>
        </pc:sldMkLst>
        <pc:spChg chg="del">
          <ac:chgData name=" " userId="d97562fd-b189-437e-b91d-de7b81e9769e" providerId="ADAL" clId="{C219EB13-C6E0-4977-AFEF-1E46FBCAAC7F}" dt="2019-06-22T07:43:18.726" v="502" actId="478"/>
          <ac:spMkLst>
            <pc:docMk/>
            <pc:sldMk cId="2296010643" sldId="922"/>
            <ac:spMk id="3" creationId="{40B1C8E8-92A4-4273-B6E4-DDD2CC97C089}"/>
          </ac:spMkLst>
        </pc:spChg>
        <pc:spChg chg="mod">
          <ac:chgData name=" " userId="d97562fd-b189-437e-b91d-de7b81e9769e" providerId="ADAL" clId="{C219EB13-C6E0-4977-AFEF-1E46FBCAAC7F}" dt="2019-06-22T07:48:15.764" v="608" actId="20577"/>
          <ac:spMkLst>
            <pc:docMk/>
            <pc:sldMk cId="2296010643" sldId="922"/>
            <ac:spMk id="4" creationId="{7A88607B-E9EB-4457-98BD-E2EBA96AFF92}"/>
          </ac:spMkLst>
        </pc:spChg>
        <pc:spChg chg="add mod">
          <ac:chgData name=" " userId="d97562fd-b189-437e-b91d-de7b81e9769e" providerId="ADAL" clId="{C219EB13-C6E0-4977-AFEF-1E46FBCAAC7F}" dt="2019-06-22T07:44:37.759" v="544" actId="1076"/>
          <ac:spMkLst>
            <pc:docMk/>
            <pc:sldMk cId="2296010643" sldId="922"/>
            <ac:spMk id="7" creationId="{894AB091-1D3B-4A3B-B71A-F11F37F11D0F}"/>
          </ac:spMkLst>
        </pc:spChg>
        <pc:spChg chg="add mod">
          <ac:chgData name=" " userId="d97562fd-b189-437e-b91d-de7b81e9769e" providerId="ADAL" clId="{C219EB13-C6E0-4977-AFEF-1E46FBCAAC7F}" dt="2019-06-22T07:45:39.286" v="557" actId="1076"/>
          <ac:spMkLst>
            <pc:docMk/>
            <pc:sldMk cId="2296010643" sldId="922"/>
            <ac:spMk id="10" creationId="{E6BE1192-CDBE-47E7-B5FE-E9926335E9A3}"/>
          </ac:spMkLst>
        </pc:spChg>
        <pc:spChg chg="del">
          <ac:chgData name=" " userId="d97562fd-b189-437e-b91d-de7b81e9769e" providerId="ADAL" clId="{C219EB13-C6E0-4977-AFEF-1E46FBCAAC7F}" dt="2019-06-22T07:43:18.726" v="502" actId="478"/>
          <ac:spMkLst>
            <pc:docMk/>
            <pc:sldMk cId="2296010643" sldId="922"/>
            <ac:spMk id="15" creationId="{70E603AE-5D19-4EE9-8E82-E9CB294081AE}"/>
          </ac:spMkLst>
        </pc:spChg>
        <pc:spChg chg="del">
          <ac:chgData name=" " userId="d97562fd-b189-437e-b91d-de7b81e9769e" providerId="ADAL" clId="{C219EB13-C6E0-4977-AFEF-1E46FBCAAC7F}" dt="2019-06-22T07:43:18.726" v="502" actId="478"/>
          <ac:spMkLst>
            <pc:docMk/>
            <pc:sldMk cId="2296010643" sldId="922"/>
            <ac:spMk id="31" creationId="{108DE547-E35E-4738-86DB-871CE964ECA5}"/>
          </ac:spMkLst>
        </pc:spChg>
        <pc:spChg chg="del">
          <ac:chgData name=" " userId="d97562fd-b189-437e-b91d-de7b81e9769e" providerId="ADAL" clId="{C219EB13-C6E0-4977-AFEF-1E46FBCAAC7F}" dt="2019-06-22T07:43:18.726" v="502" actId="478"/>
          <ac:spMkLst>
            <pc:docMk/>
            <pc:sldMk cId="2296010643" sldId="922"/>
            <ac:spMk id="33" creationId="{471A39F9-C6C6-43D6-A7AB-223272D78674}"/>
          </ac:spMkLst>
        </pc:spChg>
        <pc:picChg chg="del">
          <ac:chgData name=" " userId="d97562fd-b189-437e-b91d-de7b81e9769e" providerId="ADAL" clId="{C219EB13-C6E0-4977-AFEF-1E46FBCAAC7F}" dt="2019-06-22T07:43:18.726" v="502" actId="478"/>
          <ac:picMkLst>
            <pc:docMk/>
            <pc:sldMk cId="2296010643" sldId="922"/>
            <ac:picMk id="2" creationId="{DB1634D8-16E8-45DD-A6B1-E621B20FFFCF}"/>
          </ac:picMkLst>
        </pc:picChg>
        <pc:picChg chg="add mod">
          <ac:chgData name=" " userId="d97562fd-b189-437e-b91d-de7b81e9769e" providerId="ADAL" clId="{C219EB13-C6E0-4977-AFEF-1E46FBCAAC7F}" dt="2019-06-22T07:43:52.031" v="509" actId="1076"/>
          <ac:picMkLst>
            <pc:docMk/>
            <pc:sldMk cId="2296010643" sldId="922"/>
            <ac:picMk id="6" creationId="{BA31CF06-722D-4382-BCF7-F29D61A4C9AC}"/>
          </ac:picMkLst>
        </pc:picChg>
        <pc:picChg chg="add mod">
          <ac:chgData name=" " userId="d97562fd-b189-437e-b91d-de7b81e9769e" providerId="ADAL" clId="{C219EB13-C6E0-4977-AFEF-1E46FBCAAC7F}" dt="2019-06-22T07:45:24.555" v="547" actId="1076"/>
          <ac:picMkLst>
            <pc:docMk/>
            <pc:sldMk cId="2296010643" sldId="922"/>
            <ac:picMk id="8" creationId="{1FF02C4C-5BEB-4167-AAB2-DBB18CF36A0F}"/>
          </ac:picMkLst>
        </pc:picChg>
        <pc:picChg chg="del">
          <ac:chgData name=" " userId="d97562fd-b189-437e-b91d-de7b81e9769e" providerId="ADAL" clId="{C219EB13-C6E0-4977-AFEF-1E46FBCAAC7F}" dt="2019-06-22T07:43:18.726" v="502" actId="478"/>
          <ac:picMkLst>
            <pc:docMk/>
            <pc:sldMk cId="2296010643" sldId="922"/>
            <ac:picMk id="9" creationId="{FCCDA017-6A96-4E3A-8372-2D4F8AC79351}"/>
          </ac:picMkLst>
        </pc:picChg>
        <pc:picChg chg="del">
          <ac:chgData name=" " userId="d97562fd-b189-437e-b91d-de7b81e9769e" providerId="ADAL" clId="{C219EB13-C6E0-4977-AFEF-1E46FBCAAC7F}" dt="2019-06-22T07:43:18.726" v="502" actId="478"/>
          <ac:picMkLst>
            <pc:docMk/>
            <pc:sldMk cId="2296010643" sldId="922"/>
            <ac:picMk id="11" creationId="{308CDFEF-E476-4B5D-8810-FC97E63F2BCF}"/>
          </ac:picMkLst>
        </pc:picChg>
        <pc:picChg chg="del">
          <ac:chgData name=" " userId="d97562fd-b189-437e-b91d-de7b81e9769e" providerId="ADAL" clId="{C219EB13-C6E0-4977-AFEF-1E46FBCAAC7F}" dt="2019-06-22T07:43:18.726" v="502" actId="478"/>
          <ac:picMkLst>
            <pc:docMk/>
            <pc:sldMk cId="2296010643" sldId="922"/>
            <ac:picMk id="1026" creationId="{6ECA69B9-853D-4ACC-8B18-DAC923D6ADD3}"/>
          </ac:picMkLst>
        </pc:picChg>
        <pc:picChg chg="del">
          <ac:chgData name=" " userId="d97562fd-b189-437e-b91d-de7b81e9769e" providerId="ADAL" clId="{C219EB13-C6E0-4977-AFEF-1E46FBCAAC7F}" dt="2019-06-22T07:43:18.726" v="502" actId="478"/>
          <ac:picMkLst>
            <pc:docMk/>
            <pc:sldMk cId="2296010643" sldId="922"/>
            <ac:picMk id="1028" creationId="{160673CD-58CF-41EE-9944-FD5BA8033C1E}"/>
          </ac:picMkLst>
        </pc:picChg>
        <pc:picChg chg="del">
          <ac:chgData name=" " userId="d97562fd-b189-437e-b91d-de7b81e9769e" providerId="ADAL" clId="{C219EB13-C6E0-4977-AFEF-1E46FBCAAC7F}" dt="2019-06-22T07:43:18.726" v="502" actId="478"/>
          <ac:picMkLst>
            <pc:docMk/>
            <pc:sldMk cId="2296010643" sldId="922"/>
            <ac:picMk id="1030" creationId="{6D85D7E7-6F31-4022-B773-0903CE693CDA}"/>
          </ac:picMkLst>
        </pc:picChg>
        <pc:cxnChg chg="add mod">
          <ac:chgData name=" " userId="d97562fd-b189-437e-b91d-de7b81e9769e" providerId="ADAL" clId="{C219EB13-C6E0-4977-AFEF-1E46FBCAAC7F}" dt="2019-06-22T07:46:03.331" v="558" actId="11529"/>
          <ac:cxnSpMkLst>
            <pc:docMk/>
            <pc:sldMk cId="2296010643" sldId="922"/>
            <ac:cxnSpMk id="13" creationId="{6F77C12C-B491-4F09-A3A3-349A3EC8DC37}"/>
          </ac:cxnSpMkLst>
        </pc:cxnChg>
        <pc:cxnChg chg="del">
          <ac:chgData name=" " userId="d97562fd-b189-437e-b91d-de7b81e9769e" providerId="ADAL" clId="{C219EB13-C6E0-4977-AFEF-1E46FBCAAC7F}" dt="2019-06-22T07:43:18.726" v="502" actId="478"/>
          <ac:cxnSpMkLst>
            <pc:docMk/>
            <pc:sldMk cId="2296010643" sldId="922"/>
            <ac:cxnSpMk id="14" creationId="{6D97BB0D-37E4-4942-BCDD-F131A50A0CA9}"/>
          </ac:cxnSpMkLst>
        </pc:cxnChg>
      </pc:sldChg>
    </pc:docChg>
  </pc:docChgLst>
  <pc:docChgLst>
    <pc:chgData name=" " userId="d97562fd-b189-437e-b91d-de7b81e9769e" providerId="ADAL" clId="{096EDB9C-0DEE-4E69-8023-6CDF9257CA57}"/>
    <pc:docChg chg="custSel addSld delSld modSld">
      <pc:chgData name=" " userId="d97562fd-b189-437e-b91d-de7b81e9769e" providerId="ADAL" clId="{096EDB9C-0DEE-4E69-8023-6CDF9257CA57}" dt="2019-06-16T12:12:43.117" v="230" actId="113"/>
      <pc:docMkLst>
        <pc:docMk/>
      </pc:docMkLst>
      <pc:sldChg chg="modSp">
        <pc:chgData name=" " userId="d97562fd-b189-437e-b91d-de7b81e9769e" providerId="ADAL" clId="{096EDB9C-0DEE-4E69-8023-6CDF9257CA57}" dt="2019-06-16T12:06:11.273" v="8" actId="20577"/>
        <pc:sldMkLst>
          <pc:docMk/>
          <pc:sldMk cId="2823202252" sldId="915"/>
        </pc:sldMkLst>
        <pc:spChg chg="mod">
          <ac:chgData name=" " userId="d97562fd-b189-437e-b91d-de7b81e9769e" providerId="ADAL" clId="{096EDB9C-0DEE-4E69-8023-6CDF9257CA57}" dt="2019-06-16T12:06:11.273" v="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8F17D8EF-4205-4753-9E1B-069820783949}"/>
    <pc:docChg chg="custSel addSld modSld">
      <pc:chgData name=" " userId="d97562fd-b189-437e-b91d-de7b81e9769e" providerId="ADAL" clId="{8F17D8EF-4205-4753-9E1B-069820783949}" dt="2019-05-05T09:06:33.298" v="17" actId="20577"/>
      <pc:docMkLst>
        <pc:docMk/>
      </pc:docMkLst>
      <pc:sldChg chg="modSp">
        <pc:chgData name=" " userId="d97562fd-b189-437e-b91d-de7b81e9769e" providerId="ADAL" clId="{8F17D8EF-4205-4753-9E1B-069820783949}" dt="2019-05-05T09:06:33.298" v="17" actId="20577"/>
        <pc:sldMkLst>
          <pc:docMk/>
          <pc:sldMk cId="2823202252" sldId="915"/>
        </pc:sldMkLst>
        <pc:spChg chg="mod">
          <ac:chgData name=" " userId="d97562fd-b189-437e-b91d-de7b81e9769e" providerId="ADAL" clId="{8F17D8EF-4205-4753-9E1B-069820783949}" dt="2019-05-05T09:06:33.298" v="17" actId="20577"/>
          <ac:spMkLst>
            <pc:docMk/>
            <pc:sldMk cId="2823202252" sldId="915"/>
            <ac:spMk id="2" creationId="{71B1345E-CC76-4FB9-9C81-BD800988F028}"/>
          </ac:spMkLst>
        </pc:spChg>
      </pc:sldChg>
    </pc:docChg>
  </pc:docChgLst>
  <pc:docChgLst>
    <pc:chgData name="dgreipl" userId="d97562fd-b189-437e-b91d-de7b81e9769e" providerId="ADAL" clId="{D2E52786-A65A-40A2-9B30-00465A1CE533}"/>
    <pc:docChg chg="undo custSel addSld delSld modSld">
      <pc:chgData name="dgreipl" userId="d97562fd-b189-437e-b91d-de7b81e9769e" providerId="ADAL" clId="{D2E52786-A65A-40A2-9B30-00465A1CE533}" dt="2019-10-06T15:51:19.136" v="210" actId="20577"/>
      <pc:docMkLst>
        <pc:docMk/>
      </pc:docMkLst>
      <pc:sldChg chg="modSp">
        <pc:chgData name="dgreipl" userId="d97562fd-b189-437e-b91d-de7b81e9769e" providerId="ADAL" clId="{D2E52786-A65A-40A2-9B30-00465A1CE533}" dt="2019-10-06T15:47:35.360" v="122" actId="20577"/>
        <pc:sldMkLst>
          <pc:docMk/>
          <pc:sldMk cId="2823202252" sldId="915"/>
        </pc:sldMkLst>
        <pc:spChg chg="mod">
          <ac:chgData name="dgreipl" userId="d97562fd-b189-437e-b91d-de7b81e9769e" providerId="ADAL" clId="{D2E52786-A65A-40A2-9B30-00465A1CE533}" dt="2019-10-06T15:47:27.287" v="108" actId="20577"/>
          <ac:spMkLst>
            <pc:docMk/>
            <pc:sldMk cId="2823202252" sldId="915"/>
            <ac:spMk id="2" creationId="{71B1345E-CC76-4FB9-9C81-BD800988F028}"/>
          </ac:spMkLst>
        </pc:spChg>
        <pc:spChg chg="mod">
          <ac:chgData name="dgreipl" userId="d97562fd-b189-437e-b91d-de7b81e9769e" providerId="ADAL" clId="{D2E52786-A65A-40A2-9B30-00465A1CE533}" dt="2019-10-06T15:47:35.360" v="122" actId="20577"/>
          <ac:spMkLst>
            <pc:docMk/>
            <pc:sldMk cId="2823202252" sldId="915"/>
            <ac:spMk id="4" creationId="{4B948360-B672-4DD7-BDBE-C4D39DA10A40}"/>
          </ac:spMkLst>
        </pc:spChg>
      </pc:sldChg>
      <pc:sldChg chg="modSp">
        <pc:chgData name="dgreipl" userId="d97562fd-b189-437e-b91d-de7b81e9769e" providerId="ADAL" clId="{D2E52786-A65A-40A2-9B30-00465A1CE533}" dt="2019-10-06T15:45:52.282" v="39" actId="12"/>
        <pc:sldMkLst>
          <pc:docMk/>
          <pc:sldMk cId="2723827973" sldId="916"/>
        </pc:sldMkLst>
        <pc:spChg chg="mod">
          <ac:chgData name="dgreipl" userId="d97562fd-b189-437e-b91d-de7b81e9769e" providerId="ADAL" clId="{D2E52786-A65A-40A2-9B30-00465A1CE533}" dt="2019-10-06T15:45:52.282" v="39" actId="12"/>
          <ac:spMkLst>
            <pc:docMk/>
            <pc:sldMk cId="2723827973" sldId="916"/>
            <ac:spMk id="5" creationId="{12F79060-EA6F-4344-92E3-70C7B4F52155}"/>
          </ac:spMkLst>
        </pc:spChg>
      </pc:sldChg>
      <pc:sldChg chg="del">
        <pc:chgData name="dgreipl" userId="d97562fd-b189-437e-b91d-de7b81e9769e" providerId="ADAL" clId="{D2E52786-A65A-40A2-9B30-00465A1CE533}" dt="2019-10-06T15:45:58.298" v="40" actId="2696"/>
        <pc:sldMkLst>
          <pc:docMk/>
          <pc:sldMk cId="2117671766" sldId="917"/>
        </pc:sldMkLst>
      </pc:sldChg>
      <pc:sldChg chg="addSp delSp modSp add">
        <pc:chgData name="dgreipl" userId="d97562fd-b189-437e-b91d-de7b81e9769e" providerId="ADAL" clId="{D2E52786-A65A-40A2-9B30-00465A1CE533}" dt="2019-10-06T15:51:19.136" v="210" actId="20577"/>
        <pc:sldMkLst>
          <pc:docMk/>
          <pc:sldMk cId="3827622861" sldId="917"/>
        </pc:sldMkLst>
        <pc:spChg chg="del">
          <ac:chgData name="dgreipl" userId="d97562fd-b189-437e-b91d-de7b81e9769e" providerId="ADAL" clId="{D2E52786-A65A-40A2-9B30-00465A1CE533}" dt="2019-10-06T15:47:47.776" v="125"/>
          <ac:spMkLst>
            <pc:docMk/>
            <pc:sldMk cId="3827622861" sldId="917"/>
            <ac:spMk id="2" creationId="{8C112A20-A099-4BD4-A49B-378E8F784CD9}"/>
          </ac:spMkLst>
        </pc:spChg>
        <pc:spChg chg="del mod">
          <ac:chgData name="dgreipl" userId="d97562fd-b189-437e-b91d-de7b81e9769e" providerId="ADAL" clId="{D2E52786-A65A-40A2-9B30-00465A1CE533}" dt="2019-10-06T15:47:47.776" v="125"/>
          <ac:spMkLst>
            <pc:docMk/>
            <pc:sldMk cId="3827622861" sldId="917"/>
            <ac:spMk id="3" creationId="{88D69C7D-5252-4924-8CF6-85130CE73743}"/>
          </ac:spMkLst>
        </pc:spChg>
        <pc:spChg chg="add del mod">
          <ac:chgData name="dgreipl" userId="d97562fd-b189-437e-b91d-de7b81e9769e" providerId="ADAL" clId="{D2E52786-A65A-40A2-9B30-00465A1CE533}" dt="2019-10-06T15:47:49.970" v="126" actId="478"/>
          <ac:spMkLst>
            <pc:docMk/>
            <pc:sldMk cId="3827622861" sldId="917"/>
            <ac:spMk id="4" creationId="{AF49B85B-B0E6-47AB-96E9-F4A2C2D35885}"/>
          </ac:spMkLst>
        </pc:spChg>
        <pc:spChg chg="add mod">
          <ac:chgData name="dgreipl" userId="d97562fd-b189-437e-b91d-de7b81e9769e" providerId="ADAL" clId="{D2E52786-A65A-40A2-9B30-00465A1CE533}" dt="2019-10-06T15:51:19.136" v="210" actId="20577"/>
          <ac:spMkLst>
            <pc:docMk/>
            <pc:sldMk cId="3827622861" sldId="917"/>
            <ac:spMk id="5" creationId="{ECAE5BB5-8CC2-4660-94EF-80E2F5CF6B52}"/>
          </ac:spMkLst>
        </pc:spChg>
        <pc:picChg chg="add mod">
          <ac:chgData name="dgreipl" userId="d97562fd-b189-437e-b91d-de7b81e9769e" providerId="ADAL" clId="{D2E52786-A65A-40A2-9B30-00465A1CE533}" dt="2019-10-06T15:49:30.091" v="131" actId="14100"/>
          <ac:picMkLst>
            <pc:docMk/>
            <pc:sldMk cId="3827622861" sldId="917"/>
            <ac:picMk id="1026" creationId="{2D913B50-CCBE-4EAE-92CF-5933BC9C3C74}"/>
          </ac:picMkLst>
        </pc:picChg>
      </pc:sldChg>
      <pc:sldChg chg="del">
        <pc:chgData name="dgreipl" userId="d97562fd-b189-437e-b91d-de7b81e9769e" providerId="ADAL" clId="{D2E52786-A65A-40A2-9B30-00465A1CE533}" dt="2019-10-06T15:45:59.772" v="41" actId="2696"/>
        <pc:sldMkLst>
          <pc:docMk/>
          <pc:sldMk cId="1198447003" sldId="918"/>
        </pc:sldMkLst>
      </pc:sldChg>
    </pc:docChg>
  </pc:docChgLst>
  <pc:docChgLst>
    <pc:chgData name=" " userId="d97562fd-b189-437e-b91d-de7b81e9769e" providerId="ADAL" clId="{7020485D-1EC6-4584-BC56-02070D91AEE4}"/>
    <pc:docChg chg="undo custSel addSld delSld modSld">
      <pc:chgData name=" " userId="d97562fd-b189-437e-b91d-de7b81e9769e" providerId="ADAL" clId="{7020485D-1EC6-4584-BC56-02070D91AEE4}" dt="2019-05-26T09:26:41.845" v="3130" actId="20577"/>
      <pc:docMkLst>
        <pc:docMk/>
      </pc:docMkLst>
      <pc:sldChg chg="modSp">
        <pc:chgData name=" " userId="d97562fd-b189-437e-b91d-de7b81e9769e" providerId="ADAL" clId="{7020485D-1EC6-4584-BC56-02070D91AEE4}" dt="2019-05-26T08:30:28.406" v="88" actId="20577"/>
        <pc:sldMkLst>
          <pc:docMk/>
          <pc:sldMk cId="2823202252" sldId="915"/>
        </pc:sldMkLst>
        <pc:spChg chg="mod">
          <ac:chgData name=" " userId="d97562fd-b189-437e-b91d-de7b81e9769e" providerId="ADAL" clId="{7020485D-1EC6-4584-BC56-02070D91AEE4}" dt="2019-05-26T08:30:28.406" v="8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Dieter" userId="d97562fd-b189-437e-b91d-de7b81e9769e" providerId="ADAL" clId="{390EB2D6-F765-4400-8685-D5CFBEBB7246}"/>
    <pc:docChg chg="modSld">
      <pc:chgData name="Dieter" userId="d97562fd-b189-437e-b91d-de7b81e9769e" providerId="ADAL" clId="{390EB2D6-F765-4400-8685-D5CFBEBB7246}" dt="2021-10-01T07:24:23.977" v="36" actId="20577"/>
      <pc:docMkLst>
        <pc:docMk/>
      </pc:docMkLst>
      <pc:sldChg chg="modSp mod">
        <pc:chgData name="Dieter" userId="d97562fd-b189-437e-b91d-de7b81e9769e" providerId="ADAL" clId="{390EB2D6-F765-4400-8685-D5CFBEBB7246}" dt="2021-10-01T07:22:46.134" v="3" actId="14100"/>
        <pc:sldMkLst>
          <pc:docMk/>
          <pc:sldMk cId="3827622861" sldId="917"/>
        </pc:sldMkLst>
        <pc:spChg chg="mod">
          <ac:chgData name="Dieter" userId="d97562fd-b189-437e-b91d-de7b81e9769e" providerId="ADAL" clId="{390EB2D6-F765-4400-8685-D5CFBEBB7246}" dt="2021-10-01T07:22:46.134" v="3" actId="14100"/>
          <ac:spMkLst>
            <pc:docMk/>
            <pc:sldMk cId="3827622861" sldId="917"/>
            <ac:spMk id="5" creationId="{ECAE5BB5-8CC2-4660-94EF-80E2F5CF6B52}"/>
          </ac:spMkLst>
        </pc:spChg>
      </pc:sldChg>
      <pc:sldChg chg="modSp modAnim">
        <pc:chgData name="Dieter" userId="d97562fd-b189-437e-b91d-de7b81e9769e" providerId="ADAL" clId="{390EB2D6-F765-4400-8685-D5CFBEBB7246}" dt="2021-10-01T07:24:23.977" v="36" actId="20577"/>
        <pc:sldMkLst>
          <pc:docMk/>
          <pc:sldMk cId="4060204153" sldId="918"/>
        </pc:sldMkLst>
        <pc:spChg chg="mod">
          <ac:chgData name="Dieter" userId="d97562fd-b189-437e-b91d-de7b81e9769e" providerId="ADAL" clId="{390EB2D6-F765-4400-8685-D5CFBEBB7246}" dt="2021-10-01T07:24:23.977" v="36" actId="20577"/>
          <ac:spMkLst>
            <pc:docMk/>
            <pc:sldMk cId="4060204153" sldId="918"/>
            <ac:spMk id="5" creationId="{48D58FAC-62AA-4BC4-B0C9-6955DC97593A}"/>
          </ac:spMkLst>
        </pc:spChg>
      </pc:sldChg>
    </pc:docChg>
  </pc:docChgLst>
  <pc:docChgLst>
    <pc:chgData name=" " userId="d97562fd-b189-437e-b91d-de7b81e9769e" providerId="ADAL" clId="{48130E8A-F258-478A-B423-CC45088FBBF1}"/>
    <pc:docChg chg="undo custSel addSld delSld modSld">
      <pc:chgData name=" " userId="d97562fd-b189-437e-b91d-de7b81e9769e" providerId="ADAL" clId="{48130E8A-F258-478A-B423-CC45088FBBF1}" dt="2019-06-16T12:04:29.601" v="185" actId="478"/>
      <pc:docMkLst>
        <pc:docMk/>
      </pc:docMkLst>
      <pc:sldChg chg="modSp">
        <pc:chgData name=" " userId="d97562fd-b189-437e-b91d-de7b81e9769e" providerId="ADAL" clId="{48130E8A-F258-478A-B423-CC45088FBBF1}" dt="2019-06-16T11:56:59.008" v="9" actId="20577"/>
        <pc:sldMkLst>
          <pc:docMk/>
          <pc:sldMk cId="2823202252" sldId="915"/>
        </pc:sldMkLst>
        <pc:spChg chg="mod">
          <ac:chgData name=" " userId="d97562fd-b189-437e-b91d-de7b81e9769e" providerId="ADAL" clId="{48130E8A-F258-478A-B423-CC45088FBBF1}" dt="2019-06-16T11:56:59.008" v="9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2D486BD8-F283-4A9C-86BE-E258CED6E0B0}"/>
    <pc:docChg chg="undo custSel addSld delSld modSld sldOrd">
      <pc:chgData name=" " userId="d97562fd-b189-437e-b91d-de7b81e9769e" providerId="ADAL" clId="{2D486BD8-F283-4A9C-86BE-E258CED6E0B0}" dt="2019-06-18T15:10:41.570" v="4334" actId="14100"/>
      <pc:docMkLst>
        <pc:docMk/>
      </pc:docMkLst>
      <pc:sldChg chg="modSp">
        <pc:chgData name=" " userId="d97562fd-b189-437e-b91d-de7b81e9769e" providerId="ADAL" clId="{2D486BD8-F283-4A9C-86BE-E258CED6E0B0}" dt="2019-06-18T06:38:32.927" v="47" actId="20577"/>
        <pc:sldMkLst>
          <pc:docMk/>
          <pc:sldMk cId="2823202252" sldId="915"/>
        </pc:sldMkLst>
        <pc:spChg chg="mod">
          <ac:chgData name=" " userId="d97562fd-b189-437e-b91d-de7b81e9769e" providerId="ADAL" clId="{2D486BD8-F283-4A9C-86BE-E258CED6E0B0}" dt="2019-06-18T06:38:32.927" v="47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C3A0C212-AA00-4A1B-A869-6B0D2FD56212}"/>
    <pc:docChg chg="undo custSel addSld delSld modSld sldOrd">
      <pc:chgData name=" " userId="d97562fd-b189-437e-b91d-de7b81e9769e" providerId="ADAL" clId="{C3A0C212-AA00-4A1B-A869-6B0D2FD56212}" dt="2019-06-14T15:32:39.909" v="3407" actId="20577"/>
      <pc:docMkLst>
        <pc:docMk/>
      </pc:docMkLst>
      <pc:sldChg chg="modSp">
        <pc:chgData name=" " userId="d97562fd-b189-437e-b91d-de7b81e9769e" providerId="ADAL" clId="{C3A0C212-AA00-4A1B-A869-6B0D2FD56212}" dt="2019-06-12T15:43:47.679" v="27" actId="20577"/>
        <pc:sldMkLst>
          <pc:docMk/>
          <pc:sldMk cId="2823202252" sldId="915"/>
        </pc:sldMkLst>
        <pc:spChg chg="mod">
          <ac:chgData name=" " userId="d97562fd-b189-437e-b91d-de7b81e9769e" providerId="ADAL" clId="{C3A0C212-AA00-4A1B-A869-6B0D2FD56212}" dt="2019-06-12T15:43:47.679" v="27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3BAD6421-2A50-4CEA-9EEC-D5F0A76FFEC1}"/>
    <pc:docChg chg="custSel modSld">
      <pc:chgData name=" " userId="d97562fd-b189-437e-b91d-de7b81e9769e" providerId="ADAL" clId="{3BAD6421-2A50-4CEA-9EEC-D5F0A76FFEC1}" dt="2019-06-03T13:32:21.926" v="14" actId="20577"/>
      <pc:docMkLst>
        <pc:docMk/>
      </pc:docMkLst>
    </pc:docChg>
  </pc:docChgLst>
  <pc:docChgLst>
    <pc:chgData name="dgreipl" userId="d97562fd-b189-437e-b91d-de7b81e9769e" providerId="ADAL" clId="{28EC21EA-2942-4E28-B70E-5E568990274E}"/>
    <pc:docChg chg="undo custSel addSld delSld modSld">
      <pc:chgData name="dgreipl" userId="d97562fd-b189-437e-b91d-de7b81e9769e" providerId="ADAL" clId="{28EC21EA-2942-4E28-B70E-5E568990274E}" dt="2019-10-06T15:43:27.304" v="605" actId="6549"/>
      <pc:docMkLst>
        <pc:docMk/>
      </pc:docMkLst>
      <pc:sldChg chg="modSp">
        <pc:chgData name="dgreipl" userId="d97562fd-b189-437e-b91d-de7b81e9769e" providerId="ADAL" clId="{28EC21EA-2942-4E28-B70E-5E568990274E}" dt="2019-10-06T10:00:23.033" v="31" actId="27636"/>
        <pc:sldMkLst>
          <pc:docMk/>
          <pc:sldMk cId="2823202252" sldId="915"/>
        </pc:sldMkLst>
        <pc:spChg chg="mod">
          <ac:chgData name="dgreipl" userId="d97562fd-b189-437e-b91d-de7b81e9769e" providerId="ADAL" clId="{28EC21EA-2942-4E28-B70E-5E568990274E}" dt="2019-10-06T10:00:23.033" v="31" actId="27636"/>
          <ac:spMkLst>
            <pc:docMk/>
            <pc:sldMk cId="2823202252" sldId="915"/>
            <ac:spMk id="4" creationId="{4B948360-B672-4DD7-BDBE-C4D39DA10A40}"/>
          </ac:spMkLst>
        </pc:spChg>
      </pc:sldChg>
      <pc:sldChg chg="del">
        <pc:chgData name="dgreipl" userId="d97562fd-b189-437e-b91d-de7b81e9769e" providerId="ADAL" clId="{28EC21EA-2942-4E28-B70E-5E568990274E}" dt="2019-10-06T10:00:25.504" v="32" actId="2696"/>
        <pc:sldMkLst>
          <pc:docMk/>
          <pc:sldMk cId="2068892097" sldId="916"/>
        </pc:sldMkLst>
      </pc:sldChg>
      <pc:sldChg chg="addSp delSp modSp add modTransition">
        <pc:chgData name="dgreipl" userId="d97562fd-b189-437e-b91d-de7b81e9769e" providerId="ADAL" clId="{28EC21EA-2942-4E28-B70E-5E568990274E}" dt="2019-10-06T15:43:27.304" v="605" actId="6549"/>
        <pc:sldMkLst>
          <pc:docMk/>
          <pc:sldMk cId="2723827973" sldId="916"/>
        </pc:sldMkLst>
        <pc:spChg chg="del">
          <ac:chgData name="dgreipl" userId="d97562fd-b189-437e-b91d-de7b81e9769e" providerId="ADAL" clId="{28EC21EA-2942-4E28-B70E-5E568990274E}" dt="2019-10-06T10:00:38.105" v="41"/>
          <ac:spMkLst>
            <pc:docMk/>
            <pc:sldMk cId="2723827973" sldId="916"/>
            <ac:spMk id="2" creationId="{6DAFF032-1CE7-48C2-872C-9A2D14707059}"/>
          </ac:spMkLst>
        </pc:spChg>
        <pc:spChg chg="del mod">
          <ac:chgData name="dgreipl" userId="d97562fd-b189-437e-b91d-de7b81e9769e" providerId="ADAL" clId="{28EC21EA-2942-4E28-B70E-5E568990274E}" dt="2019-10-06T10:00:38.105" v="41"/>
          <ac:spMkLst>
            <pc:docMk/>
            <pc:sldMk cId="2723827973" sldId="916"/>
            <ac:spMk id="3" creationId="{14EF39C8-E40E-46C9-8CA3-D1CEBA555F3B}"/>
          </ac:spMkLst>
        </pc:spChg>
        <pc:spChg chg="add mod">
          <ac:chgData name="dgreipl" userId="d97562fd-b189-437e-b91d-de7b81e9769e" providerId="ADAL" clId="{28EC21EA-2942-4E28-B70E-5E568990274E}" dt="2019-10-06T10:02:58.596" v="95" actId="20577"/>
          <ac:spMkLst>
            <pc:docMk/>
            <pc:sldMk cId="2723827973" sldId="916"/>
            <ac:spMk id="4" creationId="{E7C066E8-524B-488E-B7A7-AB3A4AFB301D}"/>
          </ac:spMkLst>
        </pc:spChg>
        <pc:spChg chg="add mod">
          <ac:chgData name="dgreipl" userId="d97562fd-b189-437e-b91d-de7b81e9769e" providerId="ADAL" clId="{28EC21EA-2942-4E28-B70E-5E568990274E}" dt="2019-10-06T15:43:27.304" v="605" actId="6549"/>
          <ac:spMkLst>
            <pc:docMk/>
            <pc:sldMk cId="2723827973" sldId="916"/>
            <ac:spMk id="5" creationId="{12F79060-EA6F-4344-92E3-70C7B4F52155}"/>
          </ac:spMkLst>
        </pc:spChg>
      </pc:sldChg>
      <pc:sldChg chg="del">
        <pc:chgData name="dgreipl" userId="d97562fd-b189-437e-b91d-de7b81e9769e" providerId="ADAL" clId="{28EC21EA-2942-4E28-B70E-5E568990274E}" dt="2019-10-06T10:00:27.180" v="35" actId="2696"/>
        <pc:sldMkLst>
          <pc:docMk/>
          <pc:sldMk cId="1113996106" sldId="917"/>
        </pc:sldMkLst>
      </pc:sldChg>
      <pc:sldChg chg="addSp delSp modSp add modTransition">
        <pc:chgData name="dgreipl" userId="d97562fd-b189-437e-b91d-de7b81e9769e" providerId="ADAL" clId="{28EC21EA-2942-4E28-B70E-5E568990274E}" dt="2019-10-06T10:06:04.992" v="436" actId="20577"/>
        <pc:sldMkLst>
          <pc:docMk/>
          <pc:sldMk cId="2117671766" sldId="917"/>
        </pc:sldMkLst>
        <pc:spChg chg="del">
          <ac:chgData name="dgreipl" userId="d97562fd-b189-437e-b91d-de7b81e9769e" providerId="ADAL" clId="{28EC21EA-2942-4E28-B70E-5E568990274E}" dt="2019-10-06T10:05:54.724" v="408"/>
          <ac:spMkLst>
            <pc:docMk/>
            <pc:sldMk cId="2117671766" sldId="917"/>
            <ac:spMk id="2" creationId="{4677F5B0-AF22-46C6-A81C-28ACF1691788}"/>
          </ac:spMkLst>
        </pc:spChg>
        <pc:spChg chg="del">
          <ac:chgData name="dgreipl" userId="d97562fd-b189-437e-b91d-de7b81e9769e" providerId="ADAL" clId="{28EC21EA-2942-4E28-B70E-5E568990274E}" dt="2019-10-06T10:05:54.724" v="408"/>
          <ac:spMkLst>
            <pc:docMk/>
            <pc:sldMk cId="2117671766" sldId="917"/>
            <ac:spMk id="5" creationId="{F17E3F27-F2A8-4C11-B370-224895A68E78}"/>
          </ac:spMkLst>
        </pc:spChg>
        <pc:spChg chg="add mod">
          <ac:chgData name="dgreipl" userId="d97562fd-b189-437e-b91d-de7b81e9769e" providerId="ADAL" clId="{28EC21EA-2942-4E28-B70E-5E568990274E}" dt="2019-10-06T10:05:54.724" v="408"/>
          <ac:spMkLst>
            <pc:docMk/>
            <pc:sldMk cId="2117671766" sldId="917"/>
            <ac:spMk id="6" creationId="{3F0438E2-1EC9-4887-A9CD-5884E0B0D29C}"/>
          </ac:spMkLst>
        </pc:spChg>
        <pc:spChg chg="add mod">
          <ac:chgData name="dgreipl" userId="d97562fd-b189-437e-b91d-de7b81e9769e" providerId="ADAL" clId="{28EC21EA-2942-4E28-B70E-5E568990274E}" dt="2019-10-06T10:06:04.992" v="436" actId="20577"/>
          <ac:spMkLst>
            <pc:docMk/>
            <pc:sldMk cId="2117671766" sldId="917"/>
            <ac:spMk id="7" creationId="{56681670-AE3D-4168-A2D8-10C59A628836}"/>
          </ac:spMkLst>
        </pc:spChg>
      </pc:sldChg>
      <pc:sldChg chg="addSp delSp modSp add modTransition">
        <pc:chgData name="dgreipl" userId="d97562fd-b189-437e-b91d-de7b81e9769e" providerId="ADAL" clId="{28EC21EA-2942-4E28-B70E-5E568990274E}" dt="2019-10-06T10:20:59.152" v="563" actId="20577"/>
        <pc:sldMkLst>
          <pc:docMk/>
          <pc:sldMk cId="1198447003" sldId="918"/>
        </pc:sldMkLst>
        <pc:spChg chg="del">
          <ac:chgData name="dgreipl" userId="d97562fd-b189-437e-b91d-de7b81e9769e" providerId="ADAL" clId="{28EC21EA-2942-4E28-B70E-5E568990274E}" dt="2019-10-06T10:07:24.468" v="439"/>
          <ac:spMkLst>
            <pc:docMk/>
            <pc:sldMk cId="1198447003" sldId="918"/>
            <ac:spMk id="2" creationId="{344A2A53-EC89-4CEF-BC0C-74F74E0A0D3F}"/>
          </ac:spMkLst>
        </pc:spChg>
        <pc:spChg chg="del mod">
          <ac:chgData name="dgreipl" userId="d97562fd-b189-437e-b91d-de7b81e9769e" providerId="ADAL" clId="{28EC21EA-2942-4E28-B70E-5E568990274E}" dt="2019-10-06T10:07:24.468" v="439"/>
          <ac:spMkLst>
            <pc:docMk/>
            <pc:sldMk cId="1198447003" sldId="918"/>
            <ac:spMk id="3" creationId="{38E97BBB-8B19-46B6-A9CB-857C22579A4F}"/>
          </ac:spMkLst>
        </pc:spChg>
        <pc:spChg chg="add mod">
          <ac:chgData name="dgreipl" userId="d97562fd-b189-437e-b91d-de7b81e9769e" providerId="ADAL" clId="{28EC21EA-2942-4E28-B70E-5E568990274E}" dt="2019-10-06T10:20:14.061" v="501" actId="20577"/>
          <ac:spMkLst>
            <pc:docMk/>
            <pc:sldMk cId="1198447003" sldId="918"/>
            <ac:spMk id="4" creationId="{DACBA788-DFE3-4686-89A7-9FE92B02BFC1}"/>
          </ac:spMkLst>
        </pc:spChg>
        <pc:spChg chg="add mod">
          <ac:chgData name="dgreipl" userId="d97562fd-b189-437e-b91d-de7b81e9769e" providerId="ADAL" clId="{28EC21EA-2942-4E28-B70E-5E568990274E}" dt="2019-10-06T10:20:59.152" v="563" actId="20577"/>
          <ac:spMkLst>
            <pc:docMk/>
            <pc:sldMk cId="1198447003" sldId="918"/>
            <ac:spMk id="5" creationId="{CC52C8A9-0EA1-4626-90D4-EE4FDDACB82E}"/>
          </ac:spMkLst>
        </pc:spChg>
      </pc:sldChg>
      <pc:sldChg chg="del">
        <pc:chgData name="dgreipl" userId="d97562fd-b189-437e-b91d-de7b81e9769e" providerId="ADAL" clId="{28EC21EA-2942-4E28-B70E-5E568990274E}" dt="2019-10-06T10:00:27.678" v="36" actId="2696"/>
        <pc:sldMkLst>
          <pc:docMk/>
          <pc:sldMk cId="3280873870" sldId="918"/>
        </pc:sldMkLst>
      </pc:sldChg>
      <pc:sldChg chg="del">
        <pc:chgData name="dgreipl" userId="d97562fd-b189-437e-b91d-de7b81e9769e" providerId="ADAL" clId="{28EC21EA-2942-4E28-B70E-5E568990274E}" dt="2019-10-06T10:00:28.206" v="37" actId="2696"/>
        <pc:sldMkLst>
          <pc:docMk/>
          <pc:sldMk cId="1243964066" sldId="919"/>
        </pc:sldMkLst>
      </pc:sldChg>
      <pc:sldChg chg="del">
        <pc:chgData name="dgreipl" userId="d97562fd-b189-437e-b91d-de7b81e9769e" providerId="ADAL" clId="{28EC21EA-2942-4E28-B70E-5E568990274E}" dt="2019-10-06T10:00:28.786" v="38" actId="2696"/>
        <pc:sldMkLst>
          <pc:docMk/>
          <pc:sldMk cId="3111146823" sldId="920"/>
        </pc:sldMkLst>
      </pc:sldChg>
      <pc:sldChg chg="del">
        <pc:chgData name="dgreipl" userId="d97562fd-b189-437e-b91d-de7b81e9769e" providerId="ADAL" clId="{28EC21EA-2942-4E28-B70E-5E568990274E}" dt="2019-10-06T10:00:26.675" v="34" actId="2696"/>
        <pc:sldMkLst>
          <pc:docMk/>
          <pc:sldMk cId="388774456" sldId="921"/>
        </pc:sldMkLst>
      </pc:sldChg>
      <pc:sldChg chg="del">
        <pc:chgData name="dgreipl" userId="d97562fd-b189-437e-b91d-de7b81e9769e" providerId="ADAL" clId="{28EC21EA-2942-4E28-B70E-5E568990274E}" dt="2019-10-06T10:00:26.095" v="33" actId="2696"/>
        <pc:sldMkLst>
          <pc:docMk/>
          <pc:sldMk cId="2296010643" sldId="922"/>
        </pc:sldMkLst>
      </pc:sldChg>
    </pc:docChg>
  </pc:docChgLst>
  <pc:docChgLst>
    <pc:chgData name="dgreipl" userId="d97562fd-b189-437e-b91d-de7b81e9769e" providerId="ADAL" clId="{F70C96CA-456D-47BC-B123-BE10395E2CC6}"/>
    <pc:docChg chg="modSld">
      <pc:chgData name="dgreipl" userId="d97562fd-b189-437e-b91d-de7b81e9769e" providerId="ADAL" clId="{F70C96CA-456D-47BC-B123-BE10395E2CC6}" dt="2019-10-06T09:59:17.337" v="0" actId="6549"/>
      <pc:docMkLst>
        <pc:docMk/>
      </pc:docMkLst>
      <pc:sldChg chg="modSp">
        <pc:chgData name="dgreipl" userId="d97562fd-b189-437e-b91d-de7b81e9769e" providerId="ADAL" clId="{F70C96CA-456D-47BC-B123-BE10395E2CC6}" dt="2019-10-06T09:59:17.337" v="0" actId="6549"/>
        <pc:sldMkLst>
          <pc:docMk/>
          <pc:sldMk cId="2823202252" sldId="915"/>
        </pc:sldMkLst>
        <pc:spChg chg="mod">
          <ac:chgData name="dgreipl" userId="d97562fd-b189-437e-b91d-de7b81e9769e" providerId="ADAL" clId="{F70C96CA-456D-47BC-B123-BE10395E2CC6}" dt="2019-10-06T09:59:17.337" v="0" actId="6549"/>
          <ac:spMkLst>
            <pc:docMk/>
            <pc:sldMk cId="2823202252" sldId="915"/>
            <ac:spMk id="2" creationId="{71B1345E-CC76-4FB9-9C81-BD800988F028}"/>
          </ac:spMkLst>
        </pc:spChg>
      </pc:sldChg>
    </pc:docChg>
  </pc:docChgLst>
  <pc:docChgLst>
    <pc:chgData name=" " userId="d97562fd-b189-437e-b91d-de7b81e9769e" providerId="ADAL" clId="{693D8001-FA04-4C30-B900-AE5CD1D8B980}"/>
    <pc:docChg chg="undo custSel addSld delSld modSld sldOrd delSection modSection">
      <pc:chgData name=" " userId="d97562fd-b189-437e-b91d-de7b81e9769e" providerId="ADAL" clId="{693D8001-FA04-4C30-B900-AE5CD1D8B980}" dt="2019-06-16T11:53:13.535" v="1109" actId="2696"/>
      <pc:docMkLst>
        <pc:docMk/>
      </pc:docMkLst>
      <pc:sldMasterChg chg="delSldLayout">
        <pc:chgData name=" " userId="d97562fd-b189-437e-b91d-de7b81e9769e" providerId="ADAL" clId="{693D8001-FA04-4C30-B900-AE5CD1D8B980}" dt="2019-06-16T11:28:07.064" v="49" actId="2696"/>
        <pc:sldMasterMkLst>
          <pc:docMk/>
          <pc:sldMasterMk cId="519891772" sldId="2147483648"/>
        </pc:sldMasterMkLst>
      </pc:sldMasterChg>
    </pc:docChg>
  </pc:docChgLst>
  <pc:docChgLst>
    <pc:chgData name="Dieter" userId="d97562fd-b189-437e-b91d-de7b81e9769e" providerId="ADAL" clId="{62829289-744D-4045-8842-E6EE06905E89}"/>
    <pc:docChg chg="custSel addSld modSld sldOrd">
      <pc:chgData name="Dieter" userId="d97562fd-b189-437e-b91d-de7b81e9769e" providerId="ADAL" clId="{62829289-744D-4045-8842-E6EE06905E89}" dt="2020-10-05T12:23:25.985" v="666" actId="5793"/>
      <pc:docMkLst>
        <pc:docMk/>
      </pc:docMkLst>
      <pc:sldChg chg="modSp mod">
        <pc:chgData name="Dieter" userId="d97562fd-b189-437e-b91d-de7b81e9769e" providerId="ADAL" clId="{62829289-744D-4045-8842-E6EE06905E89}" dt="2020-10-04T08:33:04.216" v="42" actId="6549"/>
        <pc:sldMkLst>
          <pc:docMk/>
          <pc:sldMk cId="2823202252" sldId="915"/>
        </pc:sldMkLst>
        <pc:spChg chg="mod">
          <ac:chgData name="Dieter" userId="d97562fd-b189-437e-b91d-de7b81e9769e" providerId="ADAL" clId="{62829289-744D-4045-8842-E6EE06905E89}" dt="2020-10-04T08:33:04.216" v="42" actId="6549"/>
          <ac:spMkLst>
            <pc:docMk/>
            <pc:sldMk cId="2823202252" sldId="915"/>
            <ac:spMk id="2" creationId="{71B1345E-CC76-4FB9-9C81-BD800988F028}"/>
          </ac:spMkLst>
        </pc:spChg>
      </pc:sldChg>
      <pc:sldChg chg="modSp mod">
        <pc:chgData name="Dieter" userId="d97562fd-b189-437e-b91d-de7b81e9769e" providerId="ADAL" clId="{62829289-744D-4045-8842-E6EE06905E89}" dt="2020-10-05T12:23:25.985" v="666" actId="5793"/>
        <pc:sldMkLst>
          <pc:docMk/>
          <pc:sldMk cId="2723827973" sldId="916"/>
        </pc:sldMkLst>
        <pc:spChg chg="mod">
          <ac:chgData name="Dieter" userId="d97562fd-b189-437e-b91d-de7b81e9769e" providerId="ADAL" clId="{62829289-744D-4045-8842-E6EE06905E89}" dt="2020-10-05T12:23:25.985" v="666" actId="5793"/>
          <ac:spMkLst>
            <pc:docMk/>
            <pc:sldMk cId="2723827973" sldId="916"/>
            <ac:spMk id="5" creationId="{12F79060-EA6F-4344-92E3-70C7B4F52155}"/>
          </ac:spMkLst>
        </pc:spChg>
      </pc:sldChg>
      <pc:sldChg chg="addSp delSp modSp new mod ord modClrScheme modAnim chgLayout">
        <pc:chgData name="Dieter" userId="d97562fd-b189-437e-b91d-de7b81e9769e" providerId="ADAL" clId="{62829289-744D-4045-8842-E6EE06905E89}" dt="2020-10-05T12:22:18.951" v="623"/>
        <pc:sldMkLst>
          <pc:docMk/>
          <pc:sldMk cId="4060204153" sldId="918"/>
        </pc:sldMkLst>
        <pc:spChg chg="del mod ord">
          <ac:chgData name="Dieter" userId="d97562fd-b189-437e-b91d-de7b81e9769e" providerId="ADAL" clId="{62829289-744D-4045-8842-E6EE06905E89}" dt="2020-10-05T12:13:39.751" v="109" actId="700"/>
          <ac:spMkLst>
            <pc:docMk/>
            <pc:sldMk cId="4060204153" sldId="918"/>
            <ac:spMk id="2" creationId="{D3B376AF-F10B-4F3A-8F30-BB40E09DAD29}"/>
          </ac:spMkLst>
        </pc:spChg>
        <pc:spChg chg="mod ord">
          <ac:chgData name="Dieter" userId="d97562fd-b189-437e-b91d-de7b81e9769e" providerId="ADAL" clId="{62829289-744D-4045-8842-E6EE06905E89}" dt="2020-10-05T12:13:39.751" v="109" actId="700"/>
          <ac:spMkLst>
            <pc:docMk/>
            <pc:sldMk cId="4060204153" sldId="918"/>
            <ac:spMk id="3" creationId="{7888488D-F36C-4F33-BE8A-80F8A4B1B5C7}"/>
          </ac:spMkLst>
        </pc:spChg>
        <pc:spChg chg="add mod ord">
          <ac:chgData name="Dieter" userId="d97562fd-b189-437e-b91d-de7b81e9769e" providerId="ADAL" clId="{62829289-744D-4045-8842-E6EE06905E89}" dt="2020-10-05T12:13:42.911" v="116" actId="20577"/>
          <ac:spMkLst>
            <pc:docMk/>
            <pc:sldMk cId="4060204153" sldId="918"/>
            <ac:spMk id="4" creationId="{D40A5391-D212-4FE6-A546-A1CED7A94376}"/>
          </ac:spMkLst>
        </pc:spChg>
        <pc:spChg chg="add mod ord">
          <ac:chgData name="Dieter" userId="d97562fd-b189-437e-b91d-de7b81e9769e" providerId="ADAL" clId="{62829289-744D-4045-8842-E6EE06905E89}" dt="2020-10-05T12:20:31.985" v="618" actId="20577"/>
          <ac:spMkLst>
            <pc:docMk/>
            <pc:sldMk cId="4060204153" sldId="918"/>
            <ac:spMk id="5" creationId="{48D58FAC-62AA-4BC4-B0C9-6955DC97593A}"/>
          </ac:spMkLst>
        </pc:spChg>
        <pc:spChg chg="add del mod">
          <ac:chgData name="Dieter" userId="d97562fd-b189-437e-b91d-de7b81e9769e" providerId="ADAL" clId="{62829289-744D-4045-8842-E6EE06905E89}" dt="2020-10-05T12:17:00.735" v="374" actId="478"/>
          <ac:spMkLst>
            <pc:docMk/>
            <pc:sldMk cId="4060204153" sldId="918"/>
            <ac:spMk id="6" creationId="{C42DBE16-EF7D-4F76-9CF8-229208E113E8}"/>
          </ac:spMkLst>
        </pc:spChg>
        <pc:spChg chg="add del mod">
          <ac:chgData name="Dieter" userId="d97562fd-b189-437e-b91d-de7b81e9769e" providerId="ADAL" clId="{62829289-744D-4045-8842-E6EE06905E89}" dt="2020-10-05T12:16:57.249" v="373" actId="478"/>
          <ac:spMkLst>
            <pc:docMk/>
            <pc:sldMk cId="4060204153" sldId="918"/>
            <ac:spMk id="7" creationId="{3EA628D3-A9A2-42A1-9809-BBAFB4903B5A}"/>
          </ac:spMkLst>
        </pc:spChg>
      </pc:sldChg>
    </pc:docChg>
  </pc:docChgLst>
  <pc:docChgLst>
    <pc:chgData name=" " userId="d97562fd-b189-437e-b91d-de7b81e9769e" providerId="ADAL" clId="{6549E534-E40D-4143-9E6E-6A2C59E86CC3}"/>
    <pc:docChg chg="undo custSel addSld delSld modSld">
      <pc:chgData name=" " userId="d97562fd-b189-437e-b91d-de7b81e9769e" providerId="ADAL" clId="{6549E534-E40D-4143-9E6E-6A2C59E86CC3}" dt="2019-05-11T12:39:20.055" v="835" actId="20577"/>
      <pc:docMkLst>
        <pc:docMk/>
      </pc:docMkLst>
      <pc:sldChg chg="modSp">
        <pc:chgData name=" " userId="d97562fd-b189-437e-b91d-de7b81e9769e" providerId="ADAL" clId="{6549E534-E40D-4143-9E6E-6A2C59E86CC3}" dt="2019-05-11T11:33:17.348" v="38" actId="20577"/>
        <pc:sldMkLst>
          <pc:docMk/>
          <pc:sldMk cId="2823202252" sldId="915"/>
        </pc:sldMkLst>
        <pc:spChg chg="mod">
          <ac:chgData name=" " userId="d97562fd-b189-437e-b91d-de7b81e9769e" providerId="ADAL" clId="{6549E534-E40D-4143-9E6E-6A2C59E86CC3}" dt="2019-05-11T11:33:17.348" v="3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58814B3C-456C-4BEF-9D6C-048050C82574}"/>
    <pc:docChg chg="delSld modSld">
      <pc:chgData name=" " userId="d97562fd-b189-437e-b91d-de7b81e9769e" providerId="ADAL" clId="{58814B3C-456C-4BEF-9D6C-048050C82574}" dt="2019-06-16T11:55:58.772" v="25" actId="2711"/>
      <pc:docMkLst>
        <pc:docMk/>
      </pc:docMkLst>
      <pc:sldChg chg="modSp">
        <pc:chgData name=" " userId="d97562fd-b189-437e-b91d-de7b81e9769e" providerId="ADAL" clId="{58814B3C-456C-4BEF-9D6C-048050C82574}" dt="2019-06-16T11:55:08.450" v="18" actId="20577"/>
        <pc:sldMkLst>
          <pc:docMk/>
          <pc:sldMk cId="2823202252" sldId="915"/>
        </pc:sldMkLst>
        <pc:spChg chg="mod">
          <ac:chgData name=" " userId="d97562fd-b189-437e-b91d-de7b81e9769e" providerId="ADAL" clId="{58814B3C-456C-4BEF-9D6C-048050C82574}" dt="2019-06-16T11:55:08.450" v="1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4"/>
            <a:ext cx="2945862" cy="495793"/>
          </a:xfrm>
          <a:prstGeom prst="rect">
            <a:avLst/>
          </a:prstGeom>
        </p:spPr>
        <p:txBody>
          <a:bodyPr vert="horz" lIns="88212" tIns="44105" rIns="88212" bIns="44105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4"/>
            <a:ext cx="2945862" cy="495793"/>
          </a:xfrm>
          <a:prstGeom prst="rect">
            <a:avLst/>
          </a:prstGeom>
        </p:spPr>
        <p:txBody>
          <a:bodyPr vert="horz" lIns="88212" tIns="44105" rIns="88212" bIns="44105" rtlCol="0"/>
          <a:lstStyle>
            <a:lvl1pPr algn="r">
              <a:defRPr sz="1200"/>
            </a:lvl1pPr>
          </a:lstStyle>
          <a:p>
            <a:fld id="{EE0D4A65-4BAF-4E99-B6EF-5547CCE4A97F}" type="datetimeFigureOut">
              <a:rPr lang="de-DE" smtClean="0"/>
              <a:t>01.10.2021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29307"/>
            <a:ext cx="2945862" cy="495793"/>
          </a:xfrm>
          <a:prstGeom prst="rect">
            <a:avLst/>
          </a:prstGeom>
        </p:spPr>
        <p:txBody>
          <a:bodyPr vert="horz" lIns="88212" tIns="44105" rIns="88212" bIns="44105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429307"/>
            <a:ext cx="2945862" cy="495793"/>
          </a:xfrm>
          <a:prstGeom prst="rect">
            <a:avLst/>
          </a:prstGeom>
        </p:spPr>
        <p:txBody>
          <a:bodyPr vert="horz" lIns="88212" tIns="44105" rIns="88212" bIns="44105" rtlCol="0" anchor="b"/>
          <a:lstStyle>
            <a:lvl1pPr algn="r">
              <a:defRPr sz="1200"/>
            </a:lvl1pPr>
          </a:lstStyle>
          <a:p>
            <a:fld id="{0B1A6632-C63B-4663-930E-1D7715BCD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789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45659" cy="496333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6" y="2"/>
            <a:ext cx="2945659" cy="496333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r">
              <a:defRPr sz="1300"/>
            </a:lvl1pPr>
          </a:lstStyle>
          <a:p>
            <a:fld id="{FBDD1A8F-935D-450A-B89A-1A95DCA0E4F3}" type="datetimeFigureOut">
              <a:rPr lang="de-DE" smtClean="0"/>
              <a:t>01.10.2021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1" tIns="47776" rIns="95551" bIns="47776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7"/>
            <a:ext cx="5438140" cy="4466987"/>
          </a:xfrm>
          <a:prstGeom prst="rect">
            <a:avLst/>
          </a:prstGeom>
        </p:spPr>
        <p:txBody>
          <a:bodyPr vert="horz" lIns="95551" tIns="47776" rIns="95551" bIns="47776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" y="9428586"/>
            <a:ext cx="2945659" cy="496333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6" y="9428586"/>
            <a:ext cx="2945659" cy="496333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r">
              <a:defRPr sz="1300"/>
            </a:lvl1pPr>
          </a:lstStyle>
          <a:p>
            <a:fld id="{A050A1DB-CCA9-4160-9636-515896BF96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10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-1" y="1340768"/>
            <a:ext cx="9144001" cy="45719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1521" y="260648"/>
            <a:ext cx="7632847" cy="79208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i="0" cap="none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im Master setzen! 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-3835400" y="-533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00" y="260647"/>
            <a:ext cx="678725" cy="69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7F869BE3-69C6-483A-8FB3-7A1BA370B16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386000"/>
            <a:ext cx="9144000" cy="5472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F84C360-5141-4781-B354-310B43A2C7D5}"/>
              </a:ext>
            </a:extLst>
          </p:cNvPr>
          <p:cNvSpPr/>
          <p:nvPr userDrawn="1"/>
        </p:nvSpPr>
        <p:spPr>
          <a:xfrm>
            <a:off x="431540" y="2918862"/>
            <a:ext cx="8568952" cy="2094314"/>
          </a:xfrm>
          <a:prstGeom prst="rect">
            <a:avLst/>
          </a:prstGeom>
          <a:solidFill>
            <a:srgbClr val="626262">
              <a:alpha val="7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585D725-7FDA-431B-B47C-BC8C5BA5601E}"/>
              </a:ext>
            </a:extLst>
          </p:cNvPr>
          <p:cNvSpPr txBox="1"/>
          <p:nvPr userDrawn="1"/>
        </p:nvSpPr>
        <p:spPr>
          <a:xfrm>
            <a:off x="6113797" y="6428075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© Prof. Dr. Dieter Greipl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B47E5F-33C3-4503-B8D8-29B38662B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948" y="3331292"/>
            <a:ext cx="7489452" cy="914400"/>
          </a:xfrm>
        </p:spPr>
        <p:txBody>
          <a:bodyPr/>
          <a:lstStyle>
            <a:lvl1pPr marL="0" indent="0">
              <a:buNone/>
              <a:defRPr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414565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-1" y="1340768"/>
            <a:ext cx="9144001" cy="45719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1521" y="260648"/>
            <a:ext cx="7632847" cy="79208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i="0" cap="none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im Master setzen</a:t>
            </a:r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-3835400" y="-533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00" y="260647"/>
            <a:ext cx="678725" cy="69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7F869BE3-69C6-483A-8FB3-7A1BA370B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85" b="33717"/>
          <a:stretch/>
        </p:blipFill>
        <p:spPr>
          <a:xfrm>
            <a:off x="0" y="4625752"/>
            <a:ext cx="9144000" cy="223224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585D725-7FDA-431B-B47C-BC8C5BA5601E}"/>
              </a:ext>
            </a:extLst>
          </p:cNvPr>
          <p:cNvSpPr txBox="1"/>
          <p:nvPr userDrawn="1"/>
        </p:nvSpPr>
        <p:spPr>
          <a:xfrm>
            <a:off x="6113797" y="6428075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© Prof. Dr. Dieter Greipl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5BCD17CB-AA2A-4F91-BF98-7DF46F246C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780928"/>
            <a:ext cx="6335986" cy="576386"/>
          </a:xfrm>
        </p:spPr>
        <p:txBody>
          <a:bodyPr/>
          <a:lstStyle>
            <a:lvl1pPr marL="0" indent="0">
              <a:buNone/>
              <a:defRPr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787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31316" y="58614"/>
            <a:ext cx="8056884" cy="850106"/>
          </a:xfrm>
        </p:spPr>
        <p:txBody>
          <a:bodyPr>
            <a:noAutofit/>
          </a:bodyPr>
          <a:lstStyle>
            <a:lvl1pPr algn="l">
              <a:defRPr sz="2400" b="0"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r>
              <a:rPr lang="de-DE" noProof="0" dirty="0"/>
              <a:t>Titelmasterformat durch </a:t>
            </a:r>
            <a:br>
              <a:rPr lang="de-DE" noProof="0" dirty="0"/>
            </a:br>
            <a:r>
              <a:rPr lang="de-DE" noProof="0" dirty="0"/>
              <a:t>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11910" y="6543572"/>
            <a:ext cx="2160240" cy="293117"/>
          </a:xfrm>
        </p:spPr>
        <p:txBody>
          <a:bodyPr/>
          <a:lstStyle>
            <a:lvl1pPr algn="l"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Prof. Dr. Dieter Greipl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30888" y="6543572"/>
            <a:ext cx="2133600" cy="274889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B8D295E-2D21-41F0-8970-A01454D50813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31316" y="908720"/>
            <a:ext cx="8833172" cy="0"/>
          </a:xfrm>
          <a:prstGeom prst="line">
            <a:avLst/>
          </a:prstGeom>
          <a:ln w="127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200" y="84736"/>
            <a:ext cx="776288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79512" y="1052736"/>
            <a:ext cx="8784976" cy="5256584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457200" indent="0" algn="l" defTabSz="215900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indent="0" algn="ctr" defTabSz="215900">
              <a:buNone/>
              <a:defRPr sz="2000" b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 defTabSz="215900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 defTabSz="215900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1"/>
            <a:r>
              <a:rPr lang="de-DE" dirty="0"/>
              <a:t>Textmasterformat bearbeiten</a:t>
            </a:r>
            <a:br>
              <a:rPr lang="de-DE" dirty="0"/>
            </a:br>
            <a:r>
              <a:rPr lang="de-DE" dirty="0"/>
              <a:t>Zweite Ebene</a:t>
            </a:r>
          </a:p>
          <a:p>
            <a:pPr lvl="0"/>
            <a:r>
              <a:rPr lang="de-DE" dirty="0"/>
              <a:t>Dritte Ebene</a:t>
            </a:r>
          </a:p>
          <a:p>
            <a:pPr lvl="0"/>
            <a:r>
              <a:rPr lang="de-DE" dirty="0"/>
              <a:t>Vierte </a:t>
            </a:r>
            <a:r>
              <a:rPr lang="de-DE" noProof="0" dirty="0"/>
              <a:t>Ebene</a:t>
            </a:r>
          </a:p>
          <a:p>
            <a:pPr lvl="0"/>
            <a:r>
              <a:rPr lang="de-DE" dirty="0"/>
              <a:t>Fünfte Ebene</a:t>
            </a:r>
          </a:p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0716272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A236-76FB-4ABB-8F33-B696B7D54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60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6463" y="965267"/>
            <a:ext cx="8661887" cy="523976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/>
            </a:lvl2pPr>
            <a:lvl3pPr>
              <a:defRPr sz="1600"/>
            </a:lvl3pPr>
            <a:lvl4pPr marL="1714500" indent="-342900">
              <a:buFont typeface="Arial" panose="020B0604020202020204" pitchFamily="34" charset="0"/>
              <a:buChar char="•"/>
              <a:defRPr sz="1600"/>
            </a:lvl4pPr>
            <a:lvl5pPr marL="2171700" indent="-34290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7350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457200" y="6495282"/>
            <a:ext cx="2586015" cy="365125"/>
          </a:xfrm>
        </p:spPr>
        <p:txBody>
          <a:bodyPr/>
          <a:lstStyle>
            <a:lvl1pPr>
              <a:defRPr sz="923"/>
            </a:lvl1pPr>
          </a:lstStyle>
          <a:p>
            <a:r>
              <a:rPr lang="de-DE"/>
              <a:t>(C) Prof. Dr. Dieter Greipl (Stand: WS 12/13)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982C-A4D7-428C-9868-B8898CE5B21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3"/>
          </p:nvPr>
        </p:nvSpPr>
        <p:spPr>
          <a:xfrm>
            <a:off x="457200" y="1268413"/>
            <a:ext cx="8229600" cy="4897437"/>
          </a:xfrm>
        </p:spPr>
        <p:txBody>
          <a:bodyPr>
            <a:normAutofit/>
          </a:bodyPr>
          <a:lstStyle>
            <a:lvl1pPr>
              <a:defRPr sz="2215"/>
            </a:lvl1pPr>
            <a:lvl2pPr>
              <a:defRPr sz="1846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789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Weiterentwicklung des Bachelorstudiengangs BW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Prof. Dr. Dieter Greipl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D295E-2D21-41F0-8970-A01454D508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89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  <p:sldLayoutId id="2147483654" r:id="rId5"/>
    <p:sldLayoutId id="2147483655" r:id="rId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1345E-CC76-4FB9-9C81-BD800988F0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Science und Maschinelles Lernen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948360-B672-4DD7-BDBE-C4D39DA10A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3568" y="3440806"/>
            <a:ext cx="7489452" cy="1284337"/>
          </a:xfrm>
        </p:spPr>
        <p:txBody>
          <a:bodyPr anchor="ctr">
            <a:normAutofit/>
          </a:bodyPr>
          <a:lstStyle/>
          <a:p>
            <a:r>
              <a:rPr lang="de-DE" dirty="0"/>
              <a:t>BW 610</a:t>
            </a:r>
          </a:p>
          <a:p>
            <a:r>
              <a:rPr lang="de-DE" dirty="0"/>
              <a:t>Organisation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B43C5D0-9518-4883-96BA-831677ADDBAB}"/>
              </a:ext>
            </a:extLst>
          </p:cNvPr>
          <p:cNvSpPr/>
          <p:nvPr/>
        </p:nvSpPr>
        <p:spPr>
          <a:xfrm>
            <a:off x="8892479" y="83075"/>
            <a:ext cx="152314" cy="177573"/>
          </a:xfrm>
          <a:prstGeom prst="rect">
            <a:avLst/>
          </a:prstGeom>
          <a:solidFill>
            <a:schemeClr val="bg1"/>
          </a:solidFill>
          <a:ln w="3175">
            <a:solidFill>
              <a:srgbClr val="EAEAE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20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alytik, Informationen, Innovation, Kommunikation">
            <a:extLst>
              <a:ext uri="{FF2B5EF4-FFF2-40B4-BE49-F238E27FC236}">
                <a16:creationId xmlns:a16="http://schemas.microsoft.com/office/drawing/2014/main" id="{2D913B50-CCBE-4EAE-92CF-5933BC9C3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CAE5BB5-8CC2-4660-94EF-80E2F5CF6B52}"/>
              </a:ext>
            </a:extLst>
          </p:cNvPr>
          <p:cNvSpPr txBox="1"/>
          <p:nvPr/>
        </p:nvSpPr>
        <p:spPr>
          <a:xfrm>
            <a:off x="3779912" y="332656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Schön, dass Sie da sind!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3827622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7C066E8-524B-488E-B7A7-AB3A4AFB3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Organisation 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12F79060-EA6F-4344-92E3-70C7B4F52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052736"/>
            <a:ext cx="8784976" cy="309634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Moodle (Schlüssel: 1234)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Q &amp; 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On-Line/Präsenz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/>
              <a:t>Start on-line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/>
              <a:t>Technik</a:t>
            </a:r>
          </a:p>
          <a:p>
            <a:pPr lvl="1"/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382797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40A5391-D212-4FE6-A546-A1CED7A94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Inhalte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888488D-F36C-4F33-BE8A-80F8A4B1B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A236-76FB-4ABB-8F33-B696B7D54F84}" type="slidenum">
              <a:rPr lang="de-DE" smtClean="0"/>
              <a:t>4</a:t>
            </a:fld>
            <a:endParaRPr lang="de-DE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48D58FAC-62AA-4BC4-B0C9-6955DC9759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de-DE" dirty="0"/>
              <a:t>Data Science</a:t>
            </a:r>
          </a:p>
          <a:p>
            <a:pPr marL="800100" lvl="1" indent="-342900">
              <a:buFontTx/>
              <a:buChar char="-"/>
            </a:pPr>
            <a:r>
              <a:rPr lang="en-GB" dirty="0"/>
              <a:t>Basics in Python</a:t>
            </a:r>
          </a:p>
          <a:p>
            <a:pPr marL="800100" lvl="1" indent="-342900">
              <a:buFontTx/>
              <a:buChar char="-"/>
            </a:pPr>
            <a:r>
              <a:rPr lang="en-GB" dirty="0" err="1"/>
              <a:t>Datenvisualisierung</a:t>
            </a:r>
            <a:r>
              <a:rPr lang="en-GB" dirty="0"/>
              <a:t>, -analyse, -</a:t>
            </a:r>
            <a:r>
              <a:rPr lang="en-GB" dirty="0" err="1"/>
              <a:t>aufbereitung</a:t>
            </a:r>
            <a:endParaRPr lang="en-GB" dirty="0"/>
          </a:p>
          <a:p>
            <a:pPr marL="800100" lvl="1" indent="-342900">
              <a:buFontTx/>
              <a:buChar char="-"/>
            </a:pPr>
            <a:r>
              <a:rPr lang="en-GB" dirty="0" err="1"/>
              <a:t>Vektoren</a:t>
            </a:r>
            <a:r>
              <a:rPr lang="en-GB" dirty="0"/>
              <a:t> und </a:t>
            </a:r>
            <a:r>
              <a:rPr lang="en-GB" dirty="0" err="1"/>
              <a:t>Matrizen</a:t>
            </a:r>
            <a:endParaRPr lang="en-GB" dirty="0"/>
          </a:p>
          <a:p>
            <a:pPr marL="800100" lvl="1" indent="-342900">
              <a:buFontTx/>
              <a:buChar char="-"/>
            </a:pPr>
            <a:r>
              <a:rPr lang="en-GB" dirty="0" err="1"/>
              <a:t>Statistik</a:t>
            </a:r>
            <a:r>
              <a:rPr lang="en-GB" dirty="0"/>
              <a:t>, </a:t>
            </a:r>
            <a:r>
              <a:rPr lang="en-GB" dirty="0" err="1"/>
              <a:t>Korrelation</a:t>
            </a:r>
            <a:r>
              <a:rPr lang="en-GB" dirty="0"/>
              <a:t>, </a:t>
            </a:r>
            <a:r>
              <a:rPr lang="en-GB" dirty="0" err="1"/>
              <a:t>Kausalität</a:t>
            </a:r>
            <a:br>
              <a:rPr lang="en-GB" dirty="0"/>
            </a:br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Machine Learning</a:t>
            </a:r>
          </a:p>
          <a:p>
            <a:pPr marL="800100" lvl="1" indent="-342900">
              <a:buFontTx/>
              <a:buChar char="-"/>
            </a:pPr>
            <a:r>
              <a:rPr lang="en-GB" dirty="0" err="1"/>
              <a:t>Entscheidungsbäume</a:t>
            </a:r>
            <a:endParaRPr lang="en-GB" dirty="0"/>
          </a:p>
          <a:p>
            <a:pPr marL="800100" lvl="1" indent="-342900">
              <a:buFontTx/>
              <a:buChar char="-"/>
            </a:pPr>
            <a:r>
              <a:rPr lang="en-GB" dirty="0" err="1"/>
              <a:t>Perzeptron</a:t>
            </a:r>
            <a:endParaRPr lang="en-GB" dirty="0"/>
          </a:p>
          <a:p>
            <a:pPr marL="800100" lvl="1" indent="-342900">
              <a:buFontTx/>
              <a:buChar char="-"/>
            </a:pPr>
            <a:r>
              <a:rPr lang="en-GB" dirty="0" err="1"/>
              <a:t>Neuronale</a:t>
            </a:r>
            <a:r>
              <a:rPr lang="en-GB" dirty="0"/>
              <a:t> Netze (</a:t>
            </a:r>
            <a:r>
              <a:rPr lang="en-GB" dirty="0" err="1"/>
              <a:t>Erkennung</a:t>
            </a:r>
            <a:r>
              <a:rPr lang="en-GB" dirty="0"/>
              <a:t> </a:t>
            </a:r>
            <a:r>
              <a:rPr lang="en-GB" dirty="0" err="1"/>
              <a:t>handgeschriebener</a:t>
            </a:r>
            <a:r>
              <a:rPr lang="en-GB" dirty="0"/>
              <a:t> </a:t>
            </a:r>
            <a:r>
              <a:rPr lang="en-GB" dirty="0" err="1"/>
              <a:t>Ziffern</a:t>
            </a:r>
            <a:r>
              <a:rPr lang="en-GB" dirty="0"/>
              <a:t>)</a:t>
            </a:r>
          </a:p>
          <a:p>
            <a:pPr marL="800100" lvl="1" indent="-342900">
              <a:buFontTx/>
              <a:buChar char="-"/>
            </a:pPr>
            <a:r>
              <a:rPr lang="en-GB" dirty="0"/>
              <a:t>Regression und </a:t>
            </a:r>
            <a:r>
              <a:rPr lang="en-GB" dirty="0" err="1"/>
              <a:t>Klassifizierung</a:t>
            </a:r>
            <a:endParaRPr lang="en-GB" dirty="0"/>
          </a:p>
          <a:p>
            <a:pPr marL="800100" lvl="1" indent="-342900">
              <a:buFontTx/>
              <a:buChar char="-"/>
            </a:pPr>
            <a:r>
              <a:rPr lang="en-GB" dirty="0"/>
              <a:t>Overfitting (</a:t>
            </a:r>
            <a:r>
              <a:rPr lang="en-GB" dirty="0" err="1"/>
              <a:t>Maschinelles</a:t>
            </a:r>
            <a:r>
              <a:rPr lang="en-GB" dirty="0"/>
              <a:t> </a:t>
            </a:r>
            <a:r>
              <a:rPr lang="en-GB" dirty="0" err="1"/>
              <a:t>Auswendig-Lernen</a:t>
            </a:r>
            <a:r>
              <a:rPr lang="en-GB" dirty="0"/>
              <a:t>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0204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</Words>
  <Application>Microsoft Office PowerPoint</Application>
  <PresentationFormat>Bildschirmpräsentation (4:3)</PresentationFormat>
  <Paragraphs>25</Paragraphs>
  <Slides>4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  <vt:variant>
        <vt:lpstr>Zielgruppenorientierte Präsentationen</vt:lpstr>
      </vt:variant>
      <vt:variant>
        <vt:i4>1</vt:i4>
      </vt:variant>
    </vt:vector>
  </HeadingPairs>
  <TitlesOfParts>
    <vt:vector size="8" baseType="lpstr">
      <vt:lpstr>Arial</vt:lpstr>
      <vt:lpstr>Calibri</vt:lpstr>
      <vt:lpstr>Larissa</vt:lpstr>
      <vt:lpstr>Data Science und Maschinelles Lernen</vt:lpstr>
      <vt:lpstr>PowerPoint-Präsentation</vt:lpstr>
      <vt:lpstr>Organisation </vt:lpstr>
      <vt:lpstr>Inhalte</vt:lpstr>
      <vt:lpstr>public</vt:lpstr>
    </vt:vector>
  </TitlesOfParts>
  <Company>Hochschule Landshut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IT1 / IT2</dc:title>
  <dc:creator>dieses</dc:creator>
  <cp:lastModifiedBy>Dieter Greipl</cp:lastModifiedBy>
  <cp:revision>825</cp:revision>
  <cp:lastPrinted>2018-07-04T14:40:18Z</cp:lastPrinted>
  <dcterms:created xsi:type="dcterms:W3CDTF">2012-07-04T19:43:59Z</dcterms:created>
  <dcterms:modified xsi:type="dcterms:W3CDTF">2021-10-01T07:24:36Z</dcterms:modified>
</cp:coreProperties>
</file>