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915" r:id="rId2"/>
    <p:sldId id="929" r:id="rId3"/>
    <p:sldId id="932" r:id="rId4"/>
    <p:sldId id="928" r:id="rId5"/>
    <p:sldId id="931" r:id="rId6"/>
    <p:sldId id="930" r:id="rId7"/>
    <p:sldId id="933" r:id="rId8"/>
    <p:sldId id="939" r:id="rId9"/>
    <p:sldId id="940" r:id="rId10"/>
  </p:sldIdLst>
  <p:sldSz cx="9144000" cy="6858000" type="screen4x3"/>
  <p:notesSz cx="6797675" cy="9928225"/>
  <p:custShowLst>
    <p:custShow name="public" id="0">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greipl" initials="d" lastIdx="1" clrIdx="0">
    <p:extLst>
      <p:ext uri="{19B8F6BF-5375-455C-9EA6-DF929625EA0E}">
        <p15:presenceInfo xmlns:p15="http://schemas.microsoft.com/office/powerpoint/2012/main" userId="dgreip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33CCFF"/>
    <a:srgbClr val="0033CC"/>
    <a:srgbClr val="CCECFF"/>
    <a:srgbClr val="FF0000"/>
    <a:srgbClr val="FF3300"/>
    <a:srgbClr val="669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AFC8EA-FE05-4E2D-81CC-F99634E929E4}" v="1" dt="2021-10-01T07:27:44.7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2127" autoAdjust="0"/>
  </p:normalViewPr>
  <p:slideViewPr>
    <p:cSldViewPr showGuides="1">
      <p:cViewPr varScale="1">
        <p:scale>
          <a:sx n="75" d="100"/>
          <a:sy n="75" d="100"/>
        </p:scale>
        <p:origin x="677" y="67"/>
      </p:cViewPr>
      <p:guideLst>
        <p:guide orient="horz" pos="43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9" d="100"/>
          <a:sy n="59" d="100"/>
        </p:scale>
        <p:origin x="3234" y="4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greipl" userId="d97562fd-b189-437e-b91d-de7b81e9769e" providerId="ADAL" clId="{D4589AB7-39D1-4EFD-BF8D-EDA7BF2CE673}"/>
    <pc:docChg chg="delSld modSld">
      <pc:chgData name="dgreipl" userId="d97562fd-b189-437e-b91d-de7b81e9769e" providerId="ADAL" clId="{D4589AB7-39D1-4EFD-BF8D-EDA7BF2CE673}" dt="2019-10-14T07:44:46.884" v="59" actId="20577"/>
      <pc:docMkLst>
        <pc:docMk/>
      </pc:docMkLst>
      <pc:sldChg chg="modSp">
        <pc:chgData name="dgreipl" userId="d97562fd-b189-437e-b91d-de7b81e9769e" providerId="ADAL" clId="{D4589AB7-39D1-4EFD-BF8D-EDA7BF2CE673}" dt="2019-10-14T07:44:46.884" v="59" actId="20577"/>
        <pc:sldMkLst>
          <pc:docMk/>
          <pc:sldMk cId="2823202252" sldId="915"/>
        </pc:sldMkLst>
        <pc:spChg chg="mod">
          <ac:chgData name="dgreipl" userId="d97562fd-b189-437e-b91d-de7b81e9769e" providerId="ADAL" clId="{D4589AB7-39D1-4EFD-BF8D-EDA7BF2CE673}" dt="2019-10-14T07:44:46.884" v="59" actId="20577"/>
          <ac:spMkLst>
            <pc:docMk/>
            <pc:sldMk cId="2823202252" sldId="915"/>
            <ac:spMk id="2" creationId="{71B1345E-CC76-4FB9-9C81-BD800988F028}"/>
          </ac:spMkLst>
        </pc:spChg>
      </pc:sldChg>
      <pc:sldChg chg="del">
        <pc:chgData name="dgreipl" userId="d97562fd-b189-437e-b91d-de7b81e9769e" providerId="ADAL" clId="{D4589AB7-39D1-4EFD-BF8D-EDA7BF2CE673}" dt="2019-10-06T16:10:26.936" v="0" actId="2696"/>
        <pc:sldMkLst>
          <pc:docMk/>
          <pc:sldMk cId="953541470" sldId="930"/>
        </pc:sldMkLst>
      </pc:sldChg>
      <pc:sldChg chg="del">
        <pc:chgData name="dgreipl" userId="d97562fd-b189-437e-b91d-de7b81e9769e" providerId="ADAL" clId="{D4589AB7-39D1-4EFD-BF8D-EDA7BF2CE673}" dt="2019-10-06T16:10:28.080" v="1" actId="2696"/>
        <pc:sldMkLst>
          <pc:docMk/>
          <pc:sldMk cId="1902524033" sldId="937"/>
        </pc:sldMkLst>
      </pc:sldChg>
    </pc:docChg>
  </pc:docChgLst>
  <pc:docChgLst>
    <pc:chgData name=" " userId="d97562fd-b189-437e-b91d-de7b81e9769e" providerId="ADAL" clId="{096EDB9C-0DEE-4E69-8023-6CDF9257CA57}"/>
    <pc:docChg chg="custSel addSld delSld modSld">
      <pc:chgData name=" " userId="d97562fd-b189-437e-b91d-de7b81e9769e" providerId="ADAL" clId="{096EDB9C-0DEE-4E69-8023-6CDF9257CA57}" dt="2019-06-16T12:12:43.117" v="230" actId="113"/>
      <pc:docMkLst>
        <pc:docMk/>
      </pc:docMkLst>
      <pc:sldChg chg="modSp">
        <pc:chgData name=" " userId="d97562fd-b189-437e-b91d-de7b81e9769e" providerId="ADAL" clId="{096EDB9C-0DEE-4E69-8023-6CDF9257CA57}" dt="2019-06-16T12:06:11.273" v="8" actId="20577"/>
        <pc:sldMkLst>
          <pc:docMk/>
          <pc:sldMk cId="2823202252" sldId="915"/>
        </pc:sldMkLst>
        <pc:spChg chg="mod">
          <ac:chgData name=" " userId="d97562fd-b189-437e-b91d-de7b81e9769e" providerId="ADAL" clId="{096EDB9C-0DEE-4E69-8023-6CDF9257CA57}" dt="2019-06-16T12:06:11.273" v="8" actId="20577"/>
          <ac:spMkLst>
            <pc:docMk/>
            <pc:sldMk cId="2823202252" sldId="915"/>
            <ac:spMk id="4" creationId="{4B948360-B672-4DD7-BDBE-C4D39DA10A40}"/>
          </ac:spMkLst>
        </pc:spChg>
      </pc:sldChg>
    </pc:docChg>
  </pc:docChgLst>
  <pc:docChgLst>
    <pc:chgData name=" " userId="d97562fd-b189-437e-b91d-de7b81e9769e" providerId="ADAL" clId="{7020485D-1EC6-4584-BC56-02070D91AEE4}"/>
    <pc:docChg chg="undo custSel addSld delSld modSld">
      <pc:chgData name=" " userId="d97562fd-b189-437e-b91d-de7b81e9769e" providerId="ADAL" clId="{7020485D-1EC6-4584-BC56-02070D91AEE4}" dt="2019-05-26T09:26:41.845" v="3130" actId="20577"/>
      <pc:docMkLst>
        <pc:docMk/>
      </pc:docMkLst>
      <pc:sldChg chg="modSp">
        <pc:chgData name=" " userId="d97562fd-b189-437e-b91d-de7b81e9769e" providerId="ADAL" clId="{7020485D-1EC6-4584-BC56-02070D91AEE4}" dt="2019-05-26T08:30:28.406" v="88" actId="20577"/>
        <pc:sldMkLst>
          <pc:docMk/>
          <pc:sldMk cId="2823202252" sldId="915"/>
        </pc:sldMkLst>
        <pc:spChg chg="mod">
          <ac:chgData name=" " userId="d97562fd-b189-437e-b91d-de7b81e9769e" providerId="ADAL" clId="{7020485D-1EC6-4584-BC56-02070D91AEE4}" dt="2019-05-26T08:30:28.406" v="88" actId="20577"/>
          <ac:spMkLst>
            <pc:docMk/>
            <pc:sldMk cId="2823202252" sldId="915"/>
            <ac:spMk id="4" creationId="{4B948360-B672-4DD7-BDBE-C4D39DA10A40}"/>
          </ac:spMkLst>
        </pc:spChg>
      </pc:sldChg>
    </pc:docChg>
  </pc:docChgLst>
  <pc:docChgLst>
    <pc:chgData name="Dieter" userId="d97562fd-b189-437e-b91d-de7b81e9769e" providerId="ADAL" clId="{6AD8DB1C-DBFF-4C4F-AE36-F98A28CAE7A0}"/>
    <pc:docChg chg="undo custSel addSld modSld sldOrd">
      <pc:chgData name="Dieter" userId="d97562fd-b189-437e-b91d-de7b81e9769e" providerId="ADAL" clId="{6AD8DB1C-DBFF-4C4F-AE36-F98A28CAE7A0}" dt="2020-10-04T08:59:52.340" v="78" actId="1076"/>
      <pc:docMkLst>
        <pc:docMk/>
      </pc:docMkLst>
      <pc:sldChg chg="addSp modSp mod ord">
        <pc:chgData name="Dieter" userId="d97562fd-b189-437e-b91d-de7b81e9769e" providerId="ADAL" clId="{6AD8DB1C-DBFF-4C4F-AE36-F98A28CAE7A0}" dt="2020-10-04T08:51:02.005" v="28" actId="20577"/>
        <pc:sldMkLst>
          <pc:docMk/>
          <pc:sldMk cId="593154836" sldId="931"/>
        </pc:sldMkLst>
        <pc:spChg chg="mod">
          <ac:chgData name="Dieter" userId="d97562fd-b189-437e-b91d-de7b81e9769e" providerId="ADAL" clId="{6AD8DB1C-DBFF-4C4F-AE36-F98A28CAE7A0}" dt="2020-10-04T08:47:13.090" v="2" actId="113"/>
          <ac:spMkLst>
            <pc:docMk/>
            <pc:sldMk cId="593154836" sldId="931"/>
            <ac:spMk id="5" creationId="{E7359347-0636-4856-BB5E-6D69F2253F08}"/>
          </ac:spMkLst>
        </pc:spChg>
        <pc:spChg chg="add mod">
          <ac:chgData name="Dieter" userId="d97562fd-b189-437e-b91d-de7b81e9769e" providerId="ADAL" clId="{6AD8DB1C-DBFF-4C4F-AE36-F98A28CAE7A0}" dt="2020-10-04T08:51:02.005" v="28" actId="20577"/>
          <ac:spMkLst>
            <pc:docMk/>
            <pc:sldMk cId="593154836" sldId="931"/>
            <ac:spMk id="6" creationId="{5761267A-5230-415A-A92A-4EBA171847EA}"/>
          </ac:spMkLst>
        </pc:spChg>
      </pc:sldChg>
      <pc:sldChg chg="addSp delSp modSp mod">
        <pc:chgData name="Dieter" userId="d97562fd-b189-437e-b91d-de7b81e9769e" providerId="ADAL" clId="{6AD8DB1C-DBFF-4C4F-AE36-F98A28CAE7A0}" dt="2020-10-04T08:57:30.452" v="43" actId="1076"/>
        <pc:sldMkLst>
          <pc:docMk/>
          <pc:sldMk cId="592725159" sldId="933"/>
        </pc:sldMkLst>
        <pc:spChg chg="add mod">
          <ac:chgData name="Dieter" userId="d97562fd-b189-437e-b91d-de7b81e9769e" providerId="ADAL" clId="{6AD8DB1C-DBFF-4C4F-AE36-F98A28CAE7A0}" dt="2020-10-04T08:57:30.452" v="43" actId="1076"/>
          <ac:spMkLst>
            <pc:docMk/>
            <pc:sldMk cId="592725159" sldId="933"/>
            <ac:spMk id="5" creationId="{45B00418-652A-4DF2-9EC2-5118F689A3A0}"/>
          </ac:spMkLst>
        </pc:spChg>
        <pc:cxnChg chg="add del">
          <ac:chgData name="Dieter" userId="d97562fd-b189-437e-b91d-de7b81e9769e" providerId="ADAL" clId="{6AD8DB1C-DBFF-4C4F-AE36-F98A28CAE7A0}" dt="2020-10-04T08:57:24.745" v="42" actId="478"/>
          <ac:cxnSpMkLst>
            <pc:docMk/>
            <pc:sldMk cId="592725159" sldId="933"/>
            <ac:cxnSpMk id="7" creationId="{157276FE-D244-481D-81CC-44E0842ABD6A}"/>
          </ac:cxnSpMkLst>
        </pc:cxnChg>
        <pc:cxnChg chg="del mod">
          <ac:chgData name="Dieter" userId="d97562fd-b189-437e-b91d-de7b81e9769e" providerId="ADAL" clId="{6AD8DB1C-DBFF-4C4F-AE36-F98A28CAE7A0}" dt="2020-10-04T08:47:31.593" v="4" actId="478"/>
          <ac:cxnSpMkLst>
            <pc:docMk/>
            <pc:sldMk cId="592725159" sldId="933"/>
            <ac:cxnSpMk id="20" creationId="{9954EDD5-020B-49F9-8C89-161CC6C3A19A}"/>
          </ac:cxnSpMkLst>
        </pc:cxnChg>
      </pc:sldChg>
      <pc:sldChg chg="addSp delSp modSp new mod">
        <pc:chgData name="Dieter" userId="d97562fd-b189-437e-b91d-de7b81e9769e" providerId="ADAL" clId="{6AD8DB1C-DBFF-4C4F-AE36-F98A28CAE7A0}" dt="2020-10-04T08:59:52.340" v="78" actId="1076"/>
        <pc:sldMkLst>
          <pc:docMk/>
          <pc:sldMk cId="3799742198" sldId="939"/>
        </pc:sldMkLst>
        <pc:spChg chg="mod">
          <ac:chgData name="Dieter" userId="d97562fd-b189-437e-b91d-de7b81e9769e" providerId="ADAL" clId="{6AD8DB1C-DBFF-4C4F-AE36-F98A28CAE7A0}" dt="2020-10-04T08:58:58.004" v="64" actId="20577"/>
          <ac:spMkLst>
            <pc:docMk/>
            <pc:sldMk cId="3799742198" sldId="939"/>
            <ac:spMk id="2" creationId="{FAF15563-B655-44EB-A423-241167AECF77}"/>
          </ac:spMkLst>
        </pc:spChg>
        <pc:spChg chg="del">
          <ac:chgData name="Dieter" userId="d97562fd-b189-437e-b91d-de7b81e9769e" providerId="ADAL" clId="{6AD8DB1C-DBFF-4C4F-AE36-F98A28CAE7A0}" dt="2020-10-04T08:59:04.501" v="66" actId="478"/>
          <ac:spMkLst>
            <pc:docMk/>
            <pc:sldMk cId="3799742198" sldId="939"/>
            <ac:spMk id="5" creationId="{79A1541B-9AFC-494C-857F-B2D5D33FB737}"/>
          </ac:spMkLst>
        </pc:spChg>
        <pc:spChg chg="add mod">
          <ac:chgData name="Dieter" userId="d97562fd-b189-437e-b91d-de7b81e9769e" providerId="ADAL" clId="{6AD8DB1C-DBFF-4C4F-AE36-F98A28CAE7A0}" dt="2020-10-04T08:59:52.340" v="78" actId="1076"/>
          <ac:spMkLst>
            <pc:docMk/>
            <pc:sldMk cId="3799742198" sldId="939"/>
            <ac:spMk id="6" creationId="{AA3D74F1-E9FE-4F6B-A072-4EB56824FC3B}"/>
          </ac:spMkLst>
        </pc:spChg>
        <pc:picChg chg="add mod">
          <ac:chgData name="Dieter" userId="d97562fd-b189-437e-b91d-de7b81e9769e" providerId="ADAL" clId="{6AD8DB1C-DBFF-4C4F-AE36-F98A28CAE7A0}" dt="2020-10-04T08:59:26.475" v="71" actId="1076"/>
          <ac:picMkLst>
            <pc:docMk/>
            <pc:sldMk cId="3799742198" sldId="939"/>
            <ac:picMk id="1026" creationId="{68AD5E93-423C-4F1F-A3A9-DC09151445C0}"/>
          </ac:picMkLst>
        </pc:picChg>
      </pc:sldChg>
    </pc:docChg>
  </pc:docChgLst>
  <pc:docChgLst>
    <pc:chgData name=" " userId="d97562fd-b189-437e-b91d-de7b81e9769e" providerId="ADAL" clId="{48130E8A-F258-478A-B423-CC45088FBBF1}"/>
    <pc:docChg chg="undo custSel addSld delSld modSld">
      <pc:chgData name=" " userId="d97562fd-b189-437e-b91d-de7b81e9769e" providerId="ADAL" clId="{48130E8A-F258-478A-B423-CC45088FBBF1}" dt="2019-06-16T12:04:29.601" v="185" actId="478"/>
      <pc:docMkLst>
        <pc:docMk/>
      </pc:docMkLst>
      <pc:sldChg chg="modSp">
        <pc:chgData name=" " userId="d97562fd-b189-437e-b91d-de7b81e9769e" providerId="ADAL" clId="{48130E8A-F258-478A-B423-CC45088FBBF1}" dt="2019-06-16T11:56:59.008" v="9" actId="20577"/>
        <pc:sldMkLst>
          <pc:docMk/>
          <pc:sldMk cId="2823202252" sldId="915"/>
        </pc:sldMkLst>
        <pc:spChg chg="mod">
          <ac:chgData name=" " userId="d97562fd-b189-437e-b91d-de7b81e9769e" providerId="ADAL" clId="{48130E8A-F258-478A-B423-CC45088FBBF1}" dt="2019-06-16T11:56:59.008" v="9" actId="20577"/>
          <ac:spMkLst>
            <pc:docMk/>
            <pc:sldMk cId="2823202252" sldId="915"/>
            <ac:spMk id="4" creationId="{4B948360-B672-4DD7-BDBE-C4D39DA10A40}"/>
          </ac:spMkLst>
        </pc:spChg>
      </pc:sldChg>
    </pc:docChg>
  </pc:docChgLst>
  <pc:docChgLst>
    <pc:chgData name=" " userId="d97562fd-b189-437e-b91d-de7b81e9769e" providerId="ADAL" clId="{2D486BD8-F283-4A9C-86BE-E258CED6E0B0}"/>
    <pc:docChg chg="undo custSel addSld delSld modSld sldOrd">
      <pc:chgData name=" " userId="d97562fd-b189-437e-b91d-de7b81e9769e" providerId="ADAL" clId="{2D486BD8-F283-4A9C-86BE-E258CED6E0B0}" dt="2019-06-18T15:10:41.570" v="4334" actId="14100"/>
      <pc:docMkLst>
        <pc:docMk/>
      </pc:docMkLst>
      <pc:sldChg chg="modSp">
        <pc:chgData name=" " userId="d97562fd-b189-437e-b91d-de7b81e9769e" providerId="ADAL" clId="{2D486BD8-F283-4A9C-86BE-E258CED6E0B0}" dt="2019-06-18T06:38:32.927" v="47" actId="20577"/>
        <pc:sldMkLst>
          <pc:docMk/>
          <pc:sldMk cId="2823202252" sldId="915"/>
        </pc:sldMkLst>
        <pc:spChg chg="mod">
          <ac:chgData name=" " userId="d97562fd-b189-437e-b91d-de7b81e9769e" providerId="ADAL" clId="{2D486BD8-F283-4A9C-86BE-E258CED6E0B0}" dt="2019-06-18T06:38:32.927" v="47" actId="20577"/>
          <ac:spMkLst>
            <pc:docMk/>
            <pc:sldMk cId="2823202252" sldId="915"/>
            <ac:spMk id="4" creationId="{4B948360-B672-4DD7-BDBE-C4D39DA10A40}"/>
          </ac:spMkLst>
        </pc:spChg>
      </pc:sldChg>
    </pc:docChg>
  </pc:docChgLst>
  <pc:docChgLst>
    <pc:chgData name="dgreipl" userId="d97562fd-b189-437e-b91d-de7b81e9769e" providerId="ADAL" clId="{3A2B8B91-C5A2-4C49-B359-14B037908979}"/>
    <pc:docChg chg="undo custSel modSld sldOrd">
      <pc:chgData name="dgreipl" userId="d97562fd-b189-437e-b91d-de7b81e9769e" providerId="ADAL" clId="{3A2B8B91-C5A2-4C49-B359-14B037908979}" dt="2019-06-22T09:13:59.430" v="461"/>
      <pc:docMkLst>
        <pc:docMk/>
      </pc:docMkLst>
      <pc:sldChg chg="addSp delSp">
        <pc:chgData name="dgreipl" userId="d97562fd-b189-437e-b91d-de7b81e9769e" providerId="ADAL" clId="{3A2B8B91-C5A2-4C49-B359-14B037908979}" dt="2019-06-22T09:13:59.430" v="461"/>
        <pc:sldMkLst>
          <pc:docMk/>
          <pc:sldMk cId="3339216122" sldId="928"/>
        </pc:sldMkLst>
        <pc:inkChg chg="add del">
          <ac:chgData name="dgreipl" userId="d97562fd-b189-437e-b91d-de7b81e9769e" providerId="ADAL" clId="{3A2B8B91-C5A2-4C49-B359-14B037908979}" dt="2019-06-22T09:13:51.762" v="457"/>
          <ac:inkMkLst>
            <pc:docMk/>
            <pc:sldMk cId="3339216122" sldId="928"/>
            <ac:inkMk id="2" creationId="{126B3E92-6F36-884D-9F4B-9530D93779BD}"/>
          </ac:inkMkLst>
        </pc:inkChg>
        <pc:inkChg chg="add del">
          <ac:chgData name="dgreipl" userId="d97562fd-b189-437e-b91d-de7b81e9769e" providerId="ADAL" clId="{3A2B8B91-C5A2-4C49-B359-14B037908979}" dt="2019-06-22T09:13:51.382" v="456"/>
          <ac:inkMkLst>
            <pc:docMk/>
            <pc:sldMk cId="3339216122" sldId="928"/>
            <ac:inkMk id="3" creationId="{2D414425-EDCA-F149-A5C4-53A5E3BF46CA}"/>
          </ac:inkMkLst>
        </pc:inkChg>
        <pc:inkChg chg="add del">
          <ac:chgData name="dgreipl" userId="d97562fd-b189-437e-b91d-de7b81e9769e" providerId="ADAL" clId="{3A2B8B91-C5A2-4C49-B359-14B037908979}" dt="2019-06-22T09:13:59.430" v="461"/>
          <ac:inkMkLst>
            <pc:docMk/>
            <pc:sldMk cId="3339216122" sldId="928"/>
            <ac:inkMk id="5" creationId="{92389355-578D-9D4D-927D-DB0C31BAD59B}"/>
          </ac:inkMkLst>
        </pc:inkChg>
        <pc:inkChg chg="add del">
          <ac:chgData name="dgreipl" userId="d97562fd-b189-437e-b91d-de7b81e9769e" providerId="ADAL" clId="{3A2B8B91-C5A2-4C49-B359-14B037908979}" dt="2019-06-22T09:13:59.430" v="461"/>
          <ac:inkMkLst>
            <pc:docMk/>
            <pc:sldMk cId="3339216122" sldId="928"/>
            <ac:inkMk id="7" creationId="{D4442778-4255-4B48-84A4-F270C3190D18}"/>
          </ac:inkMkLst>
        </pc:inkChg>
        <pc:inkChg chg="add del">
          <ac:chgData name="dgreipl" userId="d97562fd-b189-437e-b91d-de7b81e9769e" providerId="ADAL" clId="{3A2B8B91-C5A2-4C49-B359-14B037908979}" dt="2019-06-22T09:13:59.430" v="461"/>
          <ac:inkMkLst>
            <pc:docMk/>
            <pc:sldMk cId="3339216122" sldId="928"/>
            <ac:inkMk id="8" creationId="{EB31AFD7-0658-F14F-ACE4-F5B64F811C73}"/>
          </ac:inkMkLst>
        </pc:inkChg>
        <pc:inkChg chg="add reco">
          <ac:chgData name="dgreipl" userId="d97562fd-b189-437e-b91d-de7b81e9769e" providerId="ADAL" clId="{3A2B8B91-C5A2-4C49-B359-14B037908979}" dt="2019-06-22T09:13:59.430" v="461"/>
          <ac:inkMkLst>
            <pc:docMk/>
            <pc:sldMk cId="3339216122" sldId="928"/>
            <ac:inkMk id="9" creationId="{E3D73334-D9A7-E747-BA55-52D4DEC925E7}"/>
          </ac:inkMkLst>
        </pc:inkChg>
      </pc:sldChg>
    </pc:docChg>
  </pc:docChgLst>
  <pc:docChgLst>
    <pc:chgData name="dgreipl" userId="d97562fd-b189-437e-b91d-de7b81e9769e" providerId="ADAL" clId="{07724D7D-9451-4B37-B2C7-B189AD1803D2}"/>
    <pc:docChg chg="undo custSel addSld delSld modSld">
      <pc:chgData name="dgreipl" userId="d97562fd-b189-437e-b91d-de7b81e9769e" providerId="ADAL" clId="{07724D7D-9451-4B37-B2C7-B189AD1803D2}" dt="2019-10-20T10:03:44.788" v="1167" actId="962"/>
      <pc:docMkLst>
        <pc:docMk/>
      </pc:docMkLst>
      <pc:sldChg chg="modSp">
        <pc:chgData name="dgreipl" userId="d97562fd-b189-437e-b91d-de7b81e9769e" providerId="ADAL" clId="{07724D7D-9451-4B37-B2C7-B189AD1803D2}" dt="2019-10-20T09:29:01.484" v="17" actId="20577"/>
        <pc:sldMkLst>
          <pc:docMk/>
          <pc:sldMk cId="2823202252" sldId="915"/>
        </pc:sldMkLst>
        <pc:spChg chg="mod">
          <ac:chgData name="dgreipl" userId="d97562fd-b189-437e-b91d-de7b81e9769e" providerId="ADAL" clId="{07724D7D-9451-4B37-B2C7-B189AD1803D2}" dt="2019-10-20T09:29:01.484" v="17" actId="20577"/>
          <ac:spMkLst>
            <pc:docMk/>
            <pc:sldMk cId="2823202252" sldId="915"/>
            <ac:spMk id="4" creationId="{4B948360-B672-4DD7-BDBE-C4D39DA10A40}"/>
          </ac:spMkLst>
        </pc:spChg>
      </pc:sldChg>
      <pc:sldChg chg="addSp delSp modSp">
        <pc:chgData name="dgreipl" userId="d97562fd-b189-437e-b91d-de7b81e9769e" providerId="ADAL" clId="{07724D7D-9451-4B37-B2C7-B189AD1803D2}" dt="2019-10-20T09:42:01.803" v="671" actId="20577"/>
        <pc:sldMkLst>
          <pc:docMk/>
          <pc:sldMk cId="3339216122" sldId="928"/>
        </pc:sldMkLst>
        <pc:spChg chg="del">
          <ac:chgData name="dgreipl" userId="d97562fd-b189-437e-b91d-de7b81e9769e" providerId="ADAL" clId="{07724D7D-9451-4B37-B2C7-B189AD1803D2}" dt="2019-10-20T09:29:05.764" v="18" actId="478"/>
          <ac:spMkLst>
            <pc:docMk/>
            <pc:sldMk cId="3339216122" sldId="928"/>
            <ac:spMk id="2" creationId="{FB254D96-D075-4D05-8D07-84396E80AD02}"/>
          </ac:spMkLst>
        </pc:spChg>
        <pc:spChg chg="mod">
          <ac:chgData name="dgreipl" userId="d97562fd-b189-437e-b91d-de7b81e9769e" providerId="ADAL" clId="{07724D7D-9451-4B37-B2C7-B189AD1803D2}" dt="2019-10-20T09:42:01.803" v="671" actId="20577"/>
          <ac:spMkLst>
            <pc:docMk/>
            <pc:sldMk cId="3339216122" sldId="928"/>
            <ac:spMk id="4" creationId="{7A88607B-E9EB-4457-98BD-E2EBA96AFF92}"/>
          </ac:spMkLst>
        </pc:spChg>
        <pc:spChg chg="del">
          <ac:chgData name="dgreipl" userId="d97562fd-b189-437e-b91d-de7b81e9769e" providerId="ADAL" clId="{07724D7D-9451-4B37-B2C7-B189AD1803D2}" dt="2019-10-20T09:29:05.764" v="18" actId="478"/>
          <ac:spMkLst>
            <pc:docMk/>
            <pc:sldMk cId="3339216122" sldId="928"/>
            <ac:spMk id="6" creationId="{4100B100-A7B2-443D-AE6A-2C4B0497AF20}"/>
          </ac:spMkLst>
        </pc:spChg>
        <pc:spChg chg="add mod">
          <ac:chgData name="dgreipl" userId="d97562fd-b189-437e-b91d-de7b81e9769e" providerId="ADAL" clId="{07724D7D-9451-4B37-B2C7-B189AD1803D2}" dt="2019-10-20T09:30:54.563" v="81" actId="1076"/>
          <ac:spMkLst>
            <pc:docMk/>
            <pc:sldMk cId="3339216122" sldId="928"/>
            <ac:spMk id="8" creationId="{1EC47340-8ECE-4086-BDC9-79431BC994BD}"/>
          </ac:spMkLst>
        </pc:spChg>
        <pc:spChg chg="del">
          <ac:chgData name="dgreipl" userId="d97562fd-b189-437e-b91d-de7b81e9769e" providerId="ADAL" clId="{07724D7D-9451-4B37-B2C7-B189AD1803D2}" dt="2019-10-20T09:29:05.764" v="18" actId="478"/>
          <ac:spMkLst>
            <pc:docMk/>
            <pc:sldMk cId="3339216122" sldId="928"/>
            <ac:spMk id="10" creationId="{834CE1D1-B297-4AFA-82DF-F6FF3DD0B63C}"/>
          </ac:spMkLst>
        </pc:spChg>
        <pc:spChg chg="del">
          <ac:chgData name="dgreipl" userId="d97562fd-b189-437e-b91d-de7b81e9769e" providerId="ADAL" clId="{07724D7D-9451-4B37-B2C7-B189AD1803D2}" dt="2019-10-20T09:29:05.764" v="18" actId="478"/>
          <ac:spMkLst>
            <pc:docMk/>
            <pc:sldMk cId="3339216122" sldId="928"/>
            <ac:spMk id="14" creationId="{866CC298-22A4-47A2-B396-830547ABFFE0}"/>
          </ac:spMkLst>
        </pc:spChg>
        <pc:spChg chg="del">
          <ac:chgData name="dgreipl" userId="d97562fd-b189-437e-b91d-de7b81e9769e" providerId="ADAL" clId="{07724D7D-9451-4B37-B2C7-B189AD1803D2}" dt="2019-10-20T09:29:05.764" v="18" actId="478"/>
          <ac:spMkLst>
            <pc:docMk/>
            <pc:sldMk cId="3339216122" sldId="928"/>
            <ac:spMk id="17" creationId="{7942F12D-06F3-4703-BAF4-765136C912B5}"/>
          </ac:spMkLst>
        </pc:spChg>
        <pc:spChg chg="del">
          <ac:chgData name="dgreipl" userId="d97562fd-b189-437e-b91d-de7b81e9769e" providerId="ADAL" clId="{07724D7D-9451-4B37-B2C7-B189AD1803D2}" dt="2019-10-20T09:29:35.280" v="19" actId="478"/>
          <ac:spMkLst>
            <pc:docMk/>
            <pc:sldMk cId="3339216122" sldId="928"/>
            <ac:spMk id="30" creationId="{8ABEF348-D903-4626-B20C-12B29542564F}"/>
          </ac:spMkLst>
        </pc:spChg>
        <pc:spChg chg="del">
          <ac:chgData name="dgreipl" userId="d97562fd-b189-437e-b91d-de7b81e9769e" providerId="ADAL" clId="{07724D7D-9451-4B37-B2C7-B189AD1803D2}" dt="2019-10-20T09:29:05.764" v="18" actId="478"/>
          <ac:spMkLst>
            <pc:docMk/>
            <pc:sldMk cId="3339216122" sldId="928"/>
            <ac:spMk id="63" creationId="{6BB1CBC6-EB82-40C1-8434-45ED72C53375}"/>
          </ac:spMkLst>
        </pc:spChg>
        <pc:picChg chg="add mod">
          <ac:chgData name="dgreipl" userId="d97562fd-b189-437e-b91d-de7b81e9769e" providerId="ADAL" clId="{07724D7D-9451-4B37-B2C7-B189AD1803D2}" dt="2019-10-20T09:30:15.412" v="23" actId="1076"/>
          <ac:picMkLst>
            <pc:docMk/>
            <pc:sldMk cId="3339216122" sldId="928"/>
            <ac:picMk id="7" creationId="{503AD5A7-D4AD-48C8-A73F-FB6046FBA566}"/>
          </ac:picMkLst>
        </pc:picChg>
        <pc:cxnChg chg="del">
          <ac:chgData name="dgreipl" userId="d97562fd-b189-437e-b91d-de7b81e9769e" providerId="ADAL" clId="{07724D7D-9451-4B37-B2C7-B189AD1803D2}" dt="2019-10-20T09:29:05.764" v="18" actId="478"/>
          <ac:cxnSpMkLst>
            <pc:docMk/>
            <pc:sldMk cId="3339216122" sldId="928"/>
            <ac:cxnSpMk id="3" creationId="{F6E54F9D-226E-4130-93CB-039F0632A5B9}"/>
          </ac:cxnSpMkLst>
        </pc:cxnChg>
        <pc:cxnChg chg="del">
          <ac:chgData name="dgreipl" userId="d97562fd-b189-437e-b91d-de7b81e9769e" providerId="ADAL" clId="{07724D7D-9451-4B37-B2C7-B189AD1803D2}" dt="2019-10-20T09:29:05.764" v="18" actId="478"/>
          <ac:cxnSpMkLst>
            <pc:docMk/>
            <pc:sldMk cId="3339216122" sldId="928"/>
            <ac:cxnSpMk id="12" creationId="{662FDF03-A906-475A-85BD-F4E620C354DD}"/>
          </ac:cxnSpMkLst>
        </pc:cxnChg>
        <pc:cxnChg chg="del">
          <ac:chgData name="dgreipl" userId="d97562fd-b189-437e-b91d-de7b81e9769e" providerId="ADAL" clId="{07724D7D-9451-4B37-B2C7-B189AD1803D2}" dt="2019-10-20T09:29:05.764" v="18" actId="478"/>
          <ac:cxnSpMkLst>
            <pc:docMk/>
            <pc:sldMk cId="3339216122" sldId="928"/>
            <ac:cxnSpMk id="16" creationId="{113B59BC-2F38-42B2-B5F8-791F95F55F50}"/>
          </ac:cxnSpMkLst>
        </pc:cxnChg>
        <pc:cxnChg chg="del">
          <ac:chgData name="dgreipl" userId="d97562fd-b189-437e-b91d-de7b81e9769e" providerId="ADAL" clId="{07724D7D-9451-4B37-B2C7-B189AD1803D2}" dt="2019-10-20T09:29:05.764" v="18" actId="478"/>
          <ac:cxnSpMkLst>
            <pc:docMk/>
            <pc:sldMk cId="3339216122" sldId="928"/>
            <ac:cxnSpMk id="25" creationId="{AB2033C0-99DE-418F-985A-3EA5759F5A2E}"/>
          </ac:cxnSpMkLst>
        </pc:cxnChg>
        <pc:cxnChg chg="del">
          <ac:chgData name="dgreipl" userId="d97562fd-b189-437e-b91d-de7b81e9769e" providerId="ADAL" clId="{07724D7D-9451-4B37-B2C7-B189AD1803D2}" dt="2019-10-20T09:29:05.764" v="18" actId="478"/>
          <ac:cxnSpMkLst>
            <pc:docMk/>
            <pc:sldMk cId="3339216122" sldId="928"/>
            <ac:cxnSpMk id="32" creationId="{EE7C6372-917F-4479-A344-6DEF9D5255BD}"/>
          </ac:cxnSpMkLst>
        </pc:cxnChg>
      </pc:sldChg>
      <pc:sldChg chg="addSp delSp modSp add">
        <pc:chgData name="dgreipl" userId="d97562fd-b189-437e-b91d-de7b81e9769e" providerId="ADAL" clId="{07724D7D-9451-4B37-B2C7-B189AD1803D2}" dt="2019-10-20T09:44:44.460" v="738" actId="20577"/>
        <pc:sldMkLst>
          <pc:docMk/>
          <pc:sldMk cId="375235796" sldId="929"/>
        </pc:sldMkLst>
        <pc:spChg chg="add mod">
          <ac:chgData name="dgreipl" userId="d97562fd-b189-437e-b91d-de7b81e9769e" providerId="ADAL" clId="{07724D7D-9451-4B37-B2C7-B189AD1803D2}" dt="2019-10-20T09:35:07.695" v="394" actId="14100"/>
          <ac:spMkLst>
            <pc:docMk/>
            <pc:sldMk cId="375235796" sldId="929"/>
            <ac:spMk id="2" creationId="{D8993110-547B-4785-8EC3-A4169F1A11FA}"/>
          </ac:spMkLst>
        </pc:spChg>
        <pc:spChg chg="add mod">
          <ac:chgData name="dgreipl" userId="d97562fd-b189-437e-b91d-de7b81e9769e" providerId="ADAL" clId="{07724D7D-9451-4B37-B2C7-B189AD1803D2}" dt="2019-10-20T09:37:26.023" v="572" actId="13822"/>
          <ac:spMkLst>
            <pc:docMk/>
            <pc:sldMk cId="375235796" sldId="929"/>
            <ac:spMk id="3" creationId="{14DAD3A0-6A4A-4D05-A758-0526A710FD68}"/>
          </ac:spMkLst>
        </pc:spChg>
        <pc:spChg chg="mod">
          <ac:chgData name="dgreipl" userId="d97562fd-b189-437e-b91d-de7b81e9769e" providerId="ADAL" clId="{07724D7D-9451-4B37-B2C7-B189AD1803D2}" dt="2019-10-20T09:44:44.460" v="738" actId="20577"/>
          <ac:spMkLst>
            <pc:docMk/>
            <pc:sldMk cId="375235796" sldId="929"/>
            <ac:spMk id="4" creationId="{7A88607B-E9EB-4457-98BD-E2EBA96AFF92}"/>
          </ac:spMkLst>
        </pc:spChg>
        <pc:spChg chg="del">
          <ac:chgData name="dgreipl" userId="d97562fd-b189-437e-b91d-de7b81e9769e" providerId="ADAL" clId="{07724D7D-9451-4B37-B2C7-B189AD1803D2}" dt="2019-10-20T09:32:07.805" v="101" actId="478"/>
          <ac:spMkLst>
            <pc:docMk/>
            <pc:sldMk cId="375235796" sldId="929"/>
            <ac:spMk id="8" creationId="{1EC47340-8ECE-4086-BDC9-79431BC994BD}"/>
          </ac:spMkLst>
        </pc:spChg>
        <pc:picChg chg="del">
          <ac:chgData name="dgreipl" userId="d97562fd-b189-437e-b91d-de7b81e9769e" providerId="ADAL" clId="{07724D7D-9451-4B37-B2C7-B189AD1803D2}" dt="2019-10-20T09:32:05.755" v="100" actId="478"/>
          <ac:picMkLst>
            <pc:docMk/>
            <pc:sldMk cId="375235796" sldId="929"/>
            <ac:picMk id="7" creationId="{503AD5A7-D4AD-48C8-A73F-FB6046FBA566}"/>
          </ac:picMkLst>
        </pc:picChg>
      </pc:sldChg>
      <pc:sldChg chg="addSp delSp modSp add">
        <pc:chgData name="dgreipl" userId="d97562fd-b189-437e-b91d-de7b81e9769e" providerId="ADAL" clId="{07724D7D-9451-4B37-B2C7-B189AD1803D2}" dt="2019-10-20T09:59:16.711" v="1042"/>
        <pc:sldMkLst>
          <pc:docMk/>
          <pc:sldMk cId="1898753377" sldId="930"/>
        </pc:sldMkLst>
        <pc:spChg chg="mod">
          <ac:chgData name="dgreipl" userId="d97562fd-b189-437e-b91d-de7b81e9769e" providerId="ADAL" clId="{07724D7D-9451-4B37-B2C7-B189AD1803D2}" dt="2019-10-20T09:39:49.628" v="610" actId="20577"/>
          <ac:spMkLst>
            <pc:docMk/>
            <pc:sldMk cId="1898753377" sldId="930"/>
            <ac:spMk id="2" creationId="{75C40500-1DFE-4301-8C3D-0183C24E15F9}"/>
          </ac:spMkLst>
        </pc:spChg>
        <pc:spChg chg="del">
          <ac:chgData name="dgreipl" userId="d97562fd-b189-437e-b91d-de7b81e9769e" providerId="ADAL" clId="{07724D7D-9451-4B37-B2C7-B189AD1803D2}" dt="2019-10-20T09:39:07.915" v="574" actId="478"/>
          <ac:spMkLst>
            <pc:docMk/>
            <pc:sldMk cId="1898753377" sldId="930"/>
            <ac:spMk id="5" creationId="{3AF6D8C5-99E0-4587-9743-E78BBB1C0D60}"/>
          </ac:spMkLst>
        </pc:spChg>
        <pc:spChg chg="add">
          <ac:chgData name="dgreipl" userId="d97562fd-b189-437e-b91d-de7b81e9769e" providerId="ADAL" clId="{07724D7D-9451-4B37-B2C7-B189AD1803D2}" dt="2019-10-20T09:59:16.711" v="1042"/>
          <ac:spMkLst>
            <pc:docMk/>
            <pc:sldMk cId="1898753377" sldId="930"/>
            <ac:spMk id="8" creationId="{042FA605-1D60-4226-9F31-9E3FD0C9159E}"/>
          </ac:spMkLst>
        </pc:spChg>
        <pc:picChg chg="add mod">
          <ac:chgData name="dgreipl" userId="d97562fd-b189-437e-b91d-de7b81e9769e" providerId="ADAL" clId="{07724D7D-9451-4B37-B2C7-B189AD1803D2}" dt="2019-10-20T09:39:19.219" v="578" actId="1076"/>
          <ac:picMkLst>
            <pc:docMk/>
            <pc:sldMk cId="1898753377" sldId="930"/>
            <ac:picMk id="7" creationId="{5D1A9EAD-54F4-4EE7-80AB-4DA1B8B6767B}"/>
          </ac:picMkLst>
        </pc:picChg>
      </pc:sldChg>
      <pc:sldChg chg="modSp add">
        <pc:chgData name="dgreipl" userId="d97562fd-b189-437e-b91d-de7b81e9769e" providerId="ADAL" clId="{07724D7D-9451-4B37-B2C7-B189AD1803D2}" dt="2019-10-20T09:47:37.505" v="762" actId="14100"/>
        <pc:sldMkLst>
          <pc:docMk/>
          <pc:sldMk cId="593154836" sldId="931"/>
        </pc:sldMkLst>
        <pc:spChg chg="mod">
          <ac:chgData name="dgreipl" userId="d97562fd-b189-437e-b91d-de7b81e9769e" providerId="ADAL" clId="{07724D7D-9451-4B37-B2C7-B189AD1803D2}" dt="2019-10-20T09:42:56.156" v="713" actId="20577"/>
          <ac:spMkLst>
            <pc:docMk/>
            <pc:sldMk cId="593154836" sldId="931"/>
            <ac:spMk id="2" creationId="{3A26BD0F-211D-4F27-BE00-2806518878CF}"/>
          </ac:spMkLst>
        </pc:spChg>
        <pc:spChg chg="mod">
          <ac:chgData name="dgreipl" userId="d97562fd-b189-437e-b91d-de7b81e9769e" providerId="ADAL" clId="{07724D7D-9451-4B37-B2C7-B189AD1803D2}" dt="2019-10-20T09:47:37.505" v="762" actId="14100"/>
          <ac:spMkLst>
            <pc:docMk/>
            <pc:sldMk cId="593154836" sldId="931"/>
            <ac:spMk id="5" creationId="{E7359347-0636-4856-BB5E-6D69F2253F08}"/>
          </ac:spMkLst>
        </pc:spChg>
      </pc:sldChg>
      <pc:sldChg chg="addSp delSp modSp add">
        <pc:chgData name="dgreipl" userId="d97562fd-b189-437e-b91d-de7b81e9769e" providerId="ADAL" clId="{07724D7D-9451-4B37-B2C7-B189AD1803D2}" dt="2019-10-20T09:44:48.603" v="742" actId="20577"/>
        <pc:sldMkLst>
          <pc:docMk/>
          <pc:sldMk cId="3618252767" sldId="932"/>
        </pc:sldMkLst>
        <pc:spChg chg="del">
          <ac:chgData name="dgreipl" userId="d97562fd-b189-437e-b91d-de7b81e9769e" providerId="ADAL" clId="{07724D7D-9451-4B37-B2C7-B189AD1803D2}" dt="2019-10-20T09:44:02.120" v="716" actId="478"/>
          <ac:spMkLst>
            <pc:docMk/>
            <pc:sldMk cId="3618252767" sldId="932"/>
            <ac:spMk id="2" creationId="{D8993110-547B-4785-8EC3-A4169F1A11FA}"/>
          </ac:spMkLst>
        </pc:spChg>
        <pc:spChg chg="del">
          <ac:chgData name="dgreipl" userId="d97562fd-b189-437e-b91d-de7b81e9769e" providerId="ADAL" clId="{07724D7D-9451-4B37-B2C7-B189AD1803D2}" dt="2019-10-20T09:44:02.120" v="716" actId="478"/>
          <ac:spMkLst>
            <pc:docMk/>
            <pc:sldMk cId="3618252767" sldId="932"/>
            <ac:spMk id="3" creationId="{14DAD3A0-6A4A-4D05-A758-0526A710FD68}"/>
          </ac:spMkLst>
        </pc:spChg>
        <pc:spChg chg="mod">
          <ac:chgData name="dgreipl" userId="d97562fd-b189-437e-b91d-de7b81e9769e" providerId="ADAL" clId="{07724D7D-9451-4B37-B2C7-B189AD1803D2}" dt="2019-10-20T09:44:48.603" v="742" actId="20577"/>
          <ac:spMkLst>
            <pc:docMk/>
            <pc:sldMk cId="3618252767" sldId="932"/>
            <ac:spMk id="4" creationId="{7A88607B-E9EB-4457-98BD-E2EBA96AFF92}"/>
          </ac:spMkLst>
        </pc:spChg>
        <pc:spChg chg="add del mod">
          <ac:chgData name="dgreipl" userId="d97562fd-b189-437e-b91d-de7b81e9769e" providerId="ADAL" clId="{07724D7D-9451-4B37-B2C7-B189AD1803D2}" dt="2019-10-20T09:44:05.915" v="717" actId="478"/>
          <ac:spMkLst>
            <pc:docMk/>
            <pc:sldMk cId="3618252767" sldId="932"/>
            <ac:spMk id="6" creationId="{16F3A305-0F20-4E4A-AEF0-520C93EF1471}"/>
          </ac:spMkLst>
        </pc:spChg>
        <pc:spChg chg="add mod">
          <ac:chgData name="dgreipl" userId="d97562fd-b189-437e-b91d-de7b81e9769e" providerId="ADAL" clId="{07724D7D-9451-4B37-B2C7-B189AD1803D2}" dt="2019-10-20T09:44:37.369" v="734" actId="404"/>
          <ac:spMkLst>
            <pc:docMk/>
            <pc:sldMk cId="3618252767" sldId="932"/>
            <ac:spMk id="9" creationId="{E1C02916-06A9-49AB-B8FC-C4DCD722EA5A}"/>
          </ac:spMkLst>
        </pc:spChg>
        <pc:picChg chg="add mod">
          <ac:chgData name="dgreipl" userId="d97562fd-b189-437e-b91d-de7b81e9769e" providerId="ADAL" clId="{07724D7D-9451-4B37-B2C7-B189AD1803D2}" dt="2019-10-20T09:44:20.966" v="720" actId="962"/>
          <ac:picMkLst>
            <pc:docMk/>
            <pc:sldMk cId="3618252767" sldId="932"/>
            <ac:picMk id="8" creationId="{0B82723A-C5C2-4579-B467-D0A34F677810}"/>
          </ac:picMkLst>
        </pc:picChg>
      </pc:sldChg>
      <pc:sldChg chg="addSp delSp modSp add addCm delCm">
        <pc:chgData name="dgreipl" userId="d97562fd-b189-437e-b91d-de7b81e9769e" providerId="ADAL" clId="{07724D7D-9451-4B37-B2C7-B189AD1803D2}" dt="2019-10-20T09:59:13.465" v="1041"/>
        <pc:sldMkLst>
          <pc:docMk/>
          <pc:sldMk cId="592725159" sldId="933"/>
        </pc:sldMkLst>
        <pc:spChg chg="mod">
          <ac:chgData name="dgreipl" userId="d97562fd-b189-437e-b91d-de7b81e9769e" providerId="ADAL" clId="{07724D7D-9451-4B37-B2C7-B189AD1803D2}" dt="2019-10-20T09:50:24.922" v="856" actId="20577"/>
          <ac:spMkLst>
            <pc:docMk/>
            <pc:sldMk cId="592725159" sldId="933"/>
            <ac:spMk id="2" creationId="{4F2EABFF-7B00-4989-A5EB-E62C6A07F1F1}"/>
          </ac:spMkLst>
        </pc:spChg>
        <pc:spChg chg="del">
          <ac:chgData name="dgreipl" userId="d97562fd-b189-437e-b91d-de7b81e9769e" providerId="ADAL" clId="{07724D7D-9451-4B37-B2C7-B189AD1803D2}" dt="2019-10-20T09:48:42.331" v="806" actId="478"/>
          <ac:spMkLst>
            <pc:docMk/>
            <pc:sldMk cId="592725159" sldId="933"/>
            <ac:spMk id="5" creationId="{E23AB5E4-2FF3-47C1-8A6F-B2F60D65CD01}"/>
          </ac:spMkLst>
        </pc:spChg>
        <pc:spChg chg="add mod">
          <ac:chgData name="dgreipl" userId="d97562fd-b189-437e-b91d-de7b81e9769e" providerId="ADAL" clId="{07724D7D-9451-4B37-B2C7-B189AD1803D2}" dt="2019-10-20T09:57:26.571" v="983" actId="20577"/>
          <ac:spMkLst>
            <pc:docMk/>
            <pc:sldMk cId="592725159" sldId="933"/>
            <ac:spMk id="12" creationId="{874667D3-637E-4D1A-8319-D0CD72EC8607}"/>
          </ac:spMkLst>
        </pc:spChg>
        <pc:spChg chg="add mod">
          <ac:chgData name="dgreipl" userId="d97562fd-b189-437e-b91d-de7b81e9769e" providerId="ADAL" clId="{07724D7D-9451-4B37-B2C7-B189AD1803D2}" dt="2019-10-20T09:57:18.666" v="979" actId="20577"/>
          <ac:spMkLst>
            <pc:docMk/>
            <pc:sldMk cId="592725159" sldId="933"/>
            <ac:spMk id="13" creationId="{A2281D4B-68E2-47F8-A619-747CF95363B5}"/>
          </ac:spMkLst>
        </pc:spChg>
        <pc:spChg chg="add">
          <ac:chgData name="dgreipl" userId="d97562fd-b189-437e-b91d-de7b81e9769e" providerId="ADAL" clId="{07724D7D-9451-4B37-B2C7-B189AD1803D2}" dt="2019-10-20T09:59:13.465" v="1041"/>
          <ac:spMkLst>
            <pc:docMk/>
            <pc:sldMk cId="592725159" sldId="933"/>
            <ac:spMk id="21" creationId="{76F634D1-BD38-49B3-8C65-676FD2990519}"/>
          </ac:spMkLst>
        </pc:spChg>
        <pc:picChg chg="add del mod">
          <ac:chgData name="dgreipl" userId="d97562fd-b189-437e-b91d-de7b81e9769e" providerId="ADAL" clId="{07724D7D-9451-4B37-B2C7-B189AD1803D2}" dt="2019-10-20T09:49:02.650" v="809" actId="931"/>
          <ac:picMkLst>
            <pc:docMk/>
            <pc:sldMk cId="592725159" sldId="933"/>
            <ac:picMk id="7" creationId="{955EEA4F-1B32-4684-B864-9AA1155A8D80}"/>
          </ac:picMkLst>
        </pc:picChg>
        <pc:picChg chg="add del mod">
          <ac:chgData name="dgreipl" userId="d97562fd-b189-437e-b91d-de7b81e9769e" providerId="ADAL" clId="{07724D7D-9451-4B37-B2C7-B189AD1803D2}" dt="2019-10-20T09:49:21.579" v="814" actId="478"/>
          <ac:picMkLst>
            <pc:docMk/>
            <pc:sldMk cId="592725159" sldId="933"/>
            <ac:picMk id="9" creationId="{2A33FD07-EEC1-4790-93E4-26C35109CE91}"/>
          </ac:picMkLst>
        </pc:picChg>
        <pc:picChg chg="add mod">
          <ac:chgData name="dgreipl" userId="d97562fd-b189-437e-b91d-de7b81e9769e" providerId="ADAL" clId="{07724D7D-9451-4B37-B2C7-B189AD1803D2}" dt="2019-10-20T09:57:04.489" v="975" actId="1037"/>
          <ac:picMkLst>
            <pc:docMk/>
            <pc:sldMk cId="592725159" sldId="933"/>
            <ac:picMk id="11" creationId="{21340FB5-456C-4153-8E0F-6D1D01D1D34D}"/>
          </ac:picMkLst>
        </pc:picChg>
        <pc:cxnChg chg="add del mod">
          <ac:chgData name="dgreipl" userId="d97562fd-b189-437e-b91d-de7b81e9769e" providerId="ADAL" clId="{07724D7D-9451-4B37-B2C7-B189AD1803D2}" dt="2019-10-20T09:56:46.522" v="965" actId="478"/>
          <ac:cxnSpMkLst>
            <pc:docMk/>
            <pc:sldMk cId="592725159" sldId="933"/>
            <ac:cxnSpMk id="15" creationId="{3BBDBE62-3467-4D84-9EBC-CCA3AAFEF194}"/>
          </ac:cxnSpMkLst>
        </pc:cxnChg>
        <pc:cxnChg chg="add mod">
          <ac:chgData name="dgreipl" userId="d97562fd-b189-437e-b91d-de7b81e9769e" providerId="ADAL" clId="{07724D7D-9451-4B37-B2C7-B189AD1803D2}" dt="2019-10-20T09:57:04.489" v="975" actId="1037"/>
          <ac:cxnSpMkLst>
            <pc:docMk/>
            <pc:sldMk cId="592725159" sldId="933"/>
            <ac:cxnSpMk id="18" creationId="{1DD3917C-5E18-4EC0-8CC2-9EB57ADF00E8}"/>
          </ac:cxnSpMkLst>
        </pc:cxnChg>
        <pc:cxnChg chg="add mod">
          <ac:chgData name="dgreipl" userId="d97562fd-b189-437e-b91d-de7b81e9769e" providerId="ADAL" clId="{07724D7D-9451-4B37-B2C7-B189AD1803D2}" dt="2019-10-20T09:57:10.810" v="977" actId="1076"/>
          <ac:cxnSpMkLst>
            <pc:docMk/>
            <pc:sldMk cId="592725159" sldId="933"/>
            <ac:cxnSpMk id="19" creationId="{52847170-0525-4CA4-B61F-8F2E1BC3C598}"/>
          </ac:cxnSpMkLst>
        </pc:cxnChg>
        <pc:cxnChg chg="add">
          <ac:chgData name="dgreipl" userId="d97562fd-b189-437e-b91d-de7b81e9769e" providerId="ADAL" clId="{07724D7D-9451-4B37-B2C7-B189AD1803D2}" dt="2019-10-20T09:58:11.410" v="984"/>
          <ac:cxnSpMkLst>
            <pc:docMk/>
            <pc:sldMk cId="592725159" sldId="933"/>
            <ac:cxnSpMk id="20" creationId="{9954EDD5-020B-49F9-8C89-161CC6C3A19A}"/>
          </ac:cxnSpMkLst>
        </pc:cxnChg>
      </pc:sldChg>
      <pc:sldChg chg="addSp delSp modSp add">
        <pc:chgData name="dgreipl" userId="d97562fd-b189-437e-b91d-de7b81e9769e" providerId="ADAL" clId="{07724D7D-9451-4B37-B2C7-B189AD1803D2}" dt="2019-10-20T10:00:31.226" v="1074" actId="20577"/>
        <pc:sldMkLst>
          <pc:docMk/>
          <pc:sldMk cId="3069136988" sldId="934"/>
        </pc:sldMkLst>
        <pc:spChg chg="mod">
          <ac:chgData name="dgreipl" userId="d97562fd-b189-437e-b91d-de7b81e9769e" providerId="ADAL" clId="{07724D7D-9451-4B37-B2C7-B189AD1803D2}" dt="2019-10-20T10:00:31.226" v="1074" actId="20577"/>
          <ac:spMkLst>
            <pc:docMk/>
            <pc:sldMk cId="3069136988" sldId="934"/>
            <ac:spMk id="2" creationId="{4F2EABFF-7B00-4989-A5EB-E62C6A07F1F1}"/>
          </ac:spMkLst>
        </pc:spChg>
        <pc:spChg chg="mod">
          <ac:chgData name="dgreipl" userId="d97562fd-b189-437e-b91d-de7b81e9769e" providerId="ADAL" clId="{07724D7D-9451-4B37-B2C7-B189AD1803D2}" dt="2019-10-20T09:59:03.787" v="1040" actId="962"/>
          <ac:spMkLst>
            <pc:docMk/>
            <pc:sldMk cId="3069136988" sldId="934"/>
            <ac:spMk id="4" creationId="{96E732C5-7CDF-47CD-8694-ECD08F1C7920}"/>
          </ac:spMkLst>
        </pc:spChg>
        <pc:spChg chg="add mod">
          <ac:chgData name="dgreipl" userId="d97562fd-b189-437e-b91d-de7b81e9769e" providerId="ADAL" clId="{07724D7D-9451-4B37-B2C7-B189AD1803D2}" dt="2019-10-20T10:00:15.627" v="1072" actId="1035"/>
          <ac:spMkLst>
            <pc:docMk/>
            <pc:sldMk cId="3069136988" sldId="934"/>
            <ac:spMk id="7" creationId="{87172C42-2D3E-44C0-B5FD-C15BF72B16A3}"/>
          </ac:spMkLst>
        </pc:spChg>
        <pc:spChg chg="del">
          <ac:chgData name="dgreipl" userId="d97562fd-b189-437e-b91d-de7b81e9769e" providerId="ADAL" clId="{07724D7D-9451-4B37-B2C7-B189AD1803D2}" dt="2019-10-20T09:58:36.378" v="1037" actId="478"/>
          <ac:spMkLst>
            <pc:docMk/>
            <pc:sldMk cId="3069136988" sldId="934"/>
            <ac:spMk id="12" creationId="{874667D3-637E-4D1A-8319-D0CD72EC8607}"/>
          </ac:spMkLst>
        </pc:spChg>
        <pc:spChg chg="del">
          <ac:chgData name="dgreipl" userId="d97562fd-b189-437e-b91d-de7b81e9769e" providerId="ADAL" clId="{07724D7D-9451-4B37-B2C7-B189AD1803D2}" dt="2019-10-20T09:58:36.378" v="1037" actId="478"/>
          <ac:spMkLst>
            <pc:docMk/>
            <pc:sldMk cId="3069136988" sldId="934"/>
            <ac:spMk id="13" creationId="{A2281D4B-68E2-47F8-A619-747CF95363B5}"/>
          </ac:spMkLst>
        </pc:spChg>
        <pc:spChg chg="add">
          <ac:chgData name="dgreipl" userId="d97562fd-b189-437e-b91d-de7b81e9769e" providerId="ADAL" clId="{07724D7D-9451-4B37-B2C7-B189AD1803D2}" dt="2019-10-20T09:59:19.345" v="1043"/>
          <ac:spMkLst>
            <pc:docMk/>
            <pc:sldMk cId="3069136988" sldId="934"/>
            <ac:spMk id="14" creationId="{E8916846-A421-49CB-BFF8-870CD628C573}"/>
          </ac:spMkLst>
        </pc:spChg>
        <pc:picChg chg="add mod">
          <ac:chgData name="dgreipl" userId="d97562fd-b189-437e-b91d-de7b81e9769e" providerId="ADAL" clId="{07724D7D-9451-4B37-B2C7-B189AD1803D2}" dt="2019-10-20T09:59:03.786" v="1039" actId="27614"/>
          <ac:picMkLst>
            <pc:docMk/>
            <pc:sldMk cId="3069136988" sldId="934"/>
            <ac:picMk id="6" creationId="{2083C983-4ED9-41EB-87A4-979404158EC9}"/>
          </ac:picMkLst>
        </pc:picChg>
        <pc:picChg chg="del">
          <ac:chgData name="dgreipl" userId="d97562fd-b189-437e-b91d-de7b81e9769e" providerId="ADAL" clId="{07724D7D-9451-4B37-B2C7-B189AD1803D2}" dt="2019-10-20T09:58:36.378" v="1037" actId="478"/>
          <ac:picMkLst>
            <pc:docMk/>
            <pc:sldMk cId="3069136988" sldId="934"/>
            <ac:picMk id="11" creationId="{21340FB5-456C-4153-8E0F-6D1D01D1D34D}"/>
          </ac:picMkLst>
        </pc:picChg>
        <pc:cxnChg chg="del">
          <ac:chgData name="dgreipl" userId="d97562fd-b189-437e-b91d-de7b81e9769e" providerId="ADAL" clId="{07724D7D-9451-4B37-B2C7-B189AD1803D2}" dt="2019-10-20T09:58:36.378" v="1037" actId="478"/>
          <ac:cxnSpMkLst>
            <pc:docMk/>
            <pc:sldMk cId="3069136988" sldId="934"/>
            <ac:cxnSpMk id="18" creationId="{1DD3917C-5E18-4EC0-8CC2-9EB57ADF00E8}"/>
          </ac:cxnSpMkLst>
        </pc:cxnChg>
        <pc:cxnChg chg="del">
          <ac:chgData name="dgreipl" userId="d97562fd-b189-437e-b91d-de7b81e9769e" providerId="ADAL" clId="{07724D7D-9451-4B37-B2C7-B189AD1803D2}" dt="2019-10-20T09:58:36.378" v="1037" actId="478"/>
          <ac:cxnSpMkLst>
            <pc:docMk/>
            <pc:sldMk cId="3069136988" sldId="934"/>
            <ac:cxnSpMk id="19" creationId="{52847170-0525-4CA4-B61F-8F2E1BC3C598}"/>
          </ac:cxnSpMkLst>
        </pc:cxnChg>
        <pc:cxnChg chg="del">
          <ac:chgData name="dgreipl" userId="d97562fd-b189-437e-b91d-de7b81e9769e" providerId="ADAL" clId="{07724D7D-9451-4B37-B2C7-B189AD1803D2}" dt="2019-10-20T09:58:36.378" v="1037" actId="478"/>
          <ac:cxnSpMkLst>
            <pc:docMk/>
            <pc:sldMk cId="3069136988" sldId="934"/>
            <ac:cxnSpMk id="20" creationId="{9954EDD5-020B-49F9-8C89-161CC6C3A19A}"/>
          </ac:cxnSpMkLst>
        </pc:cxnChg>
      </pc:sldChg>
      <pc:sldChg chg="addSp delSp modSp add">
        <pc:chgData name="dgreipl" userId="d97562fd-b189-437e-b91d-de7b81e9769e" providerId="ADAL" clId="{07724D7D-9451-4B37-B2C7-B189AD1803D2}" dt="2019-10-20T10:02:16.058" v="1112" actId="478"/>
        <pc:sldMkLst>
          <pc:docMk/>
          <pc:sldMk cId="3950771780" sldId="935"/>
        </pc:sldMkLst>
        <pc:spChg chg="mod">
          <ac:chgData name="dgreipl" userId="d97562fd-b189-437e-b91d-de7b81e9769e" providerId="ADAL" clId="{07724D7D-9451-4B37-B2C7-B189AD1803D2}" dt="2019-10-20T10:01:32.105" v="1106" actId="20577"/>
          <ac:spMkLst>
            <pc:docMk/>
            <pc:sldMk cId="3950771780" sldId="935"/>
            <ac:spMk id="2" creationId="{172B54F1-3315-4FE0-AE98-F815C7C13E38}"/>
          </ac:spMkLst>
        </pc:spChg>
        <pc:spChg chg="del">
          <ac:chgData name="dgreipl" userId="d97562fd-b189-437e-b91d-de7b81e9769e" providerId="ADAL" clId="{07724D7D-9451-4B37-B2C7-B189AD1803D2}" dt="2019-10-20T10:01:41.433" v="1107" actId="478"/>
          <ac:spMkLst>
            <pc:docMk/>
            <pc:sldMk cId="3950771780" sldId="935"/>
            <ac:spMk id="5" creationId="{853E87E1-D9AE-4EB5-964F-8E421FCB56B4}"/>
          </ac:spMkLst>
        </pc:spChg>
        <pc:picChg chg="add mod">
          <ac:chgData name="dgreipl" userId="d97562fd-b189-437e-b91d-de7b81e9769e" providerId="ADAL" clId="{07724D7D-9451-4B37-B2C7-B189AD1803D2}" dt="2019-10-20T10:01:51.398" v="1109" actId="1076"/>
          <ac:picMkLst>
            <pc:docMk/>
            <pc:sldMk cId="3950771780" sldId="935"/>
            <ac:picMk id="7" creationId="{49C4DF67-DE26-4348-A218-9B49C1355A47}"/>
          </ac:picMkLst>
        </pc:picChg>
        <pc:picChg chg="add del">
          <ac:chgData name="dgreipl" userId="d97562fd-b189-437e-b91d-de7b81e9769e" providerId="ADAL" clId="{07724D7D-9451-4B37-B2C7-B189AD1803D2}" dt="2019-10-20T10:02:16.058" v="1112" actId="478"/>
          <ac:picMkLst>
            <pc:docMk/>
            <pc:sldMk cId="3950771780" sldId="935"/>
            <ac:picMk id="8" creationId="{CD8564F5-F620-4A13-9B08-A5F906ED8C83}"/>
          </ac:picMkLst>
        </pc:picChg>
      </pc:sldChg>
      <pc:sldChg chg="addSp delSp modSp add">
        <pc:chgData name="dgreipl" userId="d97562fd-b189-437e-b91d-de7b81e9769e" providerId="ADAL" clId="{07724D7D-9451-4B37-B2C7-B189AD1803D2}" dt="2019-10-20T10:02:53.660" v="1141" actId="931"/>
        <pc:sldMkLst>
          <pc:docMk/>
          <pc:sldMk cId="3202147868" sldId="936"/>
        </pc:sldMkLst>
        <pc:spChg chg="mod">
          <ac:chgData name="dgreipl" userId="d97562fd-b189-437e-b91d-de7b81e9769e" providerId="ADAL" clId="{07724D7D-9451-4B37-B2C7-B189AD1803D2}" dt="2019-10-20T10:02:44.281" v="1140" actId="20577"/>
          <ac:spMkLst>
            <pc:docMk/>
            <pc:sldMk cId="3202147868" sldId="936"/>
            <ac:spMk id="2" creationId="{172B54F1-3315-4FE0-AE98-F815C7C13E38}"/>
          </ac:spMkLst>
        </pc:spChg>
        <pc:picChg chg="add mod">
          <ac:chgData name="dgreipl" userId="d97562fd-b189-437e-b91d-de7b81e9769e" providerId="ADAL" clId="{07724D7D-9451-4B37-B2C7-B189AD1803D2}" dt="2019-10-20T10:02:53.660" v="1141" actId="931"/>
          <ac:picMkLst>
            <pc:docMk/>
            <pc:sldMk cId="3202147868" sldId="936"/>
            <ac:picMk id="6" creationId="{C977F72E-0283-40CA-9F58-88266BE3D856}"/>
          </ac:picMkLst>
        </pc:picChg>
        <pc:picChg chg="del">
          <ac:chgData name="dgreipl" userId="d97562fd-b189-437e-b91d-de7b81e9769e" providerId="ADAL" clId="{07724D7D-9451-4B37-B2C7-B189AD1803D2}" dt="2019-10-20T10:02:24.170" v="1114" actId="478"/>
          <ac:picMkLst>
            <pc:docMk/>
            <pc:sldMk cId="3202147868" sldId="936"/>
            <ac:picMk id="7" creationId="{49C4DF67-DE26-4348-A218-9B49C1355A47}"/>
          </ac:picMkLst>
        </pc:picChg>
        <pc:picChg chg="del">
          <ac:chgData name="dgreipl" userId="d97562fd-b189-437e-b91d-de7b81e9769e" providerId="ADAL" clId="{07724D7D-9451-4B37-B2C7-B189AD1803D2}" dt="2019-10-20T10:02:21.561" v="1113" actId="478"/>
          <ac:picMkLst>
            <pc:docMk/>
            <pc:sldMk cId="3202147868" sldId="936"/>
            <ac:picMk id="8" creationId="{CD8564F5-F620-4A13-9B08-A5F906ED8C83}"/>
          </ac:picMkLst>
        </pc:picChg>
      </pc:sldChg>
      <pc:sldChg chg="add del">
        <pc:chgData name="dgreipl" userId="d97562fd-b189-437e-b91d-de7b81e9769e" providerId="ADAL" clId="{07724D7D-9451-4B37-B2C7-B189AD1803D2}" dt="2019-10-20T10:03:01.660" v="1144" actId="2696"/>
        <pc:sldMkLst>
          <pc:docMk/>
          <pc:sldMk cId="2750701311" sldId="937"/>
        </pc:sldMkLst>
      </pc:sldChg>
      <pc:sldChg chg="addSp delSp modSp add">
        <pc:chgData name="dgreipl" userId="d97562fd-b189-437e-b91d-de7b81e9769e" providerId="ADAL" clId="{07724D7D-9451-4B37-B2C7-B189AD1803D2}" dt="2019-10-20T10:03:44.788" v="1167" actId="962"/>
        <pc:sldMkLst>
          <pc:docMk/>
          <pc:sldMk cId="3238608362" sldId="938"/>
        </pc:sldMkLst>
        <pc:spChg chg="mod">
          <ac:chgData name="dgreipl" userId="d97562fd-b189-437e-b91d-de7b81e9769e" providerId="ADAL" clId="{07724D7D-9451-4B37-B2C7-B189AD1803D2}" dt="2019-10-20T10:03:12.075" v="1164" actId="20577"/>
          <ac:spMkLst>
            <pc:docMk/>
            <pc:sldMk cId="3238608362" sldId="938"/>
            <ac:spMk id="2" creationId="{172B54F1-3315-4FE0-AE98-F815C7C13E38}"/>
          </ac:spMkLst>
        </pc:spChg>
        <pc:picChg chg="del">
          <ac:chgData name="dgreipl" userId="d97562fd-b189-437e-b91d-de7b81e9769e" providerId="ADAL" clId="{07724D7D-9451-4B37-B2C7-B189AD1803D2}" dt="2019-10-20T10:03:02.986" v="1145" actId="478"/>
          <ac:picMkLst>
            <pc:docMk/>
            <pc:sldMk cId="3238608362" sldId="938"/>
            <ac:picMk id="6" creationId="{C977F72E-0283-40CA-9F58-88266BE3D856}"/>
          </ac:picMkLst>
        </pc:picChg>
        <pc:picChg chg="add mod">
          <ac:chgData name="dgreipl" userId="d97562fd-b189-437e-b91d-de7b81e9769e" providerId="ADAL" clId="{07724D7D-9451-4B37-B2C7-B189AD1803D2}" dt="2019-10-20T10:03:44.788" v="1167" actId="962"/>
          <ac:picMkLst>
            <pc:docMk/>
            <pc:sldMk cId="3238608362" sldId="938"/>
            <ac:picMk id="7" creationId="{F6DBECED-E88D-4589-A570-6BE153EC43EA}"/>
          </ac:picMkLst>
        </pc:picChg>
      </pc:sldChg>
    </pc:docChg>
  </pc:docChgLst>
  <pc:docChgLst>
    <pc:chgData name="Dieter" userId="d97562fd-b189-437e-b91d-de7b81e9769e" providerId="ADAL" clId="{D8C621AE-354F-49F6-97A0-0EB36DA5A896}"/>
    <pc:docChg chg="addSld delSld modSld">
      <pc:chgData name="Dieter" userId="d97562fd-b189-437e-b91d-de7b81e9769e" providerId="ADAL" clId="{D8C621AE-354F-49F6-97A0-0EB36DA5A896}" dt="2020-10-06T06:26:50.970" v="29"/>
      <pc:docMkLst>
        <pc:docMk/>
      </pc:docMkLst>
      <pc:sldChg chg="addSp">
        <pc:chgData name="Dieter" userId="d97562fd-b189-437e-b91d-de7b81e9769e" providerId="ADAL" clId="{D8C621AE-354F-49F6-97A0-0EB36DA5A896}" dt="2020-10-06T06:26:50.970" v="29"/>
        <pc:sldMkLst>
          <pc:docMk/>
          <pc:sldMk cId="1898753377" sldId="930"/>
        </pc:sldMkLst>
        <pc:inkChg chg="add">
          <ac:chgData name="Dieter" userId="d97562fd-b189-437e-b91d-de7b81e9769e" providerId="ADAL" clId="{D8C621AE-354F-49F6-97A0-0EB36DA5A896}" dt="2020-10-06T06:26:50.970" v="29"/>
          <ac:inkMkLst>
            <pc:docMk/>
            <pc:sldMk cId="1898753377" sldId="930"/>
            <ac:inkMk id="5" creationId="{327860C0-ABC1-4D48-86DB-45C12AB448BA}"/>
          </ac:inkMkLst>
        </pc:inkChg>
        <pc:inkChg chg="add">
          <ac:chgData name="Dieter" userId="d97562fd-b189-437e-b91d-de7b81e9769e" providerId="ADAL" clId="{D8C621AE-354F-49F6-97A0-0EB36DA5A896}" dt="2020-10-06T06:26:50.970" v="29"/>
          <ac:inkMkLst>
            <pc:docMk/>
            <pc:sldMk cId="1898753377" sldId="930"/>
            <ac:inkMk id="6" creationId="{8C92B8CD-7584-4CBC-AEB7-6BA232E4878C}"/>
          </ac:inkMkLst>
        </pc:inkChg>
        <pc:inkChg chg="add">
          <ac:chgData name="Dieter" userId="d97562fd-b189-437e-b91d-de7b81e9769e" providerId="ADAL" clId="{D8C621AE-354F-49F6-97A0-0EB36DA5A896}" dt="2020-10-06T06:26:50.970" v="29"/>
          <ac:inkMkLst>
            <pc:docMk/>
            <pc:sldMk cId="1898753377" sldId="930"/>
            <ac:inkMk id="9" creationId="{A827210A-38B7-40B7-9C5B-F763AA4A3B33}"/>
          </ac:inkMkLst>
        </pc:inkChg>
        <pc:inkChg chg="add">
          <ac:chgData name="Dieter" userId="d97562fd-b189-437e-b91d-de7b81e9769e" providerId="ADAL" clId="{D8C621AE-354F-49F6-97A0-0EB36DA5A896}" dt="2020-10-06T06:26:50.970" v="29"/>
          <ac:inkMkLst>
            <pc:docMk/>
            <pc:sldMk cId="1898753377" sldId="930"/>
            <ac:inkMk id="10" creationId="{620D2CFB-EB78-4E0D-9E17-0612279166C1}"/>
          </ac:inkMkLst>
        </pc:inkChg>
        <pc:inkChg chg="add">
          <ac:chgData name="Dieter" userId="d97562fd-b189-437e-b91d-de7b81e9769e" providerId="ADAL" clId="{D8C621AE-354F-49F6-97A0-0EB36DA5A896}" dt="2020-10-06T06:26:50.970" v="29"/>
          <ac:inkMkLst>
            <pc:docMk/>
            <pc:sldMk cId="1898753377" sldId="930"/>
            <ac:inkMk id="11" creationId="{89508325-9985-480F-BE8D-5B83EAE3B37A}"/>
          </ac:inkMkLst>
        </pc:inkChg>
        <pc:inkChg chg="add">
          <ac:chgData name="Dieter" userId="d97562fd-b189-437e-b91d-de7b81e9769e" providerId="ADAL" clId="{D8C621AE-354F-49F6-97A0-0EB36DA5A896}" dt="2020-10-06T06:26:50.970" v="29"/>
          <ac:inkMkLst>
            <pc:docMk/>
            <pc:sldMk cId="1898753377" sldId="930"/>
            <ac:inkMk id="12" creationId="{23B40D7F-12DD-47E2-A860-E1B56F9ED10A}"/>
          </ac:inkMkLst>
        </pc:inkChg>
        <pc:inkChg chg="add">
          <ac:chgData name="Dieter" userId="d97562fd-b189-437e-b91d-de7b81e9769e" providerId="ADAL" clId="{D8C621AE-354F-49F6-97A0-0EB36DA5A896}" dt="2020-10-06T06:26:50.970" v="29"/>
          <ac:inkMkLst>
            <pc:docMk/>
            <pc:sldMk cId="1898753377" sldId="930"/>
            <ac:inkMk id="13" creationId="{5E6A01A8-3E85-4D6C-A789-4BC618D6A4BF}"/>
          </ac:inkMkLst>
        </pc:inkChg>
      </pc:sldChg>
      <pc:sldChg chg="addSp">
        <pc:chgData name="Dieter" userId="d97562fd-b189-437e-b91d-de7b81e9769e" providerId="ADAL" clId="{D8C621AE-354F-49F6-97A0-0EB36DA5A896}" dt="2020-10-06T06:26:50.970" v="29"/>
        <pc:sldMkLst>
          <pc:docMk/>
          <pc:sldMk cId="593154836" sldId="931"/>
        </pc:sldMkLst>
        <pc:inkChg chg="add">
          <ac:chgData name="Dieter" userId="d97562fd-b189-437e-b91d-de7b81e9769e" providerId="ADAL" clId="{D8C621AE-354F-49F6-97A0-0EB36DA5A896}" dt="2020-10-06T06:26:50.970" v="29"/>
          <ac:inkMkLst>
            <pc:docMk/>
            <pc:sldMk cId="593154836" sldId="931"/>
            <ac:inkMk id="7" creationId="{B9C71AE4-8DFE-40A3-8565-E65922D1EBE4}"/>
          </ac:inkMkLst>
        </pc:inkChg>
        <pc:inkChg chg="add">
          <ac:chgData name="Dieter" userId="d97562fd-b189-437e-b91d-de7b81e9769e" providerId="ADAL" clId="{D8C621AE-354F-49F6-97A0-0EB36DA5A896}" dt="2020-10-06T06:26:50.970" v="29"/>
          <ac:inkMkLst>
            <pc:docMk/>
            <pc:sldMk cId="593154836" sldId="931"/>
            <ac:inkMk id="8" creationId="{9F4C454C-76F4-4961-89CD-8E24CE8DF76A}"/>
          </ac:inkMkLst>
        </pc:inkChg>
        <pc:inkChg chg="add">
          <ac:chgData name="Dieter" userId="d97562fd-b189-437e-b91d-de7b81e9769e" providerId="ADAL" clId="{D8C621AE-354F-49F6-97A0-0EB36DA5A896}" dt="2020-10-06T06:26:50.970" v="29"/>
          <ac:inkMkLst>
            <pc:docMk/>
            <pc:sldMk cId="593154836" sldId="931"/>
            <ac:inkMk id="9" creationId="{983D813F-AE9A-439D-9756-1A8892A32846}"/>
          </ac:inkMkLst>
        </pc:inkChg>
        <pc:inkChg chg="add">
          <ac:chgData name="Dieter" userId="d97562fd-b189-437e-b91d-de7b81e9769e" providerId="ADAL" clId="{D8C621AE-354F-49F6-97A0-0EB36DA5A896}" dt="2020-10-06T06:26:50.970" v="29"/>
          <ac:inkMkLst>
            <pc:docMk/>
            <pc:sldMk cId="593154836" sldId="931"/>
            <ac:inkMk id="10" creationId="{10A88ABA-9B1A-422C-A18B-8468E7117DCD}"/>
          </ac:inkMkLst>
        </pc:inkChg>
        <pc:inkChg chg="add">
          <ac:chgData name="Dieter" userId="d97562fd-b189-437e-b91d-de7b81e9769e" providerId="ADAL" clId="{D8C621AE-354F-49F6-97A0-0EB36DA5A896}" dt="2020-10-06T06:26:50.970" v="29"/>
          <ac:inkMkLst>
            <pc:docMk/>
            <pc:sldMk cId="593154836" sldId="931"/>
            <ac:inkMk id="11" creationId="{0C20E3DD-65FD-4041-A85B-0A36154F86B6}"/>
          </ac:inkMkLst>
        </pc:inkChg>
        <pc:inkChg chg="add">
          <ac:chgData name="Dieter" userId="d97562fd-b189-437e-b91d-de7b81e9769e" providerId="ADAL" clId="{D8C621AE-354F-49F6-97A0-0EB36DA5A896}" dt="2020-10-06T06:26:50.970" v="29"/>
          <ac:inkMkLst>
            <pc:docMk/>
            <pc:sldMk cId="593154836" sldId="931"/>
            <ac:inkMk id="12" creationId="{02B6853F-C833-4602-8B85-41E079A7D17C}"/>
          </ac:inkMkLst>
        </pc:inkChg>
        <pc:inkChg chg="add">
          <ac:chgData name="Dieter" userId="d97562fd-b189-437e-b91d-de7b81e9769e" providerId="ADAL" clId="{D8C621AE-354F-49F6-97A0-0EB36DA5A896}" dt="2020-10-06T06:26:50.970" v="29"/>
          <ac:inkMkLst>
            <pc:docMk/>
            <pc:sldMk cId="593154836" sldId="931"/>
            <ac:inkMk id="13" creationId="{8C6C4955-42C4-4161-9899-C1B81C4CB360}"/>
          </ac:inkMkLst>
        </pc:inkChg>
        <pc:inkChg chg="add">
          <ac:chgData name="Dieter" userId="d97562fd-b189-437e-b91d-de7b81e9769e" providerId="ADAL" clId="{D8C621AE-354F-49F6-97A0-0EB36DA5A896}" dt="2020-10-06T06:26:50.970" v="29"/>
          <ac:inkMkLst>
            <pc:docMk/>
            <pc:sldMk cId="593154836" sldId="931"/>
            <ac:inkMk id="14" creationId="{D4DB1ECC-3C6B-4832-BE29-AE085BF9B6F1}"/>
          </ac:inkMkLst>
        </pc:inkChg>
        <pc:inkChg chg="add">
          <ac:chgData name="Dieter" userId="d97562fd-b189-437e-b91d-de7b81e9769e" providerId="ADAL" clId="{D8C621AE-354F-49F6-97A0-0EB36DA5A896}" dt="2020-10-06T06:26:50.970" v="29"/>
          <ac:inkMkLst>
            <pc:docMk/>
            <pc:sldMk cId="593154836" sldId="931"/>
            <ac:inkMk id="15" creationId="{9DE6FF5D-F835-47FF-9531-C48517DC6286}"/>
          </ac:inkMkLst>
        </pc:inkChg>
        <pc:inkChg chg="add">
          <ac:chgData name="Dieter" userId="d97562fd-b189-437e-b91d-de7b81e9769e" providerId="ADAL" clId="{D8C621AE-354F-49F6-97A0-0EB36DA5A896}" dt="2020-10-06T06:26:50.970" v="29"/>
          <ac:inkMkLst>
            <pc:docMk/>
            <pc:sldMk cId="593154836" sldId="931"/>
            <ac:inkMk id="16" creationId="{709B654A-8657-4CA8-ACD7-6BA1BFE010DE}"/>
          </ac:inkMkLst>
        </pc:inkChg>
        <pc:inkChg chg="add">
          <ac:chgData name="Dieter" userId="d97562fd-b189-437e-b91d-de7b81e9769e" providerId="ADAL" clId="{D8C621AE-354F-49F6-97A0-0EB36DA5A896}" dt="2020-10-06T06:26:50.970" v="29"/>
          <ac:inkMkLst>
            <pc:docMk/>
            <pc:sldMk cId="593154836" sldId="931"/>
            <ac:inkMk id="17" creationId="{84423104-7240-413A-9B7D-A7939A2D679A}"/>
          </ac:inkMkLst>
        </pc:inkChg>
        <pc:inkChg chg="add">
          <ac:chgData name="Dieter" userId="d97562fd-b189-437e-b91d-de7b81e9769e" providerId="ADAL" clId="{D8C621AE-354F-49F6-97A0-0EB36DA5A896}" dt="2020-10-06T06:26:50.970" v="29"/>
          <ac:inkMkLst>
            <pc:docMk/>
            <pc:sldMk cId="593154836" sldId="931"/>
            <ac:inkMk id="18" creationId="{0FD14667-8B3C-488F-8D8C-7C1D0B3EC354}"/>
          </ac:inkMkLst>
        </pc:inkChg>
        <pc:inkChg chg="add">
          <ac:chgData name="Dieter" userId="d97562fd-b189-437e-b91d-de7b81e9769e" providerId="ADAL" clId="{D8C621AE-354F-49F6-97A0-0EB36DA5A896}" dt="2020-10-06T06:26:50.970" v="29"/>
          <ac:inkMkLst>
            <pc:docMk/>
            <pc:sldMk cId="593154836" sldId="931"/>
            <ac:inkMk id="19" creationId="{8B0528B8-7CD7-4E23-B9E8-DF46BC1A7A69}"/>
          </ac:inkMkLst>
        </pc:inkChg>
      </pc:sldChg>
      <pc:sldChg chg="addSp">
        <pc:chgData name="Dieter" userId="d97562fd-b189-437e-b91d-de7b81e9769e" providerId="ADAL" clId="{D8C621AE-354F-49F6-97A0-0EB36DA5A896}" dt="2020-10-06T06:26:50.970" v="29"/>
        <pc:sldMkLst>
          <pc:docMk/>
          <pc:sldMk cId="592725159" sldId="933"/>
        </pc:sldMkLst>
        <pc:inkChg chg="add">
          <ac:chgData name="Dieter" userId="d97562fd-b189-437e-b91d-de7b81e9769e" providerId="ADAL" clId="{D8C621AE-354F-49F6-97A0-0EB36DA5A896}" dt="2020-10-06T06:26:50.970" v="29"/>
          <ac:inkMkLst>
            <pc:docMk/>
            <pc:sldMk cId="592725159" sldId="933"/>
            <ac:inkMk id="6" creationId="{4A981A10-0106-4A41-876E-D29EEF95231C}"/>
          </ac:inkMkLst>
        </pc:inkChg>
        <pc:inkChg chg="add">
          <ac:chgData name="Dieter" userId="d97562fd-b189-437e-b91d-de7b81e9769e" providerId="ADAL" clId="{D8C621AE-354F-49F6-97A0-0EB36DA5A896}" dt="2020-10-06T06:26:50.970" v="29"/>
          <ac:inkMkLst>
            <pc:docMk/>
            <pc:sldMk cId="592725159" sldId="933"/>
            <ac:inkMk id="7" creationId="{4D95720F-FA79-43C0-836C-F9BCBAFD9092}"/>
          </ac:inkMkLst>
        </pc:inkChg>
        <pc:inkChg chg="add">
          <ac:chgData name="Dieter" userId="d97562fd-b189-437e-b91d-de7b81e9769e" providerId="ADAL" clId="{D8C621AE-354F-49F6-97A0-0EB36DA5A896}" dt="2020-10-06T06:26:50.970" v="29"/>
          <ac:inkMkLst>
            <pc:docMk/>
            <pc:sldMk cId="592725159" sldId="933"/>
            <ac:inkMk id="8" creationId="{25B892A8-49F3-45B4-A181-18926F148BBD}"/>
          </ac:inkMkLst>
        </pc:inkChg>
        <pc:inkChg chg="add">
          <ac:chgData name="Dieter" userId="d97562fd-b189-437e-b91d-de7b81e9769e" providerId="ADAL" clId="{D8C621AE-354F-49F6-97A0-0EB36DA5A896}" dt="2020-10-06T06:26:50.970" v="29"/>
          <ac:inkMkLst>
            <pc:docMk/>
            <pc:sldMk cId="592725159" sldId="933"/>
            <ac:inkMk id="9" creationId="{B47DCB29-37C5-4BB2-B62D-A8E9ADB73247}"/>
          </ac:inkMkLst>
        </pc:inkChg>
        <pc:inkChg chg="add">
          <ac:chgData name="Dieter" userId="d97562fd-b189-437e-b91d-de7b81e9769e" providerId="ADAL" clId="{D8C621AE-354F-49F6-97A0-0EB36DA5A896}" dt="2020-10-06T06:26:50.970" v="29"/>
          <ac:inkMkLst>
            <pc:docMk/>
            <pc:sldMk cId="592725159" sldId="933"/>
            <ac:inkMk id="10" creationId="{400C5114-982E-4E75-92F2-544E54DD1EB4}"/>
          </ac:inkMkLst>
        </pc:inkChg>
        <pc:inkChg chg="add">
          <ac:chgData name="Dieter" userId="d97562fd-b189-437e-b91d-de7b81e9769e" providerId="ADAL" clId="{D8C621AE-354F-49F6-97A0-0EB36DA5A896}" dt="2020-10-06T06:26:50.970" v="29"/>
          <ac:inkMkLst>
            <pc:docMk/>
            <pc:sldMk cId="592725159" sldId="933"/>
            <ac:inkMk id="14" creationId="{A469E8C2-3AEA-4E68-B0F2-1E8F54A1E399}"/>
          </ac:inkMkLst>
        </pc:inkChg>
        <pc:inkChg chg="add">
          <ac:chgData name="Dieter" userId="d97562fd-b189-437e-b91d-de7b81e9769e" providerId="ADAL" clId="{D8C621AE-354F-49F6-97A0-0EB36DA5A896}" dt="2020-10-06T06:26:50.970" v="29"/>
          <ac:inkMkLst>
            <pc:docMk/>
            <pc:sldMk cId="592725159" sldId="933"/>
            <ac:inkMk id="15" creationId="{0C1C5849-9357-4B75-854C-1C08808E9AD6}"/>
          </ac:inkMkLst>
        </pc:inkChg>
        <pc:inkChg chg="add">
          <ac:chgData name="Dieter" userId="d97562fd-b189-437e-b91d-de7b81e9769e" providerId="ADAL" clId="{D8C621AE-354F-49F6-97A0-0EB36DA5A896}" dt="2020-10-06T06:26:50.970" v="29"/>
          <ac:inkMkLst>
            <pc:docMk/>
            <pc:sldMk cId="592725159" sldId="933"/>
            <ac:inkMk id="16" creationId="{0127BE69-713E-499D-803D-115339B06391}"/>
          </ac:inkMkLst>
        </pc:inkChg>
        <pc:inkChg chg="add">
          <ac:chgData name="Dieter" userId="d97562fd-b189-437e-b91d-de7b81e9769e" providerId="ADAL" clId="{D8C621AE-354F-49F6-97A0-0EB36DA5A896}" dt="2020-10-06T06:26:50.970" v="29"/>
          <ac:inkMkLst>
            <pc:docMk/>
            <pc:sldMk cId="592725159" sldId="933"/>
            <ac:inkMk id="17" creationId="{A8BCE86F-BA97-498F-9CB5-FE0F37047882}"/>
          </ac:inkMkLst>
        </pc:inkChg>
        <pc:inkChg chg="add">
          <ac:chgData name="Dieter" userId="d97562fd-b189-437e-b91d-de7b81e9769e" providerId="ADAL" clId="{D8C621AE-354F-49F6-97A0-0EB36DA5A896}" dt="2020-10-06T06:26:50.970" v="29"/>
          <ac:inkMkLst>
            <pc:docMk/>
            <pc:sldMk cId="592725159" sldId="933"/>
            <ac:inkMk id="20" creationId="{43EF9432-6553-47A2-9113-B57CD7E1DAEA}"/>
          </ac:inkMkLst>
        </pc:inkChg>
        <pc:inkChg chg="add">
          <ac:chgData name="Dieter" userId="d97562fd-b189-437e-b91d-de7b81e9769e" providerId="ADAL" clId="{D8C621AE-354F-49F6-97A0-0EB36DA5A896}" dt="2020-10-06T06:26:50.970" v="29"/>
          <ac:inkMkLst>
            <pc:docMk/>
            <pc:sldMk cId="592725159" sldId="933"/>
            <ac:inkMk id="22" creationId="{18452534-E9FD-4D1F-BCE3-8538F0DF4E2A}"/>
          </ac:inkMkLst>
        </pc:inkChg>
        <pc:inkChg chg="add">
          <ac:chgData name="Dieter" userId="d97562fd-b189-437e-b91d-de7b81e9769e" providerId="ADAL" clId="{D8C621AE-354F-49F6-97A0-0EB36DA5A896}" dt="2020-10-06T06:26:50.970" v="29"/>
          <ac:inkMkLst>
            <pc:docMk/>
            <pc:sldMk cId="592725159" sldId="933"/>
            <ac:inkMk id="23" creationId="{890E37DF-4CEB-480F-A89A-AE4C31BD053D}"/>
          </ac:inkMkLst>
        </pc:inkChg>
        <pc:inkChg chg="add">
          <ac:chgData name="Dieter" userId="d97562fd-b189-437e-b91d-de7b81e9769e" providerId="ADAL" clId="{D8C621AE-354F-49F6-97A0-0EB36DA5A896}" dt="2020-10-06T06:26:50.970" v="29"/>
          <ac:inkMkLst>
            <pc:docMk/>
            <pc:sldMk cId="592725159" sldId="933"/>
            <ac:inkMk id="24" creationId="{29AFA630-800B-4ABD-9B21-9416F8EAA5D8}"/>
          </ac:inkMkLst>
        </pc:inkChg>
        <pc:inkChg chg="add">
          <ac:chgData name="Dieter" userId="d97562fd-b189-437e-b91d-de7b81e9769e" providerId="ADAL" clId="{D8C621AE-354F-49F6-97A0-0EB36DA5A896}" dt="2020-10-06T06:26:50.970" v="29"/>
          <ac:inkMkLst>
            <pc:docMk/>
            <pc:sldMk cId="592725159" sldId="933"/>
            <ac:inkMk id="25" creationId="{8A1F1844-137E-4C5D-BBDA-3F8F690DA921}"/>
          </ac:inkMkLst>
        </pc:inkChg>
      </pc:sldChg>
      <pc:sldChg chg="del">
        <pc:chgData name="Dieter" userId="d97562fd-b189-437e-b91d-de7b81e9769e" providerId="ADAL" clId="{D8C621AE-354F-49F6-97A0-0EB36DA5A896}" dt="2020-10-04T09:12:59.698" v="0" actId="47"/>
        <pc:sldMkLst>
          <pc:docMk/>
          <pc:sldMk cId="3069136988" sldId="934"/>
        </pc:sldMkLst>
      </pc:sldChg>
      <pc:sldChg chg="del">
        <pc:chgData name="Dieter" userId="d97562fd-b189-437e-b91d-de7b81e9769e" providerId="ADAL" clId="{D8C621AE-354F-49F6-97A0-0EB36DA5A896}" dt="2020-10-04T09:13:00.855" v="1" actId="47"/>
        <pc:sldMkLst>
          <pc:docMk/>
          <pc:sldMk cId="3950771780" sldId="935"/>
        </pc:sldMkLst>
      </pc:sldChg>
      <pc:sldChg chg="del">
        <pc:chgData name="Dieter" userId="d97562fd-b189-437e-b91d-de7b81e9769e" providerId="ADAL" clId="{D8C621AE-354F-49F6-97A0-0EB36DA5A896}" dt="2020-10-04T09:13:02.044" v="2" actId="47"/>
        <pc:sldMkLst>
          <pc:docMk/>
          <pc:sldMk cId="3202147868" sldId="936"/>
        </pc:sldMkLst>
      </pc:sldChg>
      <pc:sldChg chg="del">
        <pc:chgData name="Dieter" userId="d97562fd-b189-437e-b91d-de7b81e9769e" providerId="ADAL" clId="{D8C621AE-354F-49F6-97A0-0EB36DA5A896}" dt="2020-10-04T09:13:03.355" v="3" actId="47"/>
        <pc:sldMkLst>
          <pc:docMk/>
          <pc:sldMk cId="3238608362" sldId="938"/>
        </pc:sldMkLst>
      </pc:sldChg>
      <pc:sldChg chg="addSp">
        <pc:chgData name="Dieter" userId="d97562fd-b189-437e-b91d-de7b81e9769e" providerId="ADAL" clId="{D8C621AE-354F-49F6-97A0-0EB36DA5A896}" dt="2020-10-06T06:26:50.970" v="29"/>
        <pc:sldMkLst>
          <pc:docMk/>
          <pc:sldMk cId="3799742198" sldId="939"/>
        </pc:sldMkLst>
        <pc:inkChg chg="add">
          <ac:chgData name="Dieter" userId="d97562fd-b189-437e-b91d-de7b81e9769e" providerId="ADAL" clId="{D8C621AE-354F-49F6-97A0-0EB36DA5A896}" dt="2020-10-06T06:26:50.970" v="29"/>
          <ac:inkMkLst>
            <pc:docMk/>
            <pc:sldMk cId="3799742198" sldId="939"/>
            <ac:inkMk id="5" creationId="{1117B62B-E476-466A-AF55-4BF2E1CF3AEB}"/>
          </ac:inkMkLst>
        </pc:inkChg>
        <pc:inkChg chg="add">
          <ac:chgData name="Dieter" userId="d97562fd-b189-437e-b91d-de7b81e9769e" providerId="ADAL" clId="{D8C621AE-354F-49F6-97A0-0EB36DA5A896}" dt="2020-10-06T06:26:50.970" v="29"/>
          <ac:inkMkLst>
            <pc:docMk/>
            <pc:sldMk cId="3799742198" sldId="939"/>
            <ac:inkMk id="7" creationId="{44D9008F-7615-44F1-9EDE-3C35E5B9BBD1}"/>
          </ac:inkMkLst>
        </pc:inkChg>
        <pc:inkChg chg="add">
          <ac:chgData name="Dieter" userId="d97562fd-b189-437e-b91d-de7b81e9769e" providerId="ADAL" clId="{D8C621AE-354F-49F6-97A0-0EB36DA5A896}" dt="2020-10-06T06:26:50.970" v="29"/>
          <ac:inkMkLst>
            <pc:docMk/>
            <pc:sldMk cId="3799742198" sldId="939"/>
            <ac:inkMk id="8" creationId="{075D967D-1967-455D-B8D1-670EBD8DB11C}"/>
          </ac:inkMkLst>
        </pc:inkChg>
        <pc:inkChg chg="add">
          <ac:chgData name="Dieter" userId="d97562fd-b189-437e-b91d-de7b81e9769e" providerId="ADAL" clId="{D8C621AE-354F-49F6-97A0-0EB36DA5A896}" dt="2020-10-06T06:26:50.970" v="29"/>
          <ac:inkMkLst>
            <pc:docMk/>
            <pc:sldMk cId="3799742198" sldId="939"/>
            <ac:inkMk id="9" creationId="{A47EE1E6-1B71-4CEA-924C-4127D6EEF400}"/>
          </ac:inkMkLst>
        </pc:inkChg>
        <pc:inkChg chg="add">
          <ac:chgData name="Dieter" userId="d97562fd-b189-437e-b91d-de7b81e9769e" providerId="ADAL" clId="{D8C621AE-354F-49F6-97A0-0EB36DA5A896}" dt="2020-10-06T06:26:50.970" v="29"/>
          <ac:inkMkLst>
            <pc:docMk/>
            <pc:sldMk cId="3799742198" sldId="939"/>
            <ac:inkMk id="10" creationId="{C78F394C-70BC-41F2-B95D-61CDD1612420}"/>
          </ac:inkMkLst>
        </pc:inkChg>
        <pc:inkChg chg="add">
          <ac:chgData name="Dieter" userId="d97562fd-b189-437e-b91d-de7b81e9769e" providerId="ADAL" clId="{D8C621AE-354F-49F6-97A0-0EB36DA5A896}" dt="2020-10-06T06:26:50.970" v="29"/>
          <ac:inkMkLst>
            <pc:docMk/>
            <pc:sldMk cId="3799742198" sldId="939"/>
            <ac:inkMk id="11" creationId="{2B23B6AD-219A-470F-9212-FB6EC8851D5D}"/>
          </ac:inkMkLst>
        </pc:inkChg>
        <pc:inkChg chg="add">
          <ac:chgData name="Dieter" userId="d97562fd-b189-437e-b91d-de7b81e9769e" providerId="ADAL" clId="{D8C621AE-354F-49F6-97A0-0EB36DA5A896}" dt="2020-10-06T06:26:50.970" v="29"/>
          <ac:inkMkLst>
            <pc:docMk/>
            <pc:sldMk cId="3799742198" sldId="939"/>
            <ac:inkMk id="12" creationId="{A2848956-7CF2-4993-AFE1-C5F7F66C639D}"/>
          </ac:inkMkLst>
        </pc:inkChg>
        <pc:inkChg chg="add">
          <ac:chgData name="Dieter" userId="d97562fd-b189-437e-b91d-de7b81e9769e" providerId="ADAL" clId="{D8C621AE-354F-49F6-97A0-0EB36DA5A896}" dt="2020-10-06T06:26:50.970" v="29"/>
          <ac:inkMkLst>
            <pc:docMk/>
            <pc:sldMk cId="3799742198" sldId="939"/>
            <ac:inkMk id="13" creationId="{89DE3324-CB4C-479B-BC6F-FCE2E1377589}"/>
          </ac:inkMkLst>
        </pc:inkChg>
        <pc:inkChg chg="add">
          <ac:chgData name="Dieter" userId="d97562fd-b189-437e-b91d-de7b81e9769e" providerId="ADAL" clId="{D8C621AE-354F-49F6-97A0-0EB36DA5A896}" dt="2020-10-06T06:26:50.970" v="29"/>
          <ac:inkMkLst>
            <pc:docMk/>
            <pc:sldMk cId="3799742198" sldId="939"/>
            <ac:inkMk id="14" creationId="{458A4256-9857-4F3B-92F6-F8AF23C14D8E}"/>
          </ac:inkMkLst>
        </pc:inkChg>
        <pc:inkChg chg="add">
          <ac:chgData name="Dieter" userId="d97562fd-b189-437e-b91d-de7b81e9769e" providerId="ADAL" clId="{D8C621AE-354F-49F6-97A0-0EB36DA5A896}" dt="2020-10-06T06:26:50.970" v="29"/>
          <ac:inkMkLst>
            <pc:docMk/>
            <pc:sldMk cId="3799742198" sldId="939"/>
            <ac:inkMk id="15" creationId="{D79D61C1-E728-496A-8157-710CCFE01473}"/>
          </ac:inkMkLst>
        </pc:inkChg>
        <pc:inkChg chg="add">
          <ac:chgData name="Dieter" userId="d97562fd-b189-437e-b91d-de7b81e9769e" providerId="ADAL" clId="{D8C621AE-354F-49F6-97A0-0EB36DA5A896}" dt="2020-10-06T06:26:50.970" v="29"/>
          <ac:inkMkLst>
            <pc:docMk/>
            <pc:sldMk cId="3799742198" sldId="939"/>
            <ac:inkMk id="16" creationId="{20C193E0-E5C1-4188-97BE-97E39E4CD1AE}"/>
          </ac:inkMkLst>
        </pc:inkChg>
        <pc:inkChg chg="add">
          <ac:chgData name="Dieter" userId="d97562fd-b189-437e-b91d-de7b81e9769e" providerId="ADAL" clId="{D8C621AE-354F-49F6-97A0-0EB36DA5A896}" dt="2020-10-06T06:26:50.970" v="29"/>
          <ac:inkMkLst>
            <pc:docMk/>
            <pc:sldMk cId="3799742198" sldId="939"/>
            <ac:inkMk id="17" creationId="{DB1E035D-4CB9-4C9D-B3D1-18DC58B51EC7}"/>
          </ac:inkMkLst>
        </pc:inkChg>
        <pc:inkChg chg="add">
          <ac:chgData name="Dieter" userId="d97562fd-b189-437e-b91d-de7b81e9769e" providerId="ADAL" clId="{D8C621AE-354F-49F6-97A0-0EB36DA5A896}" dt="2020-10-06T06:26:50.970" v="29"/>
          <ac:inkMkLst>
            <pc:docMk/>
            <pc:sldMk cId="3799742198" sldId="939"/>
            <ac:inkMk id="18" creationId="{0F3C8A21-9A52-4A70-B0E6-86F62020F943}"/>
          </ac:inkMkLst>
        </pc:inkChg>
      </pc:sldChg>
      <pc:sldChg chg="modSp new mod">
        <pc:chgData name="Dieter" userId="d97562fd-b189-437e-b91d-de7b81e9769e" providerId="ADAL" clId="{D8C621AE-354F-49F6-97A0-0EB36DA5A896}" dt="2020-10-04T09:15:01.618" v="28" actId="20577"/>
        <pc:sldMkLst>
          <pc:docMk/>
          <pc:sldMk cId="4095083558" sldId="940"/>
        </pc:sldMkLst>
        <pc:spChg chg="mod">
          <ac:chgData name="Dieter" userId="d97562fd-b189-437e-b91d-de7b81e9769e" providerId="ADAL" clId="{D8C621AE-354F-49F6-97A0-0EB36DA5A896}" dt="2020-10-04T09:14:56.370" v="25" actId="20577"/>
          <ac:spMkLst>
            <pc:docMk/>
            <pc:sldMk cId="4095083558" sldId="940"/>
            <ac:spMk id="2" creationId="{E351D6A7-3BED-45C6-B279-2ACCA4D7505C}"/>
          </ac:spMkLst>
        </pc:spChg>
        <pc:spChg chg="mod">
          <ac:chgData name="Dieter" userId="d97562fd-b189-437e-b91d-de7b81e9769e" providerId="ADAL" clId="{D8C621AE-354F-49F6-97A0-0EB36DA5A896}" dt="2020-10-04T09:15:01.618" v="28" actId="20577"/>
          <ac:spMkLst>
            <pc:docMk/>
            <pc:sldMk cId="4095083558" sldId="940"/>
            <ac:spMk id="5" creationId="{B27872A8-8830-4EDA-8A08-27702E802C02}"/>
          </ac:spMkLst>
        </pc:spChg>
      </pc:sldChg>
    </pc:docChg>
  </pc:docChgLst>
  <pc:docChgLst>
    <pc:chgData name=" " userId="d97562fd-b189-437e-b91d-de7b81e9769e" providerId="ADAL" clId="{C219EB13-C6E0-4977-AFEF-1E46FBCAAC7F}"/>
    <pc:docChg chg="undo custSel addSld delSld modSld sldOrd">
      <pc:chgData name=" " userId="d97562fd-b189-437e-b91d-de7b81e9769e" providerId="ADAL" clId="{C219EB13-C6E0-4977-AFEF-1E46FBCAAC7F}" dt="2019-06-22T08:02:04.122" v="983" actId="1076"/>
      <pc:docMkLst>
        <pc:docMk/>
      </pc:docMkLst>
      <pc:sldChg chg="modSp">
        <pc:chgData name=" " userId="d97562fd-b189-437e-b91d-de7b81e9769e" providerId="ADAL" clId="{C219EB13-C6E0-4977-AFEF-1E46FBCAAC7F}" dt="2019-06-22T07:10:01.807" v="93" actId="20577"/>
        <pc:sldMkLst>
          <pc:docMk/>
          <pc:sldMk cId="2823202252" sldId="915"/>
        </pc:sldMkLst>
        <pc:spChg chg="mod">
          <ac:chgData name=" " userId="d97562fd-b189-437e-b91d-de7b81e9769e" providerId="ADAL" clId="{C219EB13-C6E0-4977-AFEF-1E46FBCAAC7F}" dt="2019-06-22T06:41:38.137" v="60" actId="20577"/>
          <ac:spMkLst>
            <pc:docMk/>
            <pc:sldMk cId="2823202252" sldId="915"/>
            <ac:spMk id="2" creationId="{71B1345E-CC76-4FB9-9C81-BD800988F028}"/>
          </ac:spMkLst>
        </pc:spChg>
        <pc:spChg chg="mod">
          <ac:chgData name=" " userId="d97562fd-b189-437e-b91d-de7b81e9769e" providerId="ADAL" clId="{C219EB13-C6E0-4977-AFEF-1E46FBCAAC7F}" dt="2019-06-22T07:10:01.807" v="93" actId="20577"/>
          <ac:spMkLst>
            <pc:docMk/>
            <pc:sldMk cId="2823202252" sldId="915"/>
            <ac:spMk id="4" creationId="{4B948360-B672-4DD7-BDBE-C4D39DA10A40}"/>
          </ac:spMkLst>
        </pc:spChg>
      </pc:sldChg>
    </pc:docChg>
  </pc:docChgLst>
  <pc:docChgLst>
    <pc:chgData name=" " userId="d97562fd-b189-437e-b91d-de7b81e9769e" providerId="ADAL" clId="{3BAD6421-2A50-4CEA-9EEC-D5F0A76FFEC1}"/>
    <pc:docChg chg="custSel modSld">
      <pc:chgData name=" " userId="d97562fd-b189-437e-b91d-de7b81e9769e" providerId="ADAL" clId="{3BAD6421-2A50-4CEA-9EEC-D5F0A76FFEC1}" dt="2019-06-03T13:32:21.926" v="14" actId="20577"/>
      <pc:docMkLst>
        <pc:docMk/>
      </pc:docMkLst>
    </pc:docChg>
  </pc:docChgLst>
  <pc:docChgLst>
    <pc:chgData name=" " userId="d97562fd-b189-437e-b91d-de7b81e9769e" providerId="ADAL" clId="{693D8001-FA04-4C30-B900-AE5CD1D8B980}"/>
    <pc:docChg chg="undo custSel addSld delSld modSld sldOrd delSection modSection">
      <pc:chgData name=" " userId="d97562fd-b189-437e-b91d-de7b81e9769e" providerId="ADAL" clId="{693D8001-FA04-4C30-B900-AE5CD1D8B980}" dt="2019-06-16T11:53:13.535" v="1109" actId="2696"/>
      <pc:docMkLst>
        <pc:docMk/>
      </pc:docMkLst>
      <pc:sldMasterChg chg="delSldLayout">
        <pc:chgData name=" " userId="d97562fd-b189-437e-b91d-de7b81e9769e" providerId="ADAL" clId="{693D8001-FA04-4C30-B900-AE5CD1D8B980}" dt="2019-06-16T11:28:07.064" v="49" actId="2696"/>
        <pc:sldMasterMkLst>
          <pc:docMk/>
          <pc:sldMasterMk cId="519891772" sldId="2147483648"/>
        </pc:sldMasterMkLst>
      </pc:sldMasterChg>
    </pc:docChg>
  </pc:docChgLst>
  <pc:docChgLst>
    <pc:chgData name=" " userId="d97562fd-b189-437e-b91d-de7b81e9769e" providerId="ADAL" clId="{C3A0C212-AA00-4A1B-A869-6B0D2FD56212}"/>
    <pc:docChg chg="undo custSel addSld delSld modSld sldOrd">
      <pc:chgData name=" " userId="d97562fd-b189-437e-b91d-de7b81e9769e" providerId="ADAL" clId="{C3A0C212-AA00-4A1B-A869-6B0D2FD56212}" dt="2019-06-14T15:32:39.909" v="3407" actId="20577"/>
      <pc:docMkLst>
        <pc:docMk/>
      </pc:docMkLst>
      <pc:sldChg chg="modSp">
        <pc:chgData name=" " userId="d97562fd-b189-437e-b91d-de7b81e9769e" providerId="ADAL" clId="{C3A0C212-AA00-4A1B-A869-6B0D2FD56212}" dt="2019-06-12T15:43:47.679" v="27" actId="20577"/>
        <pc:sldMkLst>
          <pc:docMk/>
          <pc:sldMk cId="2823202252" sldId="915"/>
        </pc:sldMkLst>
        <pc:spChg chg="mod">
          <ac:chgData name=" " userId="d97562fd-b189-437e-b91d-de7b81e9769e" providerId="ADAL" clId="{C3A0C212-AA00-4A1B-A869-6B0D2FD56212}" dt="2019-06-12T15:43:47.679" v="27" actId="20577"/>
          <ac:spMkLst>
            <pc:docMk/>
            <pc:sldMk cId="2823202252" sldId="915"/>
            <ac:spMk id="4" creationId="{4B948360-B672-4DD7-BDBE-C4D39DA10A40}"/>
          </ac:spMkLst>
        </pc:spChg>
      </pc:sldChg>
    </pc:docChg>
  </pc:docChgLst>
  <pc:docChgLst>
    <pc:chgData name=" " userId="d97562fd-b189-437e-b91d-de7b81e9769e" providerId="ADAL" clId="{6549E534-E40D-4143-9E6E-6A2C59E86CC3}"/>
    <pc:docChg chg="undo custSel addSld delSld modSld">
      <pc:chgData name=" " userId="d97562fd-b189-437e-b91d-de7b81e9769e" providerId="ADAL" clId="{6549E534-E40D-4143-9E6E-6A2C59E86CC3}" dt="2019-05-11T12:39:20.055" v="835" actId="20577"/>
      <pc:docMkLst>
        <pc:docMk/>
      </pc:docMkLst>
      <pc:sldChg chg="modSp">
        <pc:chgData name=" " userId="d97562fd-b189-437e-b91d-de7b81e9769e" providerId="ADAL" clId="{6549E534-E40D-4143-9E6E-6A2C59E86CC3}" dt="2019-05-11T11:33:17.348" v="38" actId="20577"/>
        <pc:sldMkLst>
          <pc:docMk/>
          <pc:sldMk cId="2823202252" sldId="915"/>
        </pc:sldMkLst>
        <pc:spChg chg="mod">
          <ac:chgData name=" " userId="d97562fd-b189-437e-b91d-de7b81e9769e" providerId="ADAL" clId="{6549E534-E40D-4143-9E6E-6A2C59E86CC3}" dt="2019-05-11T11:33:17.348" v="38" actId="20577"/>
          <ac:spMkLst>
            <pc:docMk/>
            <pc:sldMk cId="2823202252" sldId="915"/>
            <ac:spMk id="4" creationId="{4B948360-B672-4DD7-BDBE-C4D39DA10A40}"/>
          </ac:spMkLst>
        </pc:spChg>
      </pc:sldChg>
    </pc:docChg>
  </pc:docChgLst>
  <pc:docChgLst>
    <pc:chgData name=" " userId="d97562fd-b189-437e-b91d-de7b81e9769e" providerId="ADAL" clId="{58814B3C-456C-4BEF-9D6C-048050C82574}"/>
    <pc:docChg chg="delSld modSld">
      <pc:chgData name=" " userId="d97562fd-b189-437e-b91d-de7b81e9769e" providerId="ADAL" clId="{58814B3C-456C-4BEF-9D6C-048050C82574}" dt="2019-06-16T11:55:58.772" v="25" actId="2711"/>
      <pc:docMkLst>
        <pc:docMk/>
      </pc:docMkLst>
      <pc:sldChg chg="modSp">
        <pc:chgData name=" " userId="d97562fd-b189-437e-b91d-de7b81e9769e" providerId="ADAL" clId="{58814B3C-456C-4BEF-9D6C-048050C82574}" dt="2019-06-16T11:55:08.450" v="18" actId="20577"/>
        <pc:sldMkLst>
          <pc:docMk/>
          <pc:sldMk cId="2823202252" sldId="915"/>
        </pc:sldMkLst>
        <pc:spChg chg="mod">
          <ac:chgData name=" " userId="d97562fd-b189-437e-b91d-de7b81e9769e" providerId="ADAL" clId="{58814B3C-456C-4BEF-9D6C-048050C82574}" dt="2019-06-16T11:55:08.450" v="18" actId="20577"/>
          <ac:spMkLst>
            <pc:docMk/>
            <pc:sldMk cId="2823202252" sldId="915"/>
            <ac:spMk id="4" creationId="{4B948360-B672-4DD7-BDBE-C4D39DA10A40}"/>
          </ac:spMkLst>
        </pc:spChg>
      </pc:sldChg>
    </pc:docChg>
  </pc:docChgLst>
  <pc:docChgLst>
    <pc:chgData name=" " userId="d97562fd-b189-437e-b91d-de7b81e9769e" providerId="ADAL" clId="{8F17D8EF-4205-4753-9E1B-069820783949}"/>
    <pc:docChg chg="custSel addSld modSld">
      <pc:chgData name=" " userId="d97562fd-b189-437e-b91d-de7b81e9769e" providerId="ADAL" clId="{8F17D8EF-4205-4753-9E1B-069820783949}" dt="2019-05-05T09:06:33.298" v="17" actId="20577"/>
      <pc:docMkLst>
        <pc:docMk/>
      </pc:docMkLst>
      <pc:sldChg chg="modSp">
        <pc:chgData name=" " userId="d97562fd-b189-437e-b91d-de7b81e9769e" providerId="ADAL" clId="{8F17D8EF-4205-4753-9E1B-069820783949}" dt="2019-05-05T09:06:33.298" v="17" actId="20577"/>
        <pc:sldMkLst>
          <pc:docMk/>
          <pc:sldMk cId="2823202252" sldId="915"/>
        </pc:sldMkLst>
        <pc:spChg chg="mod">
          <ac:chgData name=" " userId="d97562fd-b189-437e-b91d-de7b81e9769e" providerId="ADAL" clId="{8F17D8EF-4205-4753-9E1B-069820783949}" dt="2019-05-05T09:06:33.298" v="17" actId="20577"/>
          <ac:spMkLst>
            <pc:docMk/>
            <pc:sldMk cId="2823202252" sldId="915"/>
            <ac:spMk id="2" creationId="{71B1345E-CC76-4FB9-9C81-BD800988F028}"/>
          </ac:spMkLst>
        </pc:spChg>
      </pc:sldChg>
    </pc:docChg>
  </pc:docChgLst>
  <pc:docChgLst>
    <pc:chgData name=" " userId="d97562fd-b189-437e-b91d-de7b81e9769e" providerId="ADAL" clId="{BD4AA30F-6C43-4787-AF83-6748068ED154}"/>
    <pc:docChg chg="undo custSel addSld delSld modSld sldOrd modNotesMaster modHandout">
      <pc:chgData name=" " userId="d97562fd-b189-437e-b91d-de7b81e9769e" providerId="ADAL" clId="{BD4AA30F-6C43-4787-AF83-6748068ED154}" dt="2019-06-25T12:23:05.708" v="6540" actId="403"/>
      <pc:docMkLst>
        <pc:docMk/>
      </pc:docMkLst>
      <pc:sldChg chg="modSp">
        <pc:chgData name=" " userId="d97562fd-b189-437e-b91d-de7b81e9769e" providerId="ADAL" clId="{BD4AA30F-6C43-4787-AF83-6748068ED154}" dt="2019-06-22T08:09:56.225" v="70" actId="20577"/>
        <pc:sldMkLst>
          <pc:docMk/>
          <pc:sldMk cId="2823202252" sldId="915"/>
        </pc:sldMkLst>
        <pc:spChg chg="mod">
          <ac:chgData name=" " userId="d97562fd-b189-437e-b91d-de7b81e9769e" providerId="ADAL" clId="{BD4AA30F-6C43-4787-AF83-6748068ED154}" dt="2019-06-22T08:09:56.225" v="70" actId="20577"/>
          <ac:spMkLst>
            <pc:docMk/>
            <pc:sldMk cId="2823202252" sldId="915"/>
            <ac:spMk id="4" creationId="{4B948360-B672-4DD7-BDBE-C4D39DA10A40}"/>
          </ac:spMkLst>
        </pc:spChg>
      </pc:sldChg>
      <pc:sldChg chg="addSp delSp modSp add">
        <pc:chgData name=" " userId="d97562fd-b189-437e-b91d-de7b81e9769e" providerId="ADAL" clId="{BD4AA30F-6C43-4787-AF83-6748068ED154}" dt="2019-06-25T11:50:26.717" v="5834" actId="20577"/>
        <pc:sldMkLst>
          <pc:docMk/>
          <pc:sldMk cId="3339216122" sldId="928"/>
        </pc:sldMkLst>
        <pc:spChg chg="add mod">
          <ac:chgData name=" " userId="d97562fd-b189-437e-b91d-de7b81e9769e" providerId="ADAL" clId="{BD4AA30F-6C43-4787-AF83-6748068ED154}" dt="2019-06-25T10:58:59.120" v="4436" actId="1076"/>
          <ac:spMkLst>
            <pc:docMk/>
            <pc:sldMk cId="3339216122" sldId="928"/>
            <ac:spMk id="2" creationId="{FB254D96-D075-4D05-8D07-84396E80AD02}"/>
          </ac:spMkLst>
        </pc:spChg>
        <pc:spChg chg="mod">
          <ac:chgData name=" " userId="d97562fd-b189-437e-b91d-de7b81e9769e" providerId="ADAL" clId="{BD4AA30F-6C43-4787-AF83-6748068ED154}" dt="2019-06-22T14:12:31.387" v="1907" actId="20577"/>
          <ac:spMkLst>
            <pc:docMk/>
            <pc:sldMk cId="3339216122" sldId="928"/>
            <ac:spMk id="4" creationId="{7A88607B-E9EB-4457-98BD-E2EBA96AFF92}"/>
          </ac:spMkLst>
        </pc:spChg>
        <pc:spChg chg="mod">
          <ac:chgData name=" " userId="d97562fd-b189-437e-b91d-de7b81e9769e" providerId="ADAL" clId="{BD4AA30F-6C43-4787-AF83-6748068ED154}" dt="2019-06-25T11:50:26.717" v="5834" actId="20577"/>
          <ac:spMkLst>
            <pc:docMk/>
            <pc:sldMk cId="3339216122" sldId="928"/>
            <ac:spMk id="6" creationId="{4100B100-A7B2-443D-AE6A-2C4B0497AF20}"/>
          </ac:spMkLst>
        </pc:spChg>
        <pc:spChg chg="add mod">
          <ac:chgData name=" " userId="d97562fd-b189-437e-b91d-de7b81e9769e" providerId="ADAL" clId="{BD4AA30F-6C43-4787-AF83-6748068ED154}" dt="2019-06-22T14:06:07.181" v="1793" actId="1076"/>
          <ac:spMkLst>
            <pc:docMk/>
            <pc:sldMk cId="3339216122" sldId="928"/>
            <ac:spMk id="10" creationId="{834CE1D1-B297-4AFA-82DF-F6FF3DD0B63C}"/>
          </ac:spMkLst>
        </pc:spChg>
        <pc:spChg chg="add mod">
          <ac:chgData name=" " userId="d97562fd-b189-437e-b91d-de7b81e9769e" providerId="ADAL" clId="{BD4AA30F-6C43-4787-AF83-6748068ED154}" dt="2019-06-25T11:00:03.033" v="4542" actId="122"/>
          <ac:spMkLst>
            <pc:docMk/>
            <pc:sldMk cId="3339216122" sldId="928"/>
            <ac:spMk id="14" creationId="{866CC298-22A4-47A2-B396-830547ABFFE0}"/>
          </ac:spMkLst>
        </pc:spChg>
        <pc:spChg chg="add mod">
          <ac:chgData name=" " userId="d97562fd-b189-437e-b91d-de7b81e9769e" providerId="ADAL" clId="{BD4AA30F-6C43-4787-AF83-6748068ED154}" dt="2019-06-25T11:14:53.427" v="5214" actId="20577"/>
          <ac:spMkLst>
            <pc:docMk/>
            <pc:sldMk cId="3339216122" sldId="928"/>
            <ac:spMk id="17" creationId="{7942F12D-06F3-4703-BAF4-765136C912B5}"/>
          </ac:spMkLst>
        </pc:spChg>
        <pc:spChg chg="add mod">
          <ac:chgData name=" " userId="d97562fd-b189-437e-b91d-de7b81e9769e" providerId="ADAL" clId="{BD4AA30F-6C43-4787-AF83-6748068ED154}" dt="2019-06-25T11:00:15.104" v="4543" actId="1076"/>
          <ac:spMkLst>
            <pc:docMk/>
            <pc:sldMk cId="3339216122" sldId="928"/>
            <ac:spMk id="30" creationId="{8ABEF348-D903-4626-B20C-12B29542564F}"/>
          </ac:spMkLst>
        </pc:spChg>
        <pc:spChg chg="del">
          <ac:chgData name=" " userId="d97562fd-b189-437e-b91d-de7b81e9769e" providerId="ADAL" clId="{BD4AA30F-6C43-4787-AF83-6748068ED154}" dt="2019-06-22T09:13:29.805" v="1314" actId="478"/>
          <ac:spMkLst>
            <pc:docMk/>
            <pc:sldMk cId="3339216122" sldId="928"/>
            <ac:spMk id="38" creationId="{21B46663-C803-4946-9D64-8B8798A83480}"/>
          </ac:spMkLst>
        </pc:spChg>
        <pc:spChg chg="del">
          <ac:chgData name=" " userId="d97562fd-b189-437e-b91d-de7b81e9769e" providerId="ADAL" clId="{BD4AA30F-6C43-4787-AF83-6748068ED154}" dt="2019-06-22T09:13:29.805" v="1314" actId="478"/>
          <ac:spMkLst>
            <pc:docMk/>
            <pc:sldMk cId="3339216122" sldId="928"/>
            <ac:spMk id="39" creationId="{D9F4CB95-E950-49E1-A435-682A71F9CAE9}"/>
          </ac:spMkLst>
        </pc:spChg>
        <pc:spChg chg="del mod">
          <ac:chgData name=" " userId="d97562fd-b189-437e-b91d-de7b81e9769e" providerId="ADAL" clId="{BD4AA30F-6C43-4787-AF83-6748068ED154}" dt="2019-06-22T09:16:33.573" v="1344" actId="478"/>
          <ac:spMkLst>
            <pc:docMk/>
            <pc:sldMk cId="3339216122" sldId="928"/>
            <ac:spMk id="48" creationId="{9310D68A-32AD-460B-B942-1D461CD6D237}"/>
          </ac:spMkLst>
        </pc:spChg>
        <pc:spChg chg="mod">
          <ac:chgData name=" " userId="d97562fd-b189-437e-b91d-de7b81e9769e" providerId="ADAL" clId="{BD4AA30F-6C43-4787-AF83-6748068ED154}" dt="2019-06-22T09:18:02.780" v="1360" actId="20577"/>
          <ac:spMkLst>
            <pc:docMk/>
            <pc:sldMk cId="3339216122" sldId="928"/>
            <ac:spMk id="63" creationId="{6BB1CBC6-EB82-40C1-8434-45ED72C53375}"/>
          </ac:spMkLst>
        </pc:spChg>
        <pc:spChg chg="del mod">
          <ac:chgData name=" " userId="d97562fd-b189-437e-b91d-de7b81e9769e" providerId="ADAL" clId="{BD4AA30F-6C43-4787-AF83-6748068ED154}" dt="2019-06-22T09:16:28.333" v="1342" actId="478"/>
          <ac:spMkLst>
            <pc:docMk/>
            <pc:sldMk cId="3339216122" sldId="928"/>
            <ac:spMk id="64" creationId="{E5F6F2EE-428C-483B-9E46-CB0508CF0EF0}"/>
          </ac:spMkLst>
        </pc:spChg>
        <pc:inkChg chg="del mod">
          <ac:chgData name=" " userId="d97562fd-b189-437e-b91d-de7b81e9769e" providerId="ADAL" clId="{BD4AA30F-6C43-4787-AF83-6748068ED154}" dt="2019-06-22T09:18:37.927" v="1363" actId="478"/>
          <ac:inkMkLst>
            <pc:docMk/>
            <pc:sldMk cId="3339216122" sldId="928"/>
            <ac:inkMk id="9" creationId="{E3D73334-D9A7-E747-BA55-52D4DEC925E7}"/>
          </ac:inkMkLst>
        </pc:inkChg>
        <pc:cxnChg chg="add mod">
          <ac:chgData name=" " userId="d97562fd-b189-437e-b91d-de7b81e9769e" providerId="ADAL" clId="{BD4AA30F-6C43-4787-AF83-6748068ED154}" dt="2019-06-22T09:19:36.115" v="1373" actId="14100"/>
          <ac:cxnSpMkLst>
            <pc:docMk/>
            <pc:sldMk cId="3339216122" sldId="928"/>
            <ac:cxnSpMk id="3" creationId="{F6E54F9D-226E-4130-93CB-039F0632A5B9}"/>
          </ac:cxnSpMkLst>
        </pc:cxnChg>
        <pc:cxnChg chg="add mod">
          <ac:chgData name=" " userId="d97562fd-b189-437e-b91d-de7b81e9769e" providerId="ADAL" clId="{BD4AA30F-6C43-4787-AF83-6748068ED154}" dt="2019-06-22T09:18:46.839" v="1366" actId="14100"/>
          <ac:cxnSpMkLst>
            <pc:docMk/>
            <pc:sldMk cId="3339216122" sldId="928"/>
            <ac:cxnSpMk id="12" creationId="{662FDF03-A906-475A-85BD-F4E620C354DD}"/>
          </ac:cxnSpMkLst>
        </pc:cxnChg>
        <pc:cxnChg chg="mod">
          <ac:chgData name=" " userId="d97562fd-b189-437e-b91d-de7b81e9769e" providerId="ADAL" clId="{BD4AA30F-6C43-4787-AF83-6748068ED154}" dt="2019-06-22T09:16:37.676" v="1345" actId="1076"/>
          <ac:cxnSpMkLst>
            <pc:docMk/>
            <pc:sldMk cId="3339216122" sldId="928"/>
            <ac:cxnSpMk id="16" creationId="{113B59BC-2F38-42B2-B5F8-791F95F55F50}"/>
          </ac:cxnSpMkLst>
        </pc:cxnChg>
        <pc:cxnChg chg="add mod">
          <ac:chgData name=" " userId="d97562fd-b189-437e-b91d-de7b81e9769e" providerId="ADAL" clId="{BD4AA30F-6C43-4787-AF83-6748068ED154}" dt="2019-06-22T09:18:51.143" v="1367" actId="14100"/>
          <ac:cxnSpMkLst>
            <pc:docMk/>
            <pc:sldMk cId="3339216122" sldId="928"/>
            <ac:cxnSpMk id="25" creationId="{AB2033C0-99DE-418F-985A-3EA5759F5A2E}"/>
          </ac:cxnSpMkLst>
        </pc:cxnChg>
        <pc:cxnChg chg="add mod">
          <ac:chgData name=" " userId="d97562fd-b189-437e-b91d-de7b81e9769e" providerId="ADAL" clId="{BD4AA30F-6C43-4787-AF83-6748068ED154}" dt="2019-06-22T09:20:37.811" v="1435" actId="14100"/>
          <ac:cxnSpMkLst>
            <pc:docMk/>
            <pc:sldMk cId="3339216122" sldId="928"/>
            <ac:cxnSpMk id="32" creationId="{EE7C6372-917F-4479-A344-6DEF9D5255BD}"/>
          </ac:cxnSpMkLst>
        </pc:cxnChg>
        <pc:cxnChg chg="del">
          <ac:chgData name=" " userId="d97562fd-b189-437e-b91d-de7b81e9769e" providerId="ADAL" clId="{BD4AA30F-6C43-4787-AF83-6748068ED154}" dt="2019-06-22T09:13:29.805" v="1314" actId="478"/>
          <ac:cxnSpMkLst>
            <pc:docMk/>
            <pc:sldMk cId="3339216122" sldId="928"/>
            <ac:cxnSpMk id="41" creationId="{D3B14690-C23C-496D-879F-5171B861CBCD}"/>
          </ac:cxnSpMkLst>
        </pc:cxnChg>
        <pc:cxnChg chg="del">
          <ac:chgData name=" " userId="d97562fd-b189-437e-b91d-de7b81e9769e" providerId="ADAL" clId="{BD4AA30F-6C43-4787-AF83-6748068ED154}" dt="2019-06-22T09:13:29.805" v="1314" actId="478"/>
          <ac:cxnSpMkLst>
            <pc:docMk/>
            <pc:sldMk cId="3339216122" sldId="928"/>
            <ac:cxnSpMk id="43" creationId="{3966E9BD-B32B-4AC0-B130-A8BCD8440400}"/>
          </ac:cxnSpMkLst>
        </pc:cxnChg>
        <pc:cxnChg chg="del mod">
          <ac:chgData name=" " userId="d97562fd-b189-437e-b91d-de7b81e9769e" providerId="ADAL" clId="{BD4AA30F-6C43-4787-AF83-6748068ED154}" dt="2019-06-22T09:16:30.804" v="1343" actId="478"/>
          <ac:cxnSpMkLst>
            <pc:docMk/>
            <pc:sldMk cId="3339216122" sldId="928"/>
            <ac:cxnSpMk id="65" creationId="{B2A95462-BC5B-48EE-BCFD-86298135D404}"/>
          </ac:cxnSpMkLst>
        </pc:cxnChg>
      </pc:sldChg>
      <pc:sldChg chg="delSp modSp add ord">
        <pc:chgData name=" " userId="d97562fd-b189-437e-b91d-de7b81e9769e" providerId="ADAL" clId="{BD4AA30F-6C43-4787-AF83-6748068ED154}" dt="2019-06-25T11:52:40.893" v="6028" actId="20577"/>
        <pc:sldMkLst>
          <pc:docMk/>
          <pc:sldMk cId="953541470" sldId="930"/>
        </pc:sldMkLst>
        <pc:spChg chg="mod">
          <ac:chgData name=" " userId="d97562fd-b189-437e-b91d-de7b81e9769e" providerId="ADAL" clId="{BD4AA30F-6C43-4787-AF83-6748068ED154}" dt="2019-06-25T11:52:40.893" v="6028" actId="20577"/>
          <ac:spMkLst>
            <pc:docMk/>
            <pc:sldMk cId="953541470" sldId="930"/>
            <ac:spMk id="5" creationId="{D8CCD93D-AFF0-4AD2-9D9F-963E336FFF8D}"/>
          </ac:spMkLst>
        </pc:spChg>
        <pc:spChg chg="del mod">
          <ac:chgData name=" " userId="d97562fd-b189-437e-b91d-de7b81e9769e" providerId="ADAL" clId="{BD4AA30F-6C43-4787-AF83-6748068ED154}" dt="2019-06-25T11:52:34.070" v="6022" actId="478"/>
          <ac:spMkLst>
            <pc:docMk/>
            <pc:sldMk cId="953541470" sldId="930"/>
            <ac:spMk id="6" creationId="{2EAC4E0D-74E9-4C47-91D8-122B7D74AA58}"/>
          </ac:spMkLst>
        </pc:spChg>
      </pc:sldChg>
      <pc:sldChg chg="addSp delSp modSp add modTransition">
        <pc:chgData name=" " userId="d97562fd-b189-437e-b91d-de7b81e9769e" providerId="ADAL" clId="{BD4AA30F-6C43-4787-AF83-6748068ED154}" dt="2019-06-25T11:53:08.542" v="6052" actId="20577"/>
        <pc:sldMkLst>
          <pc:docMk/>
          <pc:sldMk cId="1902524033" sldId="937"/>
        </pc:sldMkLst>
        <pc:spChg chg="del">
          <ac:chgData name=" " userId="d97562fd-b189-437e-b91d-de7b81e9769e" providerId="ADAL" clId="{BD4AA30F-6C43-4787-AF83-6748068ED154}" dt="2019-06-25T11:09:01.963" v="4834"/>
          <ac:spMkLst>
            <pc:docMk/>
            <pc:sldMk cId="1902524033" sldId="937"/>
            <ac:spMk id="2" creationId="{799F5162-2CA0-49EC-BA1A-5A0C3062B45E}"/>
          </ac:spMkLst>
        </pc:spChg>
        <pc:spChg chg="del mod">
          <ac:chgData name=" " userId="d97562fd-b189-437e-b91d-de7b81e9769e" providerId="ADAL" clId="{BD4AA30F-6C43-4787-AF83-6748068ED154}" dt="2019-06-25T11:09:01.963" v="4834"/>
          <ac:spMkLst>
            <pc:docMk/>
            <pc:sldMk cId="1902524033" sldId="937"/>
            <ac:spMk id="3" creationId="{A0C93651-2BD9-45C4-96D1-821C78005462}"/>
          </ac:spMkLst>
        </pc:spChg>
        <pc:spChg chg="add mod">
          <ac:chgData name=" " userId="d97562fd-b189-437e-b91d-de7b81e9769e" providerId="ADAL" clId="{BD4AA30F-6C43-4787-AF83-6748068ED154}" dt="2019-06-25T11:17:24.263" v="5330" actId="20577"/>
          <ac:spMkLst>
            <pc:docMk/>
            <pc:sldMk cId="1902524033" sldId="937"/>
            <ac:spMk id="4" creationId="{8B5B6F78-750C-4A69-BC2C-8874D24399FC}"/>
          </ac:spMkLst>
        </pc:spChg>
        <pc:spChg chg="add del mod">
          <ac:chgData name=" " userId="d97562fd-b189-437e-b91d-de7b81e9769e" providerId="ADAL" clId="{BD4AA30F-6C43-4787-AF83-6748068ED154}" dt="2019-06-25T11:09:47.265" v="4904" actId="478"/>
          <ac:spMkLst>
            <pc:docMk/>
            <pc:sldMk cId="1902524033" sldId="937"/>
            <ac:spMk id="5" creationId="{45A8EE7D-BF4C-4563-A8AB-15DC5477B394}"/>
          </ac:spMkLst>
        </pc:spChg>
        <pc:spChg chg="add mod">
          <ac:chgData name=" " userId="d97562fd-b189-437e-b91d-de7b81e9769e" providerId="ADAL" clId="{BD4AA30F-6C43-4787-AF83-6748068ED154}" dt="2019-06-25T11:53:08.542" v="6052" actId="20577"/>
          <ac:spMkLst>
            <pc:docMk/>
            <pc:sldMk cId="1902524033" sldId="937"/>
            <ac:spMk id="6" creationId="{3FC4255B-8C71-4326-83E3-07EC48C04AEA}"/>
          </ac:spMkLst>
        </pc:spChg>
        <pc:spChg chg="add mod">
          <ac:chgData name=" " userId="d97562fd-b189-437e-b91d-de7b81e9769e" providerId="ADAL" clId="{BD4AA30F-6C43-4787-AF83-6748068ED154}" dt="2019-06-25T11:17:14.788" v="5327" actId="115"/>
          <ac:spMkLst>
            <pc:docMk/>
            <pc:sldMk cId="1902524033" sldId="937"/>
            <ac:spMk id="7" creationId="{79B8CAD6-C925-457F-BFBE-A91887C32B81}"/>
          </ac:spMkLst>
        </pc:spChg>
      </pc:sldChg>
    </pc:docChg>
  </pc:docChgLst>
  <pc:docChgLst>
    <pc:chgData name=" " userId="d97562fd-b189-437e-b91d-de7b81e9769e" providerId="ADAL" clId="{6C8009ED-A960-4A9A-9BB5-EF47FD5A7A8E}"/>
    <pc:docChg chg="custSel addSld delSld modSld">
      <pc:chgData name=" " userId="d97562fd-b189-437e-b91d-de7b81e9769e" providerId="ADAL" clId="{6C8009ED-A960-4A9A-9BB5-EF47FD5A7A8E}" dt="2019-07-01T17:35:32.135" v="597" actId="20577"/>
      <pc:docMkLst>
        <pc:docMk/>
      </pc:docMkLst>
      <pc:sldChg chg="modSp">
        <pc:chgData name=" " userId="d97562fd-b189-437e-b91d-de7b81e9769e" providerId="ADAL" clId="{6C8009ED-A960-4A9A-9BB5-EF47FD5A7A8E}" dt="2019-06-26T06:00:55.089" v="163" actId="20577"/>
        <pc:sldMkLst>
          <pc:docMk/>
          <pc:sldMk cId="2823202252" sldId="915"/>
        </pc:sldMkLst>
        <pc:spChg chg="mod">
          <ac:chgData name=" " userId="d97562fd-b189-437e-b91d-de7b81e9769e" providerId="ADAL" clId="{6C8009ED-A960-4A9A-9BB5-EF47FD5A7A8E}" dt="2019-06-26T06:00:55.089" v="163" actId="20577"/>
          <ac:spMkLst>
            <pc:docMk/>
            <pc:sldMk cId="2823202252" sldId="915"/>
            <ac:spMk id="4" creationId="{4B948360-B672-4DD7-BDBE-C4D39DA10A40}"/>
          </ac:spMkLst>
        </pc:spChg>
      </pc:sldChg>
      <pc:sldChg chg="modSp">
        <pc:chgData name=" " userId="d97562fd-b189-437e-b91d-de7b81e9769e" providerId="ADAL" clId="{6C8009ED-A960-4A9A-9BB5-EF47FD5A7A8E}" dt="2019-06-26T06:01:22.787" v="197" actId="20577"/>
        <pc:sldMkLst>
          <pc:docMk/>
          <pc:sldMk cId="3339216122" sldId="928"/>
        </pc:sldMkLst>
        <pc:spChg chg="mod">
          <ac:chgData name=" " userId="d97562fd-b189-437e-b91d-de7b81e9769e" providerId="ADAL" clId="{6C8009ED-A960-4A9A-9BB5-EF47FD5A7A8E}" dt="2019-06-26T05:50:29.730" v="122" actId="20577"/>
          <ac:spMkLst>
            <pc:docMk/>
            <pc:sldMk cId="3339216122" sldId="928"/>
            <ac:spMk id="4" creationId="{7A88607B-E9EB-4457-98BD-E2EBA96AFF92}"/>
          </ac:spMkLst>
        </pc:spChg>
        <pc:spChg chg="mod">
          <ac:chgData name=" " userId="d97562fd-b189-437e-b91d-de7b81e9769e" providerId="ADAL" clId="{6C8009ED-A960-4A9A-9BB5-EF47FD5A7A8E}" dt="2019-06-26T05:49:50.549" v="95" actId="20577"/>
          <ac:spMkLst>
            <pc:docMk/>
            <pc:sldMk cId="3339216122" sldId="928"/>
            <ac:spMk id="14" creationId="{866CC298-22A4-47A2-B396-830547ABFFE0}"/>
          </ac:spMkLst>
        </pc:spChg>
        <pc:spChg chg="mod">
          <ac:chgData name=" " userId="d97562fd-b189-437e-b91d-de7b81e9769e" providerId="ADAL" clId="{6C8009ED-A960-4A9A-9BB5-EF47FD5A7A8E}" dt="2019-06-26T06:01:08.344" v="186" actId="20577"/>
          <ac:spMkLst>
            <pc:docMk/>
            <pc:sldMk cId="3339216122" sldId="928"/>
            <ac:spMk id="17" creationId="{7942F12D-06F3-4703-BAF4-765136C912B5}"/>
          </ac:spMkLst>
        </pc:spChg>
        <pc:spChg chg="mod">
          <ac:chgData name=" " userId="d97562fd-b189-437e-b91d-de7b81e9769e" providerId="ADAL" clId="{6C8009ED-A960-4A9A-9BB5-EF47FD5A7A8E}" dt="2019-06-26T06:01:22.787" v="197" actId="20577"/>
          <ac:spMkLst>
            <pc:docMk/>
            <pc:sldMk cId="3339216122" sldId="928"/>
            <ac:spMk id="30" creationId="{8ABEF348-D903-4626-B20C-12B29542564F}"/>
          </ac:spMkLst>
        </pc:spChg>
      </pc:sldChg>
      <pc:sldChg chg="addSp delSp modSp">
        <pc:chgData name=" " userId="d97562fd-b189-437e-b91d-de7b81e9769e" providerId="ADAL" clId="{6C8009ED-A960-4A9A-9BB5-EF47FD5A7A8E}" dt="2019-06-30T07:31:36.877" v="591" actId="478"/>
        <pc:sldMkLst>
          <pc:docMk/>
          <pc:sldMk cId="953541470" sldId="930"/>
        </pc:sldMkLst>
        <pc:spChg chg="mod">
          <ac:chgData name=" " userId="d97562fd-b189-437e-b91d-de7b81e9769e" providerId="ADAL" clId="{6C8009ED-A960-4A9A-9BB5-EF47FD5A7A8E}" dt="2019-06-30T07:30:13.099" v="568" actId="27636"/>
          <ac:spMkLst>
            <pc:docMk/>
            <pc:sldMk cId="953541470" sldId="930"/>
            <ac:spMk id="5" creationId="{D8CCD93D-AFF0-4AD2-9D9F-963E336FFF8D}"/>
          </ac:spMkLst>
        </pc:spChg>
        <pc:spChg chg="add del mod">
          <ac:chgData name=" " userId="d97562fd-b189-437e-b91d-de7b81e9769e" providerId="ADAL" clId="{6C8009ED-A960-4A9A-9BB5-EF47FD5A7A8E}" dt="2019-06-30T07:31:36.877" v="591" actId="478"/>
          <ac:spMkLst>
            <pc:docMk/>
            <pc:sldMk cId="953541470" sldId="930"/>
            <ac:spMk id="6" creationId="{4AABE66A-0B23-4680-BBBA-73E8ECB3497F}"/>
          </ac:spMkLst>
        </pc:spChg>
      </pc:sldChg>
      <pc:sldChg chg="addSp modSp add del">
        <pc:chgData name=" " userId="d97562fd-b189-437e-b91d-de7b81e9769e" providerId="ADAL" clId="{6C8009ED-A960-4A9A-9BB5-EF47FD5A7A8E}" dt="2019-07-01T17:35:32.135" v="597" actId="20577"/>
        <pc:sldMkLst>
          <pc:docMk/>
          <pc:sldMk cId="1902524033" sldId="937"/>
        </pc:sldMkLst>
        <pc:spChg chg="add mod">
          <ac:chgData name=" " userId="d97562fd-b189-437e-b91d-de7b81e9769e" providerId="ADAL" clId="{6C8009ED-A960-4A9A-9BB5-EF47FD5A7A8E}" dt="2019-06-26T06:03:27.290" v="402" actId="20577"/>
          <ac:spMkLst>
            <pc:docMk/>
            <pc:sldMk cId="1902524033" sldId="937"/>
            <ac:spMk id="5" creationId="{AA0A76AD-EA2F-45B8-BBDC-3EB17847D977}"/>
          </ac:spMkLst>
        </pc:spChg>
        <pc:spChg chg="mod">
          <ac:chgData name=" " userId="d97562fd-b189-437e-b91d-de7b81e9769e" providerId="ADAL" clId="{6C8009ED-A960-4A9A-9BB5-EF47FD5A7A8E}" dt="2019-07-01T17:35:32.135" v="597" actId="20577"/>
          <ac:spMkLst>
            <pc:docMk/>
            <pc:sldMk cId="1902524033" sldId="937"/>
            <ac:spMk id="6" creationId="{3FC4255B-8C71-4326-83E3-07EC48C04A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5"/>
            <a:ext cx="2945862" cy="495872"/>
          </a:xfrm>
          <a:prstGeom prst="rect">
            <a:avLst/>
          </a:prstGeom>
        </p:spPr>
        <p:txBody>
          <a:bodyPr vert="horz" lIns="88212" tIns="44105" rIns="88212" bIns="44105" rtlCol="0"/>
          <a:lstStyle>
            <a:lvl1pPr algn="l">
              <a:defRPr sz="1200"/>
            </a:lvl1pPr>
          </a:lstStyle>
          <a:p>
            <a:endParaRPr lang="de-DE"/>
          </a:p>
        </p:txBody>
      </p:sp>
      <p:sp>
        <p:nvSpPr>
          <p:cNvPr id="3" name="Datumsplatzhalter 2"/>
          <p:cNvSpPr>
            <a:spLocks noGrp="1"/>
          </p:cNvSpPr>
          <p:nvPr>
            <p:ph type="dt" sz="quarter" idx="1"/>
          </p:nvPr>
        </p:nvSpPr>
        <p:spPr>
          <a:xfrm>
            <a:off x="3850296" y="5"/>
            <a:ext cx="2945862" cy="495872"/>
          </a:xfrm>
          <a:prstGeom prst="rect">
            <a:avLst/>
          </a:prstGeom>
        </p:spPr>
        <p:txBody>
          <a:bodyPr vert="horz" lIns="88212" tIns="44105" rIns="88212" bIns="44105" rtlCol="0"/>
          <a:lstStyle>
            <a:lvl1pPr algn="r">
              <a:defRPr sz="1200"/>
            </a:lvl1pPr>
          </a:lstStyle>
          <a:p>
            <a:fld id="{EE0D4A65-4BAF-4E99-B6EF-5547CCE4A97F}" type="datetimeFigureOut">
              <a:rPr lang="de-DE" smtClean="0"/>
              <a:t>01.10.2021</a:t>
            </a:fld>
            <a:endParaRPr lang="de-DE"/>
          </a:p>
        </p:txBody>
      </p:sp>
      <p:sp>
        <p:nvSpPr>
          <p:cNvPr id="4" name="Fußzeilenplatzhalter 3"/>
          <p:cNvSpPr>
            <a:spLocks noGrp="1"/>
          </p:cNvSpPr>
          <p:nvPr>
            <p:ph type="ftr" sz="quarter" idx="2"/>
          </p:nvPr>
        </p:nvSpPr>
        <p:spPr>
          <a:xfrm>
            <a:off x="1" y="9430815"/>
            <a:ext cx="2945862" cy="495872"/>
          </a:xfrm>
          <a:prstGeom prst="rect">
            <a:avLst/>
          </a:prstGeom>
        </p:spPr>
        <p:txBody>
          <a:bodyPr vert="horz" lIns="88212" tIns="44105" rIns="88212" bIns="44105" rtlCol="0" anchor="b"/>
          <a:lstStyle>
            <a:lvl1pPr algn="l">
              <a:defRPr sz="1200"/>
            </a:lvl1pPr>
          </a:lstStyle>
          <a:p>
            <a:endParaRPr lang="de-DE"/>
          </a:p>
        </p:txBody>
      </p:sp>
      <p:sp>
        <p:nvSpPr>
          <p:cNvPr id="5" name="Foliennummernplatzhalter 4"/>
          <p:cNvSpPr>
            <a:spLocks noGrp="1"/>
          </p:cNvSpPr>
          <p:nvPr>
            <p:ph type="sldNum" sz="quarter" idx="3"/>
          </p:nvPr>
        </p:nvSpPr>
        <p:spPr>
          <a:xfrm>
            <a:off x="3850296" y="9430815"/>
            <a:ext cx="2945862" cy="495872"/>
          </a:xfrm>
          <a:prstGeom prst="rect">
            <a:avLst/>
          </a:prstGeom>
        </p:spPr>
        <p:txBody>
          <a:bodyPr vert="horz" lIns="88212" tIns="44105" rIns="88212" bIns="44105" rtlCol="0" anchor="b"/>
          <a:lstStyle>
            <a:lvl1pPr algn="r">
              <a:defRPr sz="1200"/>
            </a:lvl1pPr>
          </a:lstStyle>
          <a:p>
            <a:fld id="{0B1A6632-C63B-4663-930E-1D7715BCDB95}" type="slidenum">
              <a:rPr lang="de-DE" smtClean="0"/>
              <a:t>‹Nr.›</a:t>
            </a:fld>
            <a:endParaRPr lang="de-DE"/>
          </a:p>
        </p:txBody>
      </p:sp>
    </p:spTree>
    <p:extLst>
      <p:ext uri="{BB962C8B-B14F-4D97-AF65-F5344CB8AC3E}">
        <p14:creationId xmlns:p14="http://schemas.microsoft.com/office/powerpoint/2010/main" val="25777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 y="3"/>
            <a:ext cx="2945659" cy="496412"/>
          </a:xfrm>
          <a:prstGeom prst="rect">
            <a:avLst/>
          </a:prstGeom>
        </p:spPr>
        <p:txBody>
          <a:bodyPr vert="horz" lIns="95551" tIns="47776" rIns="95551" bIns="47776" rtlCol="0"/>
          <a:lstStyle>
            <a:lvl1pPr algn="l">
              <a:defRPr sz="1300"/>
            </a:lvl1pPr>
          </a:lstStyle>
          <a:p>
            <a:endParaRPr lang="de-DE"/>
          </a:p>
        </p:txBody>
      </p:sp>
      <p:sp>
        <p:nvSpPr>
          <p:cNvPr id="3" name="Datumsplatzhalter 2"/>
          <p:cNvSpPr>
            <a:spLocks noGrp="1"/>
          </p:cNvSpPr>
          <p:nvPr>
            <p:ph type="dt" idx="1"/>
          </p:nvPr>
        </p:nvSpPr>
        <p:spPr>
          <a:xfrm>
            <a:off x="3850447" y="3"/>
            <a:ext cx="2945659" cy="496412"/>
          </a:xfrm>
          <a:prstGeom prst="rect">
            <a:avLst/>
          </a:prstGeom>
        </p:spPr>
        <p:txBody>
          <a:bodyPr vert="horz" lIns="95551" tIns="47776" rIns="95551" bIns="47776" rtlCol="0"/>
          <a:lstStyle>
            <a:lvl1pPr algn="r">
              <a:defRPr sz="1300"/>
            </a:lvl1pPr>
          </a:lstStyle>
          <a:p>
            <a:fld id="{FBDD1A8F-935D-450A-B89A-1A95DCA0E4F3}" type="datetimeFigureOut">
              <a:rPr lang="de-DE" smtClean="0"/>
              <a:t>01.10.2021</a:t>
            </a:fld>
            <a:endParaRPr lang="de-DE"/>
          </a:p>
        </p:txBody>
      </p:sp>
      <p:sp>
        <p:nvSpPr>
          <p:cNvPr id="4" name="Folienbildplatzhalt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51" tIns="47776" rIns="95551" bIns="47776" rtlCol="0" anchor="ctr"/>
          <a:lstStyle/>
          <a:p>
            <a:endParaRPr lang="de-DE"/>
          </a:p>
        </p:txBody>
      </p:sp>
      <p:sp>
        <p:nvSpPr>
          <p:cNvPr id="5" name="Notizenplatzhalter 4"/>
          <p:cNvSpPr>
            <a:spLocks noGrp="1"/>
          </p:cNvSpPr>
          <p:nvPr>
            <p:ph type="body" sz="quarter" idx="3"/>
          </p:nvPr>
        </p:nvSpPr>
        <p:spPr>
          <a:xfrm>
            <a:off x="679768" y="4715911"/>
            <a:ext cx="5438140" cy="4467701"/>
          </a:xfrm>
          <a:prstGeom prst="rect">
            <a:avLst/>
          </a:prstGeom>
        </p:spPr>
        <p:txBody>
          <a:bodyPr vert="horz" lIns="95551" tIns="47776" rIns="95551" bIns="4777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4" y="9430094"/>
            <a:ext cx="2945659" cy="496412"/>
          </a:xfrm>
          <a:prstGeom prst="rect">
            <a:avLst/>
          </a:prstGeom>
        </p:spPr>
        <p:txBody>
          <a:bodyPr vert="horz" lIns="95551" tIns="47776" rIns="95551" bIns="47776" rtlCol="0" anchor="b"/>
          <a:lstStyle>
            <a:lvl1pPr algn="l">
              <a:defRPr sz="1300"/>
            </a:lvl1pPr>
          </a:lstStyle>
          <a:p>
            <a:endParaRPr lang="de-DE"/>
          </a:p>
        </p:txBody>
      </p:sp>
      <p:sp>
        <p:nvSpPr>
          <p:cNvPr id="7" name="Foliennummernplatzhalter 6"/>
          <p:cNvSpPr>
            <a:spLocks noGrp="1"/>
          </p:cNvSpPr>
          <p:nvPr>
            <p:ph type="sldNum" sz="quarter" idx="5"/>
          </p:nvPr>
        </p:nvSpPr>
        <p:spPr>
          <a:xfrm>
            <a:off x="3850447" y="9430094"/>
            <a:ext cx="2945659" cy="496412"/>
          </a:xfrm>
          <a:prstGeom prst="rect">
            <a:avLst/>
          </a:prstGeom>
        </p:spPr>
        <p:txBody>
          <a:bodyPr vert="horz" lIns="95551" tIns="47776" rIns="95551" bIns="47776" rtlCol="0" anchor="b"/>
          <a:lstStyle>
            <a:lvl1pPr algn="r">
              <a:defRPr sz="1300"/>
            </a:lvl1pPr>
          </a:lstStyle>
          <a:p>
            <a:fld id="{A050A1DB-CCA9-4160-9636-515896BF96C3}" type="slidenum">
              <a:rPr lang="de-DE" smtClean="0"/>
              <a:t>‹Nr.›</a:t>
            </a:fld>
            <a:endParaRPr lang="de-DE"/>
          </a:p>
        </p:txBody>
      </p:sp>
    </p:spTree>
    <p:extLst>
      <p:ext uri="{BB962C8B-B14F-4D97-AF65-F5344CB8AC3E}">
        <p14:creationId xmlns:p14="http://schemas.microsoft.com/office/powerpoint/2010/main" val="206410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dirty="0"/>
              <a:t>Titelmasterformat im Master setzen! </a:t>
            </a:r>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1386000"/>
            <a:ext cx="9144000" cy="5472000"/>
          </a:xfrm>
          <a:prstGeom prst="rect">
            <a:avLst/>
          </a:prstGeom>
        </p:spPr>
      </p:pic>
      <p:sp>
        <p:nvSpPr>
          <p:cNvPr id="8" name="Rechteck 7">
            <a:extLst>
              <a:ext uri="{FF2B5EF4-FFF2-40B4-BE49-F238E27FC236}">
                <a16:creationId xmlns:a16="http://schemas.microsoft.com/office/drawing/2014/main" id="{8F84C360-5141-4781-B354-310B43A2C7D5}"/>
              </a:ext>
            </a:extLst>
          </p:cNvPr>
          <p:cNvSpPr/>
          <p:nvPr userDrawn="1"/>
        </p:nvSpPr>
        <p:spPr>
          <a:xfrm>
            <a:off x="431540" y="2918862"/>
            <a:ext cx="8568952" cy="2094314"/>
          </a:xfrm>
          <a:prstGeom prst="rect">
            <a:avLst/>
          </a:prstGeom>
          <a:solidFill>
            <a:srgbClr val="626262">
              <a:alpha val="7882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5" name="Textplatzhalter 4">
            <a:extLst>
              <a:ext uri="{FF2B5EF4-FFF2-40B4-BE49-F238E27FC236}">
                <a16:creationId xmlns:a16="http://schemas.microsoft.com/office/drawing/2014/main" id="{9CB47E5F-33C3-4503-B8D8-29B38662B5E5}"/>
              </a:ext>
            </a:extLst>
          </p:cNvPr>
          <p:cNvSpPr>
            <a:spLocks noGrp="1"/>
          </p:cNvSpPr>
          <p:nvPr>
            <p:ph type="body" sz="quarter" idx="10" hasCustomPrompt="1"/>
          </p:nvPr>
        </p:nvSpPr>
        <p:spPr>
          <a:xfrm>
            <a:off x="682948" y="3331292"/>
            <a:ext cx="7489452" cy="914400"/>
          </a:xfrm>
        </p:spPr>
        <p:txBody>
          <a:bodyPr/>
          <a:lstStyle>
            <a:lvl1pPr marL="0" indent="0">
              <a:buNone/>
              <a:defRPr b="1">
                <a:solidFill>
                  <a:schemeClr val="bg1">
                    <a:lumMod val="95000"/>
                  </a:schemeClr>
                </a:solidFill>
              </a:defRPr>
            </a:lvl1pPr>
          </a:lstStyle>
          <a:p>
            <a:pPr lvl="0"/>
            <a:r>
              <a:rPr lang="de-DE" dirty="0"/>
              <a:t>Titel</a:t>
            </a:r>
          </a:p>
        </p:txBody>
      </p:sp>
    </p:spTree>
    <p:extLst>
      <p:ext uri="{BB962C8B-B14F-4D97-AF65-F5344CB8AC3E}">
        <p14:creationId xmlns:p14="http://schemas.microsoft.com/office/powerpoint/2010/main" val="414565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a:t>Titelmasterformat im Master setzen</a:t>
            </a:r>
            <a:endParaRPr lang="de-DE" dirty="0"/>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485" b="33717"/>
          <a:stretch/>
        </p:blipFill>
        <p:spPr>
          <a:xfrm>
            <a:off x="0" y="4625752"/>
            <a:ext cx="9144000" cy="2232248"/>
          </a:xfrm>
          <a:prstGeom prst="rect">
            <a:avLst/>
          </a:prstGeom>
        </p:spPr>
      </p:pic>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13" name="Textplatzhalter 12">
            <a:extLst>
              <a:ext uri="{FF2B5EF4-FFF2-40B4-BE49-F238E27FC236}">
                <a16:creationId xmlns:a16="http://schemas.microsoft.com/office/drawing/2014/main" id="{5BCD17CB-AA2A-4F91-BF98-7DF46F246CC0}"/>
              </a:ext>
            </a:extLst>
          </p:cNvPr>
          <p:cNvSpPr>
            <a:spLocks noGrp="1"/>
          </p:cNvSpPr>
          <p:nvPr>
            <p:ph type="body" sz="quarter" idx="10" hasCustomPrompt="1"/>
          </p:nvPr>
        </p:nvSpPr>
        <p:spPr>
          <a:xfrm>
            <a:off x="323528" y="2780928"/>
            <a:ext cx="6335986" cy="576386"/>
          </a:xfrm>
        </p:spPr>
        <p:txBody>
          <a:bodyPr/>
          <a:lstStyle>
            <a:lvl1pPr marL="0" indent="0">
              <a:buNone/>
              <a:defRPr b="1">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err="1"/>
              <a:t>Subtitel</a:t>
            </a:r>
            <a:endParaRPr lang="de-DE" dirty="0"/>
          </a:p>
        </p:txBody>
      </p:sp>
    </p:spTree>
    <p:extLst>
      <p:ext uri="{BB962C8B-B14F-4D97-AF65-F5344CB8AC3E}">
        <p14:creationId xmlns:p14="http://schemas.microsoft.com/office/powerpoint/2010/main" val="410787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1316" y="58614"/>
            <a:ext cx="8056884" cy="850106"/>
          </a:xfrm>
        </p:spPr>
        <p:txBody>
          <a:bodyPr>
            <a:noAutofit/>
          </a:bodyPr>
          <a:lstStyle>
            <a:lvl1pPr algn="l">
              <a:defRPr sz="2400" b="0">
                <a:latin typeface="Calibri" panose="020F0502020204030204" pitchFamily="34" charset="0"/>
                <a:cs typeface="Arial" pitchFamily="34" charset="0"/>
              </a:defRPr>
            </a:lvl1pPr>
          </a:lstStyle>
          <a:p>
            <a:r>
              <a:rPr lang="de-DE" noProof="0" dirty="0"/>
              <a:t>Titelmasterformat durch </a:t>
            </a:r>
            <a:br>
              <a:rPr lang="de-DE" noProof="0" dirty="0"/>
            </a:br>
            <a:r>
              <a:rPr lang="de-DE" noProof="0" dirty="0"/>
              <a:t>Klicken bearbeiten</a:t>
            </a:r>
          </a:p>
        </p:txBody>
      </p:sp>
      <p:sp>
        <p:nvSpPr>
          <p:cNvPr id="5" name="Fußzeilenplatzhalter 4"/>
          <p:cNvSpPr>
            <a:spLocks noGrp="1"/>
          </p:cNvSpPr>
          <p:nvPr>
            <p:ph type="ftr" sz="quarter" idx="11"/>
          </p:nvPr>
        </p:nvSpPr>
        <p:spPr>
          <a:xfrm>
            <a:off x="111910" y="6543572"/>
            <a:ext cx="2160240" cy="293117"/>
          </a:xfrm>
        </p:spPr>
        <p:txBody>
          <a:bodyPr/>
          <a:lstStyle>
            <a:lvl1pPr algn="l">
              <a:defRPr sz="900">
                <a:latin typeface="Arial" pitchFamily="34" charset="0"/>
                <a:cs typeface="Arial" pitchFamily="34" charset="0"/>
              </a:defRPr>
            </a:lvl1pPr>
          </a:lstStyle>
          <a:p>
            <a:r>
              <a:rPr lang="de-DE"/>
              <a:t>Prof. Dr. Dieter Greipl</a:t>
            </a:r>
            <a:endParaRPr lang="de-DE" dirty="0"/>
          </a:p>
        </p:txBody>
      </p:sp>
      <p:sp>
        <p:nvSpPr>
          <p:cNvPr id="6" name="Foliennummernplatzhalter 5"/>
          <p:cNvSpPr>
            <a:spLocks noGrp="1"/>
          </p:cNvSpPr>
          <p:nvPr>
            <p:ph type="sldNum" sz="quarter" idx="12"/>
          </p:nvPr>
        </p:nvSpPr>
        <p:spPr>
          <a:xfrm>
            <a:off x="6830888" y="6543572"/>
            <a:ext cx="2133600" cy="274889"/>
          </a:xfrm>
        </p:spPr>
        <p:txBody>
          <a:bodyPr/>
          <a:lstStyle>
            <a:lvl1pPr>
              <a:defRPr sz="1000">
                <a:latin typeface="Arial" pitchFamily="34" charset="0"/>
                <a:cs typeface="Arial" pitchFamily="34" charset="0"/>
              </a:defRPr>
            </a:lvl1pPr>
          </a:lstStyle>
          <a:p>
            <a:fld id="{5B8D295E-2D21-41F0-8970-A01454D50813}" type="slidenum">
              <a:rPr lang="de-DE" smtClean="0"/>
              <a:pPr/>
              <a:t>‹Nr.›</a:t>
            </a:fld>
            <a:endParaRPr lang="de-DE" dirty="0"/>
          </a:p>
        </p:txBody>
      </p:sp>
      <p:cxnSp>
        <p:nvCxnSpPr>
          <p:cNvPr id="8" name="Gerade Verbindung 7"/>
          <p:cNvCxnSpPr/>
          <p:nvPr userDrawn="1"/>
        </p:nvCxnSpPr>
        <p:spPr>
          <a:xfrm>
            <a:off x="131316" y="908720"/>
            <a:ext cx="8833172" cy="0"/>
          </a:xfrm>
          <a:prstGeom prst="line">
            <a:avLst/>
          </a:prstGeom>
          <a:ln w="12700">
            <a:solidFill>
              <a:srgbClr val="CC3300"/>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8200" y="84736"/>
            <a:ext cx="7762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hasCustomPrompt="1"/>
          </p:nvPr>
        </p:nvSpPr>
        <p:spPr>
          <a:xfrm>
            <a:off x="179512" y="1052736"/>
            <a:ext cx="8784976" cy="5256584"/>
          </a:xfrm>
        </p:spPr>
        <p:txBody>
          <a:bodyPr>
            <a:normAutofit/>
          </a:bodyPr>
          <a:lstStyle>
            <a:lvl1pPr marL="0" indent="0" algn="l">
              <a:buNone/>
              <a:defRPr sz="2000">
                <a:solidFill>
                  <a:schemeClr val="tx1"/>
                </a:solidFill>
                <a:latin typeface="Calibri" panose="020F0502020204030204" pitchFamily="34" charset="0"/>
                <a:cs typeface="Arial" pitchFamily="34" charset="0"/>
              </a:defRPr>
            </a:lvl1pPr>
            <a:lvl2pPr marL="457200" indent="0" algn="l" defTabSz="215900">
              <a:buNone/>
              <a:defRPr sz="2000">
                <a:solidFill>
                  <a:schemeClr val="tx1"/>
                </a:solidFill>
                <a:latin typeface="Calibri" panose="020F0502020204030204" pitchFamily="34" charset="0"/>
                <a:cs typeface="Arial" panose="020B0604020202020204" pitchFamily="34" charset="0"/>
              </a:defRPr>
            </a:lvl2pPr>
            <a:lvl3pPr marL="914400" indent="0" algn="ctr" defTabSz="215900">
              <a:buNone/>
              <a:defRPr sz="2000" b="0">
                <a:solidFill>
                  <a:schemeClr val="tx1">
                    <a:tint val="75000"/>
                  </a:schemeClr>
                </a:solidFill>
                <a:latin typeface="Arial" panose="020B0604020202020204" pitchFamily="34" charset="0"/>
                <a:cs typeface="Arial" panose="020B0604020202020204" pitchFamily="34" charset="0"/>
              </a:defRPr>
            </a:lvl3pPr>
            <a:lvl4pPr marL="1371600" indent="0" algn="ctr" defTabSz="215900">
              <a:buNone/>
              <a:defRPr>
                <a:solidFill>
                  <a:schemeClr val="tx1">
                    <a:tint val="75000"/>
                  </a:schemeClr>
                </a:solidFill>
                <a:latin typeface="Arial" panose="020B0604020202020204" pitchFamily="34" charset="0"/>
                <a:cs typeface="Arial" panose="020B0604020202020204" pitchFamily="34" charset="0"/>
              </a:defRPr>
            </a:lvl4pPr>
            <a:lvl5pPr marL="1828800" indent="0" algn="ctr" defTabSz="215900">
              <a:buNone/>
              <a:defRPr>
                <a:solidFill>
                  <a:schemeClr val="tx1">
                    <a:tint val="75000"/>
                  </a:schemeClr>
                </a:solidFill>
                <a:latin typeface="Arial" panose="020B0604020202020204" pitchFamily="34" charset="0"/>
                <a:cs typeface="Arial" panose="020B0604020202020204" pitchFamily="34" charset="0"/>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de-DE" dirty="0"/>
              <a:t>Textmasterformat bearbeiten</a:t>
            </a:r>
            <a:br>
              <a:rPr lang="de-DE" dirty="0"/>
            </a:br>
            <a:r>
              <a:rPr lang="de-DE" dirty="0"/>
              <a:t>Zweite Ebene</a:t>
            </a:r>
          </a:p>
          <a:p>
            <a:pPr lvl="0"/>
            <a:r>
              <a:rPr lang="de-DE" dirty="0"/>
              <a:t>Dritte Ebene</a:t>
            </a:r>
          </a:p>
          <a:p>
            <a:pPr lvl="0"/>
            <a:r>
              <a:rPr lang="de-DE" dirty="0"/>
              <a:t>Vierte </a:t>
            </a:r>
            <a:r>
              <a:rPr lang="de-DE" noProof="0" dirty="0"/>
              <a:t>Ebene</a:t>
            </a:r>
          </a:p>
          <a:p>
            <a:pPr lvl="0"/>
            <a:r>
              <a:rPr lang="de-DE" dirty="0"/>
              <a:t>Fünfte Ebene</a:t>
            </a:r>
          </a:p>
          <a:p>
            <a:r>
              <a:rPr lang="de-DE" dirty="0"/>
              <a:t>Formatvorlage des Untertitelmasters durch Klicken bearbeiten</a:t>
            </a:r>
          </a:p>
        </p:txBody>
      </p:sp>
    </p:spTree>
    <p:extLst>
      <p:ext uri="{BB962C8B-B14F-4D97-AF65-F5344CB8AC3E}">
        <p14:creationId xmlns:p14="http://schemas.microsoft.com/office/powerpoint/2010/main" val="300716272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dirty="0"/>
              <a:t>Titelmasterformat durch Klicken bearbeiten</a:t>
            </a:r>
            <a:endParaRPr kumimoji="0" lang="en-US" dirty="0"/>
          </a:p>
        </p:txBody>
      </p:sp>
      <p:sp>
        <p:nvSpPr>
          <p:cNvPr id="6" name="Foliennummernplatzhalter 5"/>
          <p:cNvSpPr>
            <a:spLocks noGrp="1"/>
          </p:cNvSpPr>
          <p:nvPr>
            <p:ph type="sldNum" sz="quarter" idx="10"/>
          </p:nvPr>
        </p:nvSpPr>
        <p:spPr/>
        <p:txBody>
          <a:bodyPr/>
          <a:lstStyle/>
          <a:p>
            <a:fld id="{963AA236-76FB-4ABB-8F33-B696B7D54F84}" type="slidenum">
              <a:rPr lang="de-DE" smtClean="0"/>
              <a:t>‹Nr.›</a:t>
            </a:fld>
            <a:endParaRPr lang="de-DE"/>
          </a:p>
        </p:txBody>
      </p:sp>
    </p:spTree>
    <p:extLst>
      <p:ext uri="{BB962C8B-B14F-4D97-AF65-F5344CB8AC3E}">
        <p14:creationId xmlns:p14="http://schemas.microsoft.com/office/powerpoint/2010/main" val="28916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Content Placeholder 2"/>
          <p:cNvSpPr>
            <a:spLocks noGrp="1"/>
          </p:cNvSpPr>
          <p:nvPr>
            <p:ph idx="1" hasCustomPrompt="1"/>
          </p:nvPr>
        </p:nvSpPr>
        <p:spPr>
          <a:xfrm>
            <a:off x="216463" y="965267"/>
            <a:ext cx="8661887" cy="5239762"/>
          </a:xfrm>
        </p:spPr>
        <p:txBody>
          <a:bodyPr/>
          <a:lstStyle>
            <a:lvl1pPr marL="0" indent="0">
              <a:buFont typeface="Arial" panose="020B0604020202020204" pitchFamily="34" charset="0"/>
              <a:buNone/>
              <a:defRPr b="0" cap="none" spc="0">
                <a:ln>
                  <a:noFill/>
                </a:ln>
                <a:solidFill>
                  <a:schemeClr val="tx1"/>
                </a:solidFill>
                <a:effectLst/>
              </a:defRPr>
            </a:lvl1pPr>
            <a:lvl2pPr marL="914400" indent="-457200">
              <a:buFont typeface="Arial" panose="020B0604020202020204" pitchFamily="34" charset="0"/>
              <a:buChar char="•"/>
              <a:defRPr sz="1600"/>
            </a:lvl2pPr>
            <a:lvl3pPr>
              <a:defRPr sz="1600"/>
            </a:lvl3pPr>
            <a:lvl4pPr marL="1714500" indent="-342900">
              <a:buFont typeface="Arial" panose="020B0604020202020204" pitchFamily="34" charset="0"/>
              <a:buChar char="•"/>
              <a:defRPr sz="1600"/>
            </a:lvl4pPr>
            <a:lvl5pPr marL="2171700" indent="-3429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text</a:t>
            </a:r>
          </a:p>
        </p:txBody>
      </p:sp>
    </p:spTree>
    <p:extLst>
      <p:ext uri="{BB962C8B-B14F-4D97-AF65-F5344CB8AC3E}">
        <p14:creationId xmlns:p14="http://schemas.microsoft.com/office/powerpoint/2010/main" val="22735011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a:t>Titelmasterformat durch Klicken bearbeiten</a:t>
            </a:r>
            <a:endParaRPr lang="de-DE" dirty="0"/>
          </a:p>
        </p:txBody>
      </p:sp>
      <p:sp>
        <p:nvSpPr>
          <p:cNvPr id="12" name="Datumsplatzhalter 11"/>
          <p:cNvSpPr>
            <a:spLocks noGrp="1"/>
          </p:cNvSpPr>
          <p:nvPr>
            <p:ph type="dt" sz="half" idx="10"/>
          </p:nvPr>
        </p:nvSpPr>
        <p:spPr>
          <a:xfrm>
            <a:off x="457200" y="6495282"/>
            <a:ext cx="2586015" cy="365125"/>
          </a:xfrm>
        </p:spPr>
        <p:txBody>
          <a:bodyPr/>
          <a:lstStyle>
            <a:lvl1pPr>
              <a:defRPr sz="923"/>
            </a:lvl1pPr>
          </a:lstStyle>
          <a:p>
            <a:r>
              <a:rPr lang="de-DE"/>
              <a:t>(C) Prof. Dr. Dieter Greipl (Stand: WS 12/13)</a:t>
            </a:r>
            <a:endParaRPr lang="de-DE" dirty="0"/>
          </a:p>
        </p:txBody>
      </p:sp>
      <p:sp>
        <p:nvSpPr>
          <p:cNvPr id="13" name="Fußzeilenplatzhalter 12"/>
          <p:cNvSpPr>
            <a:spLocks noGrp="1"/>
          </p:cNvSpPr>
          <p:nvPr>
            <p:ph type="ftr" sz="quarter" idx="11"/>
          </p:nvPr>
        </p:nvSpPr>
        <p:spPr/>
        <p:txBody>
          <a:bodyPr/>
          <a:lstStyle/>
          <a:p>
            <a:endParaRPr lang="de-DE" dirty="0"/>
          </a:p>
        </p:txBody>
      </p:sp>
      <p:sp>
        <p:nvSpPr>
          <p:cNvPr id="14" name="Foliennummernplatzhalter 13"/>
          <p:cNvSpPr>
            <a:spLocks noGrp="1"/>
          </p:cNvSpPr>
          <p:nvPr>
            <p:ph type="sldNum" sz="quarter" idx="12"/>
          </p:nvPr>
        </p:nvSpPr>
        <p:spPr/>
        <p:txBody>
          <a:bodyPr/>
          <a:lstStyle/>
          <a:p>
            <a:fld id="{E44F982C-A4D7-428C-9868-B8898CE5B212}" type="slidenum">
              <a:rPr lang="en-US" smtClean="0"/>
              <a:pPr/>
              <a:t>‹Nr.›</a:t>
            </a:fld>
            <a:endParaRPr lang="en-US" dirty="0"/>
          </a:p>
        </p:txBody>
      </p:sp>
      <p:sp>
        <p:nvSpPr>
          <p:cNvPr id="17" name="Inhaltsplatzhalter 16"/>
          <p:cNvSpPr>
            <a:spLocks noGrp="1"/>
          </p:cNvSpPr>
          <p:nvPr>
            <p:ph sz="quarter" idx="13"/>
          </p:nvPr>
        </p:nvSpPr>
        <p:spPr>
          <a:xfrm>
            <a:off x="457200" y="1268413"/>
            <a:ext cx="8229600" cy="4897437"/>
          </a:xfrm>
        </p:spPr>
        <p:txBody>
          <a:bodyPr>
            <a:normAutofit/>
          </a:bodyPr>
          <a:lstStyle>
            <a:lvl1pPr>
              <a:defRPr sz="2215"/>
            </a:lvl1pPr>
            <a:lvl2pPr>
              <a:defRPr sz="1846">
                <a:solidFill>
                  <a:schemeClr val="tx1">
                    <a:lumMod val="65000"/>
                    <a:lumOff val="35000"/>
                  </a:schemeClr>
                </a:solidFill>
              </a:defRPr>
            </a:lvl2pPr>
            <a:lvl3pPr>
              <a:defRPr sz="1662"/>
            </a:lvl3pPr>
            <a:lvl4pPr>
              <a:defRPr sz="1477"/>
            </a:lvl4pPr>
            <a:lvl5pPr>
              <a:defRPr sz="1477"/>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27896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Weiterentwicklung des Bachelorstudiengangs BW</a:t>
            </a:r>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Prof. Dr. Dieter Greipl</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D295E-2D21-41F0-8970-A01454D50813}" type="slidenum">
              <a:rPr lang="de-DE" smtClean="0"/>
              <a:t>‹Nr.›</a:t>
            </a:fld>
            <a:endParaRPr lang="de-DE"/>
          </a:p>
        </p:txBody>
      </p:sp>
    </p:spTree>
    <p:extLst>
      <p:ext uri="{BB962C8B-B14F-4D97-AF65-F5344CB8AC3E}">
        <p14:creationId xmlns:p14="http://schemas.microsoft.com/office/powerpoint/2010/main" val="5198917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0" r:id="rId3"/>
    <p:sldLayoutId id="2147483653" r:id="rId4"/>
    <p:sldLayoutId id="2147483654" r:id="rId5"/>
    <p:sldLayoutId id="2147483655" r:id="rId6"/>
  </p:sldLayoutIdLst>
  <p:hf hdr="0"/>
  <p:txStyles>
    <p:titleStyle>
      <a:lvl1pPr algn="ctr" defTabSz="914400" rtl="0" eaLnBrk="1" latinLnBrk="0" hangingPunct="1">
        <a:spcBef>
          <a:spcPct val="0"/>
        </a:spcBef>
        <a:buNone/>
        <a:defRPr sz="4400" kern="120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mation.com/big-data/structured-vs-unstructured-data.html" TargetMode="External"/><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edureka.co/blog/what-is-data-science/" TargetMode="External"/><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Data_scienc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edureka.co/blog/what-is-data-science/" TargetMode="External"/><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edureka.co/blog/what-is-data-science/" TargetMode="External"/><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blog.iao.fraunhofer.de/data-science-und-kuenstliche-intelligenz-wie-ihre-daten-das-kundenverhalten-vorhersagbar-mache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1345E-CC76-4FB9-9C81-BD800988F028}"/>
              </a:ext>
            </a:extLst>
          </p:cNvPr>
          <p:cNvSpPr>
            <a:spLocks noGrp="1"/>
          </p:cNvSpPr>
          <p:nvPr>
            <p:ph type="ctrTitle"/>
          </p:nvPr>
        </p:nvSpPr>
        <p:spPr/>
        <p:txBody>
          <a:bodyPr/>
          <a:lstStyle/>
          <a:p>
            <a:r>
              <a:rPr lang="en-GB" noProof="0" dirty="0"/>
              <a:t>Machine Learning - Introduction</a:t>
            </a:r>
          </a:p>
        </p:txBody>
      </p:sp>
      <p:sp>
        <p:nvSpPr>
          <p:cNvPr id="4" name="Textplatzhalter 3">
            <a:extLst>
              <a:ext uri="{FF2B5EF4-FFF2-40B4-BE49-F238E27FC236}">
                <a16:creationId xmlns:a16="http://schemas.microsoft.com/office/drawing/2014/main" id="{4B948360-B672-4DD7-BDBE-C4D39DA10A40}"/>
              </a:ext>
            </a:extLst>
          </p:cNvPr>
          <p:cNvSpPr>
            <a:spLocks noGrp="1"/>
          </p:cNvSpPr>
          <p:nvPr>
            <p:ph type="body" sz="quarter" idx="10"/>
          </p:nvPr>
        </p:nvSpPr>
        <p:spPr>
          <a:xfrm>
            <a:off x="683568" y="3440807"/>
            <a:ext cx="7489452" cy="914400"/>
          </a:xfrm>
        </p:spPr>
        <p:txBody>
          <a:bodyPr anchor="ctr">
            <a:normAutofit/>
          </a:bodyPr>
          <a:lstStyle/>
          <a:p>
            <a:r>
              <a:rPr lang="de-DE" noProof="0" dirty="0"/>
              <a:t>Data Science</a:t>
            </a:r>
            <a:endParaRPr lang="en-GB" noProof="0" dirty="0"/>
          </a:p>
        </p:txBody>
      </p:sp>
      <p:sp>
        <p:nvSpPr>
          <p:cNvPr id="3" name="Rechteck 2">
            <a:extLst>
              <a:ext uri="{FF2B5EF4-FFF2-40B4-BE49-F238E27FC236}">
                <a16:creationId xmlns:a16="http://schemas.microsoft.com/office/drawing/2014/main" id="{BB43C5D0-9518-4883-96BA-831677ADDBAB}"/>
              </a:ext>
            </a:extLst>
          </p:cNvPr>
          <p:cNvSpPr/>
          <p:nvPr/>
        </p:nvSpPr>
        <p:spPr>
          <a:xfrm>
            <a:off x="8892479" y="83075"/>
            <a:ext cx="152314" cy="177573"/>
          </a:xfrm>
          <a:prstGeom prst="rect">
            <a:avLst/>
          </a:prstGeom>
          <a:solidFill>
            <a:schemeClr val="bg1"/>
          </a:solidFill>
          <a:ln w="3175">
            <a:solidFill>
              <a:srgbClr val="EAEA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82320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en-GB" noProof="0" dirty="0"/>
              <a:t>Structured Data (1)</a:t>
            </a:r>
          </a:p>
        </p:txBody>
      </p:sp>
      <p:sp>
        <p:nvSpPr>
          <p:cNvPr id="2" name="Untertitel 1">
            <a:extLst>
              <a:ext uri="{FF2B5EF4-FFF2-40B4-BE49-F238E27FC236}">
                <a16:creationId xmlns:a16="http://schemas.microsoft.com/office/drawing/2014/main" id="{D8993110-547B-4785-8EC3-A4169F1A11FA}"/>
              </a:ext>
            </a:extLst>
          </p:cNvPr>
          <p:cNvSpPr>
            <a:spLocks noGrp="1"/>
          </p:cNvSpPr>
          <p:nvPr>
            <p:ph type="subTitle" idx="1"/>
          </p:nvPr>
        </p:nvSpPr>
        <p:spPr>
          <a:xfrm>
            <a:off x="179512" y="1052736"/>
            <a:ext cx="8784976" cy="1368152"/>
          </a:xfrm>
        </p:spPr>
        <p:txBody>
          <a:bodyPr/>
          <a:lstStyle/>
          <a:p>
            <a:pPr marL="342900" indent="-342900">
              <a:buFont typeface="Arial" panose="020B0604020202020204" pitchFamily="34" charset="0"/>
              <a:buChar char="•"/>
            </a:pPr>
            <a:r>
              <a:rPr lang="de-DE" dirty="0" err="1"/>
              <a:t>can</a:t>
            </a:r>
            <a:r>
              <a:rPr lang="de-DE" dirty="0"/>
              <a:t> </a:t>
            </a:r>
            <a:r>
              <a:rPr lang="de-DE" dirty="0" err="1"/>
              <a:t>be</a:t>
            </a:r>
            <a:r>
              <a:rPr lang="de-DE" dirty="0"/>
              <a:t> </a:t>
            </a:r>
            <a:r>
              <a:rPr lang="de-DE" dirty="0" err="1"/>
              <a:t>stored</a:t>
            </a:r>
            <a:r>
              <a:rPr lang="de-DE" dirty="0"/>
              <a:t> in </a:t>
            </a:r>
            <a:r>
              <a:rPr lang="de-DE" dirty="0" err="1"/>
              <a:t>as</a:t>
            </a:r>
            <a:r>
              <a:rPr lang="de-DE" dirty="0"/>
              <a:t> </a:t>
            </a:r>
            <a:r>
              <a:rPr lang="de-DE" dirty="0" err="1"/>
              <a:t>tables</a:t>
            </a:r>
            <a:r>
              <a:rPr lang="de-DE" dirty="0"/>
              <a:t> (</a:t>
            </a:r>
            <a:r>
              <a:rPr lang="de-DE" dirty="0" err="1"/>
              <a:t>or</a:t>
            </a:r>
            <a:r>
              <a:rPr lang="de-DE" dirty="0"/>
              <a:t> </a:t>
            </a:r>
            <a:r>
              <a:rPr lang="de-DE" dirty="0" err="1"/>
              <a:t>matrices</a:t>
            </a:r>
            <a:r>
              <a:rPr lang="de-DE" dirty="0"/>
              <a:t>)</a:t>
            </a:r>
          </a:p>
          <a:p>
            <a:pPr marL="342900" indent="-342900">
              <a:buFont typeface="Arial" panose="020B0604020202020204" pitchFamily="34" charset="0"/>
              <a:buChar char="•"/>
            </a:pPr>
            <a:r>
              <a:rPr lang="de-DE" dirty="0" err="1"/>
              <a:t>have</a:t>
            </a:r>
            <a:r>
              <a:rPr lang="de-DE" dirty="0"/>
              <a:t> a  </a:t>
            </a:r>
            <a:r>
              <a:rPr lang="de-DE" dirty="0" err="1"/>
              <a:t>defined</a:t>
            </a:r>
            <a:r>
              <a:rPr lang="de-DE" dirty="0"/>
              <a:t> </a:t>
            </a:r>
            <a:r>
              <a:rPr lang="de-DE" dirty="0" err="1"/>
              <a:t>interpretation</a:t>
            </a:r>
            <a:r>
              <a:rPr lang="de-DE" dirty="0"/>
              <a:t>  for </a:t>
            </a:r>
            <a:r>
              <a:rPr lang="de-DE" dirty="0" err="1"/>
              <a:t>each</a:t>
            </a:r>
            <a:r>
              <a:rPr lang="de-DE" dirty="0"/>
              <a:t> </a:t>
            </a:r>
            <a:r>
              <a:rPr lang="de-DE" dirty="0" err="1"/>
              <a:t>column</a:t>
            </a:r>
            <a:r>
              <a:rPr lang="de-DE" dirty="0"/>
              <a:t> (</a:t>
            </a:r>
            <a:r>
              <a:rPr lang="de-DE" dirty="0" err="1"/>
              <a:t>or</a:t>
            </a:r>
            <a:r>
              <a:rPr lang="de-DE" dirty="0"/>
              <a:t> limited </a:t>
            </a:r>
            <a:r>
              <a:rPr lang="de-DE" dirty="0" err="1"/>
              <a:t>group</a:t>
            </a:r>
            <a:r>
              <a:rPr lang="de-DE" dirty="0"/>
              <a:t> </a:t>
            </a:r>
            <a:r>
              <a:rPr lang="de-DE" dirty="0" err="1"/>
              <a:t>of</a:t>
            </a:r>
            <a:r>
              <a:rPr lang="de-DE" dirty="0"/>
              <a:t> </a:t>
            </a:r>
            <a:r>
              <a:rPr lang="de-DE" dirty="0" err="1"/>
              <a:t>columns</a:t>
            </a:r>
            <a:r>
              <a:rPr lang="de-DE" dirty="0"/>
              <a:t>)</a:t>
            </a:r>
          </a:p>
          <a:p>
            <a:pPr marL="342900" indent="-342900">
              <a:buFont typeface="Arial" panose="020B0604020202020204" pitchFamily="34" charset="0"/>
              <a:buChar char="•"/>
            </a:pPr>
            <a:r>
              <a:rPr lang="de-DE" dirty="0" err="1"/>
              <a:t>can</a:t>
            </a:r>
            <a:r>
              <a:rPr lang="de-DE" dirty="0"/>
              <a:t> </a:t>
            </a:r>
            <a:r>
              <a:rPr lang="de-DE" dirty="0" err="1"/>
              <a:t>be</a:t>
            </a:r>
            <a:r>
              <a:rPr lang="de-DE" dirty="0"/>
              <a:t>  </a:t>
            </a:r>
            <a:r>
              <a:rPr lang="de-DE" dirty="0" err="1"/>
              <a:t>evaluated</a:t>
            </a:r>
            <a:r>
              <a:rPr lang="de-DE" dirty="0"/>
              <a:t> (</a:t>
            </a:r>
            <a:r>
              <a:rPr lang="de-DE" dirty="0" err="1"/>
              <a:t>queried</a:t>
            </a:r>
            <a:r>
              <a:rPr lang="de-DE" dirty="0"/>
              <a:t>) </a:t>
            </a:r>
            <a:r>
              <a:rPr lang="de-DE" dirty="0" err="1"/>
              <a:t>as</a:t>
            </a:r>
            <a:r>
              <a:rPr lang="de-DE" dirty="0"/>
              <a:t> </a:t>
            </a:r>
            <a:r>
              <a:rPr lang="de-DE" dirty="0" err="1"/>
              <a:t>tables</a:t>
            </a: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endParaRPr lang="de-DE" dirty="0"/>
          </a:p>
          <a:p>
            <a:pPr marL="342900" indent="-342900">
              <a:buFont typeface="Arial" panose="020B0604020202020204" pitchFamily="34" charset="0"/>
              <a:buChar char="•"/>
            </a:pPr>
            <a:endParaRPr lang="de-DE" dirty="0"/>
          </a:p>
        </p:txBody>
      </p:sp>
      <p:sp>
        <p:nvSpPr>
          <p:cNvPr id="3" name="Textfeld 2">
            <a:extLst>
              <a:ext uri="{FF2B5EF4-FFF2-40B4-BE49-F238E27FC236}">
                <a16:creationId xmlns:a16="http://schemas.microsoft.com/office/drawing/2014/main" id="{14DAD3A0-6A4A-4D05-A758-0526A710FD68}"/>
              </a:ext>
            </a:extLst>
          </p:cNvPr>
          <p:cNvSpPr txBox="1"/>
          <p:nvPr/>
        </p:nvSpPr>
        <p:spPr>
          <a:xfrm>
            <a:off x="1475656" y="3284984"/>
            <a:ext cx="5904656"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de-DE" dirty="0"/>
              <a:t>Structured </a:t>
            </a:r>
            <a:r>
              <a:rPr lang="de-DE" dirty="0" err="1"/>
              <a:t>data</a:t>
            </a:r>
            <a:r>
              <a:rPr lang="de-DE" dirty="0"/>
              <a:t> </a:t>
            </a:r>
            <a:r>
              <a:rPr lang="de-DE" dirty="0" err="1"/>
              <a:t>can</a:t>
            </a:r>
            <a:r>
              <a:rPr lang="de-DE" dirty="0"/>
              <a:t> </a:t>
            </a:r>
            <a:r>
              <a:rPr lang="de-DE" dirty="0" err="1"/>
              <a:t>be</a:t>
            </a:r>
            <a:r>
              <a:rPr lang="de-DE" dirty="0"/>
              <a:t> </a:t>
            </a:r>
            <a:r>
              <a:rPr lang="de-DE" dirty="0" err="1"/>
              <a:t>stored</a:t>
            </a:r>
            <a:r>
              <a:rPr lang="de-DE" dirty="0"/>
              <a:t> </a:t>
            </a:r>
            <a:r>
              <a:rPr lang="de-DE" i="1" dirty="0"/>
              <a:t>and </a:t>
            </a:r>
            <a:r>
              <a:rPr lang="de-DE" dirty="0" err="1"/>
              <a:t>analyzed</a:t>
            </a:r>
            <a:r>
              <a:rPr lang="de-DE" dirty="0"/>
              <a:t> </a:t>
            </a:r>
          </a:p>
          <a:p>
            <a:pPr algn="ctr"/>
            <a:r>
              <a:rPr lang="de-DE" dirty="0"/>
              <a:t>in relational </a:t>
            </a:r>
            <a:r>
              <a:rPr lang="de-DE" dirty="0" err="1"/>
              <a:t>database</a:t>
            </a:r>
            <a:r>
              <a:rPr lang="de-DE" dirty="0"/>
              <a:t> </a:t>
            </a:r>
            <a:r>
              <a:rPr lang="de-DE" dirty="0" err="1"/>
              <a:t>tables</a:t>
            </a:r>
            <a:endParaRPr lang="de-DE" dirty="0"/>
          </a:p>
        </p:txBody>
      </p:sp>
    </p:spTree>
    <p:extLst>
      <p:ext uri="{BB962C8B-B14F-4D97-AF65-F5344CB8AC3E}">
        <p14:creationId xmlns:p14="http://schemas.microsoft.com/office/powerpoint/2010/main" val="3752357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en-GB" noProof="0" dirty="0"/>
              <a:t>Structured Data (2) </a:t>
            </a:r>
          </a:p>
        </p:txBody>
      </p:sp>
      <p:pic>
        <p:nvPicPr>
          <p:cNvPr id="8" name="Grafik 7" descr="Ein Bild, das Screenshot enthält.&#10;&#10;Automatisch generierte Beschreibung">
            <a:extLst>
              <a:ext uri="{FF2B5EF4-FFF2-40B4-BE49-F238E27FC236}">
                <a16:creationId xmlns:a16="http://schemas.microsoft.com/office/drawing/2014/main" id="{0B82723A-C5C2-4579-B467-D0A34F677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38" y="2091574"/>
            <a:ext cx="7201524" cy="2674852"/>
          </a:xfrm>
          <a:prstGeom prst="rect">
            <a:avLst/>
          </a:prstGeom>
        </p:spPr>
      </p:pic>
      <p:sp>
        <p:nvSpPr>
          <p:cNvPr id="9" name="Textfeld 8">
            <a:extLst>
              <a:ext uri="{FF2B5EF4-FFF2-40B4-BE49-F238E27FC236}">
                <a16:creationId xmlns:a16="http://schemas.microsoft.com/office/drawing/2014/main" id="{E1C02916-06A9-49AB-B8FC-C4DCD722EA5A}"/>
              </a:ext>
            </a:extLst>
          </p:cNvPr>
          <p:cNvSpPr txBox="1"/>
          <p:nvPr/>
        </p:nvSpPr>
        <p:spPr>
          <a:xfrm>
            <a:off x="1043608" y="6165304"/>
            <a:ext cx="4806124" cy="261610"/>
          </a:xfrm>
          <a:prstGeom prst="rect">
            <a:avLst/>
          </a:prstGeom>
          <a:noFill/>
        </p:spPr>
        <p:txBody>
          <a:bodyPr wrap="none" rtlCol="0">
            <a:spAutoFit/>
          </a:bodyPr>
          <a:lstStyle/>
          <a:p>
            <a:r>
              <a:rPr lang="de-DE" sz="1100" dirty="0">
                <a:hlinkClick r:id="rId3"/>
              </a:rPr>
              <a:t>https://www.datamation.com/big-data/structured-vs-unstructured-data.html</a:t>
            </a:r>
            <a:endParaRPr lang="de-DE" sz="1100" dirty="0"/>
          </a:p>
        </p:txBody>
      </p:sp>
    </p:spTree>
    <p:extLst>
      <p:ext uri="{BB962C8B-B14F-4D97-AF65-F5344CB8AC3E}">
        <p14:creationId xmlns:p14="http://schemas.microsoft.com/office/powerpoint/2010/main" val="36182527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en-GB" noProof="0" dirty="0"/>
              <a:t>Structured and Unstructured Data</a:t>
            </a:r>
            <a:br>
              <a:rPr lang="en-GB" noProof="0" dirty="0"/>
            </a:br>
            <a:r>
              <a:rPr lang="en-GB" noProof="0" dirty="0"/>
              <a:t>More than 80% of data will be unstructured by 2020</a:t>
            </a:r>
          </a:p>
        </p:txBody>
      </p:sp>
      <p:pic>
        <p:nvPicPr>
          <p:cNvPr id="7" name="Grafik 6" descr="Ein Bild, das Text enthält.&#10;&#10;Automatisch generierte Beschreibung">
            <a:extLst>
              <a:ext uri="{FF2B5EF4-FFF2-40B4-BE49-F238E27FC236}">
                <a16:creationId xmlns:a16="http://schemas.microsoft.com/office/drawing/2014/main" id="{503AD5A7-D4AD-48C8-A73F-FB6046FBA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98" y="1700808"/>
            <a:ext cx="8116003" cy="3962743"/>
          </a:xfrm>
          <a:prstGeom prst="rect">
            <a:avLst/>
          </a:prstGeom>
        </p:spPr>
      </p:pic>
      <p:sp>
        <p:nvSpPr>
          <p:cNvPr id="8" name="Textfeld 7">
            <a:extLst>
              <a:ext uri="{FF2B5EF4-FFF2-40B4-BE49-F238E27FC236}">
                <a16:creationId xmlns:a16="http://schemas.microsoft.com/office/drawing/2014/main" id="{1EC47340-8ECE-4086-BDC9-79431BC994BD}"/>
              </a:ext>
            </a:extLst>
          </p:cNvPr>
          <p:cNvSpPr txBox="1"/>
          <p:nvPr/>
        </p:nvSpPr>
        <p:spPr>
          <a:xfrm>
            <a:off x="611560" y="6340223"/>
            <a:ext cx="3185487" cy="230832"/>
          </a:xfrm>
          <a:prstGeom prst="rect">
            <a:avLst/>
          </a:prstGeom>
          <a:noFill/>
        </p:spPr>
        <p:txBody>
          <a:bodyPr wrap="none" rtlCol="0">
            <a:spAutoFit/>
          </a:bodyPr>
          <a:lstStyle/>
          <a:p>
            <a:r>
              <a:rPr lang="de-DE" sz="900" dirty="0"/>
              <a:t>Source: </a:t>
            </a:r>
            <a:r>
              <a:rPr lang="de-DE" sz="900" dirty="0">
                <a:hlinkClick r:id="rId3"/>
              </a:rPr>
              <a:t>https://www.edureka.co/blog/what-is-data-science/</a:t>
            </a:r>
            <a:endParaRPr lang="de-DE" sz="900" dirty="0"/>
          </a:p>
        </p:txBody>
      </p:sp>
    </p:spTree>
    <p:extLst>
      <p:ext uri="{BB962C8B-B14F-4D97-AF65-F5344CB8AC3E}">
        <p14:creationId xmlns:p14="http://schemas.microsoft.com/office/powerpoint/2010/main" val="333921612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26BD0F-211D-4F27-BE00-2806518878CF}"/>
              </a:ext>
            </a:extLst>
          </p:cNvPr>
          <p:cNvSpPr>
            <a:spLocks noGrp="1"/>
          </p:cNvSpPr>
          <p:nvPr>
            <p:ph type="title"/>
          </p:nvPr>
        </p:nvSpPr>
        <p:spPr/>
        <p:txBody>
          <a:bodyPr/>
          <a:lstStyle/>
          <a:p>
            <a:r>
              <a:rPr lang="de-DE" dirty="0"/>
              <a:t>Definition „Data Science“</a:t>
            </a:r>
          </a:p>
        </p:txBody>
      </p:sp>
      <p:sp>
        <p:nvSpPr>
          <p:cNvPr id="3" name="Fußzeilenplatzhalter 2">
            <a:extLst>
              <a:ext uri="{FF2B5EF4-FFF2-40B4-BE49-F238E27FC236}">
                <a16:creationId xmlns:a16="http://schemas.microsoft.com/office/drawing/2014/main" id="{D2583CAD-A24F-4D66-B474-DB3F5D6A753A}"/>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BC05638B-3E0A-4F0C-ACA3-AE4D97AF70FE}"/>
              </a:ext>
            </a:extLst>
          </p:cNvPr>
          <p:cNvSpPr>
            <a:spLocks noGrp="1"/>
          </p:cNvSpPr>
          <p:nvPr>
            <p:ph type="sldNum" sz="quarter" idx="12"/>
          </p:nvPr>
        </p:nvSpPr>
        <p:spPr/>
        <p:txBody>
          <a:bodyPr/>
          <a:lstStyle/>
          <a:p>
            <a:fld id="{5B8D295E-2D21-41F0-8970-A01454D50813}" type="slidenum">
              <a:rPr lang="de-DE" smtClean="0"/>
              <a:pPr/>
              <a:t>5</a:t>
            </a:fld>
            <a:endParaRPr lang="de-DE" dirty="0"/>
          </a:p>
        </p:txBody>
      </p:sp>
      <p:sp>
        <p:nvSpPr>
          <p:cNvPr id="5" name="Untertitel 4">
            <a:extLst>
              <a:ext uri="{FF2B5EF4-FFF2-40B4-BE49-F238E27FC236}">
                <a16:creationId xmlns:a16="http://schemas.microsoft.com/office/drawing/2014/main" id="{E7359347-0636-4856-BB5E-6D69F2253F08}"/>
              </a:ext>
            </a:extLst>
          </p:cNvPr>
          <p:cNvSpPr>
            <a:spLocks noGrp="1"/>
          </p:cNvSpPr>
          <p:nvPr>
            <p:ph type="subTitle" idx="1"/>
          </p:nvPr>
        </p:nvSpPr>
        <p:spPr>
          <a:xfrm>
            <a:off x="179512" y="1052736"/>
            <a:ext cx="8784976" cy="3600400"/>
          </a:xfrm>
        </p:spPr>
        <p:txBody>
          <a:bodyPr/>
          <a:lstStyle/>
          <a:p>
            <a:r>
              <a:rPr lang="en-US" i="1" dirty="0"/>
              <a:t>Data science </a:t>
            </a:r>
            <a:r>
              <a:rPr lang="en-US" dirty="0"/>
              <a:t>is a multi-disciplinary field that uses scientific methods, processes, algorithms and systems to </a:t>
            </a:r>
            <a:r>
              <a:rPr lang="en-US" b="1" dirty="0"/>
              <a:t>extract knowledge and insights from structured and unstructured data</a:t>
            </a:r>
            <a:r>
              <a:rPr lang="en-US" dirty="0"/>
              <a:t>. </a:t>
            </a:r>
            <a:r>
              <a:rPr lang="en-US" i="1" dirty="0"/>
              <a:t>Data science </a:t>
            </a:r>
            <a:r>
              <a:rPr lang="en-US" dirty="0"/>
              <a:t>is the same concept as </a:t>
            </a:r>
            <a:r>
              <a:rPr lang="en-US" i="1" dirty="0"/>
              <a:t>data mining </a:t>
            </a:r>
            <a:r>
              <a:rPr lang="en-US" dirty="0"/>
              <a:t>and </a:t>
            </a:r>
            <a:r>
              <a:rPr lang="en-US" i="1" dirty="0"/>
              <a:t>big data</a:t>
            </a:r>
            <a:r>
              <a:rPr lang="en-US" dirty="0"/>
              <a:t>: "use the most powerful hardware, the most powerful programming systems, and the most efficient algorithms to solve problems".</a:t>
            </a:r>
          </a:p>
          <a:p>
            <a:endParaRPr lang="en-US" dirty="0"/>
          </a:p>
          <a:p>
            <a:r>
              <a:rPr lang="en-US" dirty="0"/>
              <a:t>Data science is a "concept to unify statistics, data analysis, machine learning and their related methods" in order to "understand and analyze actual phenomena" with data. It employs techniques and theories drawn from many fields within the context of mathematics, statistics, computer science, and information science.</a:t>
            </a:r>
            <a:endParaRPr lang="de-DE" dirty="0"/>
          </a:p>
        </p:txBody>
      </p:sp>
      <p:sp>
        <p:nvSpPr>
          <p:cNvPr id="6" name="Textfeld 5">
            <a:extLst>
              <a:ext uri="{FF2B5EF4-FFF2-40B4-BE49-F238E27FC236}">
                <a16:creationId xmlns:a16="http://schemas.microsoft.com/office/drawing/2014/main" id="{5761267A-5230-415A-A92A-4EBA171847EA}"/>
              </a:ext>
            </a:extLst>
          </p:cNvPr>
          <p:cNvSpPr txBox="1"/>
          <p:nvPr/>
        </p:nvSpPr>
        <p:spPr>
          <a:xfrm>
            <a:off x="323528" y="6165304"/>
            <a:ext cx="4099199" cy="276999"/>
          </a:xfrm>
          <a:prstGeom prst="rect">
            <a:avLst/>
          </a:prstGeom>
          <a:noFill/>
        </p:spPr>
        <p:txBody>
          <a:bodyPr wrap="none" rtlCol="0">
            <a:spAutoFit/>
          </a:bodyPr>
          <a:lstStyle/>
          <a:p>
            <a:r>
              <a:rPr lang="en-GB" sz="1200" dirty="0" err="1"/>
              <a:t>Basierend</a:t>
            </a:r>
            <a:r>
              <a:rPr lang="en-GB" sz="1200" dirty="0"/>
              <a:t> auf: </a:t>
            </a:r>
            <a:r>
              <a:rPr lang="en-GB" sz="1200" dirty="0">
                <a:hlinkClick r:id="rId2"/>
              </a:rPr>
              <a:t>https://en.wikipedia.org/wiki/Data_science</a:t>
            </a:r>
            <a:r>
              <a:rPr lang="en-GB" sz="1200" dirty="0"/>
              <a:t> </a:t>
            </a:r>
          </a:p>
        </p:txBody>
      </p:sp>
    </p:spTree>
    <p:extLst>
      <p:ext uri="{BB962C8B-B14F-4D97-AF65-F5344CB8AC3E}">
        <p14:creationId xmlns:p14="http://schemas.microsoft.com/office/powerpoint/2010/main" val="5931548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C40500-1DFE-4301-8C3D-0183C24E15F9}"/>
              </a:ext>
            </a:extLst>
          </p:cNvPr>
          <p:cNvSpPr>
            <a:spLocks noGrp="1"/>
          </p:cNvSpPr>
          <p:nvPr>
            <p:ph type="title"/>
          </p:nvPr>
        </p:nvSpPr>
        <p:spPr/>
        <p:txBody>
          <a:bodyPr/>
          <a:lstStyle/>
          <a:p>
            <a:r>
              <a:rPr lang="de-DE" dirty="0"/>
              <a:t>Use Cases for Data Science</a:t>
            </a:r>
          </a:p>
        </p:txBody>
      </p:sp>
      <p:sp>
        <p:nvSpPr>
          <p:cNvPr id="3" name="Fußzeilenplatzhalter 2">
            <a:extLst>
              <a:ext uri="{FF2B5EF4-FFF2-40B4-BE49-F238E27FC236}">
                <a16:creationId xmlns:a16="http://schemas.microsoft.com/office/drawing/2014/main" id="{AD65F7A0-BA83-49B6-A1FA-248502C7B985}"/>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EAAE63D5-5AE8-47F4-ADBD-6369CF4B1392}"/>
              </a:ext>
            </a:extLst>
          </p:cNvPr>
          <p:cNvSpPr>
            <a:spLocks noGrp="1"/>
          </p:cNvSpPr>
          <p:nvPr>
            <p:ph type="sldNum" sz="quarter" idx="12"/>
          </p:nvPr>
        </p:nvSpPr>
        <p:spPr/>
        <p:txBody>
          <a:bodyPr/>
          <a:lstStyle/>
          <a:p>
            <a:fld id="{5B8D295E-2D21-41F0-8970-A01454D50813}" type="slidenum">
              <a:rPr lang="de-DE" smtClean="0"/>
              <a:pPr/>
              <a:t>6</a:t>
            </a:fld>
            <a:endParaRPr lang="de-DE" dirty="0"/>
          </a:p>
        </p:txBody>
      </p:sp>
      <p:pic>
        <p:nvPicPr>
          <p:cNvPr id="7" name="Grafik 6" descr="Ein Bild, das Karte, Screenshot enthält.&#10;&#10;Automatisch generierte Beschreibung">
            <a:extLst>
              <a:ext uri="{FF2B5EF4-FFF2-40B4-BE49-F238E27FC236}">
                <a16:creationId xmlns:a16="http://schemas.microsoft.com/office/drawing/2014/main" id="{5D1A9EAD-54F4-4EE7-80AB-4DA1B8B6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26" y="1484784"/>
            <a:ext cx="8169348" cy="4290432"/>
          </a:xfrm>
          <a:prstGeom prst="rect">
            <a:avLst/>
          </a:prstGeom>
        </p:spPr>
      </p:pic>
      <p:sp>
        <p:nvSpPr>
          <p:cNvPr id="8" name="Textfeld 7">
            <a:extLst>
              <a:ext uri="{FF2B5EF4-FFF2-40B4-BE49-F238E27FC236}">
                <a16:creationId xmlns:a16="http://schemas.microsoft.com/office/drawing/2014/main" id="{042FA605-1D60-4226-9F31-9E3FD0C9159E}"/>
              </a:ext>
            </a:extLst>
          </p:cNvPr>
          <p:cNvSpPr txBox="1"/>
          <p:nvPr/>
        </p:nvSpPr>
        <p:spPr>
          <a:xfrm>
            <a:off x="611560" y="6340223"/>
            <a:ext cx="3185487" cy="230832"/>
          </a:xfrm>
          <a:prstGeom prst="rect">
            <a:avLst/>
          </a:prstGeom>
          <a:noFill/>
        </p:spPr>
        <p:txBody>
          <a:bodyPr wrap="none" rtlCol="0">
            <a:spAutoFit/>
          </a:bodyPr>
          <a:lstStyle/>
          <a:p>
            <a:r>
              <a:rPr lang="de-DE" sz="900" dirty="0"/>
              <a:t>Source: </a:t>
            </a:r>
            <a:r>
              <a:rPr lang="de-DE" sz="900" dirty="0">
                <a:hlinkClick r:id="rId3"/>
              </a:rPr>
              <a:t>https://www.edureka.co/blog/what-is-data-science/</a:t>
            </a:r>
            <a:endParaRPr lang="de-DE" sz="900" dirty="0"/>
          </a:p>
        </p:txBody>
      </p:sp>
    </p:spTree>
    <p:extLst>
      <p:ext uri="{BB962C8B-B14F-4D97-AF65-F5344CB8AC3E}">
        <p14:creationId xmlns:p14="http://schemas.microsoft.com/office/powerpoint/2010/main" val="189875337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EABFF-7B00-4989-A5EB-E62C6A07F1F1}"/>
              </a:ext>
            </a:extLst>
          </p:cNvPr>
          <p:cNvSpPr>
            <a:spLocks noGrp="1"/>
          </p:cNvSpPr>
          <p:nvPr>
            <p:ph type="title"/>
          </p:nvPr>
        </p:nvSpPr>
        <p:spPr/>
        <p:txBody>
          <a:bodyPr/>
          <a:lstStyle/>
          <a:p>
            <a:r>
              <a:rPr lang="de-DE" dirty="0"/>
              <a:t>Data Analyst vs. Data Scientist</a:t>
            </a:r>
            <a:br>
              <a:rPr lang="de-DE" dirty="0"/>
            </a:br>
            <a:r>
              <a:rPr lang="de-DE" dirty="0" err="1"/>
              <a:t>Explain</a:t>
            </a:r>
            <a:r>
              <a:rPr lang="de-DE" dirty="0"/>
              <a:t> </a:t>
            </a:r>
            <a:r>
              <a:rPr lang="de-DE" dirty="0" err="1"/>
              <a:t>vs</a:t>
            </a:r>
            <a:r>
              <a:rPr lang="de-DE" dirty="0"/>
              <a:t> </a:t>
            </a:r>
            <a:r>
              <a:rPr lang="de-DE" dirty="0" err="1"/>
              <a:t>Predict</a:t>
            </a:r>
            <a:r>
              <a:rPr lang="de-DE" dirty="0"/>
              <a:t>/</a:t>
            </a:r>
            <a:r>
              <a:rPr lang="de-DE" dirty="0" err="1"/>
              <a:t>Decide</a:t>
            </a:r>
            <a:endParaRPr lang="de-DE" dirty="0"/>
          </a:p>
        </p:txBody>
      </p:sp>
      <p:sp>
        <p:nvSpPr>
          <p:cNvPr id="3" name="Fußzeilenplatzhalter 2">
            <a:extLst>
              <a:ext uri="{FF2B5EF4-FFF2-40B4-BE49-F238E27FC236}">
                <a16:creationId xmlns:a16="http://schemas.microsoft.com/office/drawing/2014/main" id="{C9125A2E-68D1-4A88-920A-1097948C4EA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96E732C5-7CDF-47CD-8694-ECD08F1C7920}"/>
              </a:ext>
            </a:extLst>
          </p:cNvPr>
          <p:cNvSpPr>
            <a:spLocks noGrp="1"/>
          </p:cNvSpPr>
          <p:nvPr>
            <p:ph type="sldNum" sz="quarter" idx="12"/>
          </p:nvPr>
        </p:nvSpPr>
        <p:spPr/>
        <p:txBody>
          <a:bodyPr/>
          <a:lstStyle/>
          <a:p>
            <a:fld id="{5B8D295E-2D21-41F0-8970-A01454D50813}" type="slidenum">
              <a:rPr lang="de-DE" smtClean="0"/>
              <a:pPr/>
              <a:t>7</a:t>
            </a:fld>
            <a:endParaRPr lang="de-DE" dirty="0"/>
          </a:p>
        </p:txBody>
      </p:sp>
      <p:pic>
        <p:nvPicPr>
          <p:cNvPr id="11" name="Grafik 10" descr="Ein Bild, das Screenshot enthält.&#10;&#10;Automatisch generierte Beschreibung">
            <a:extLst>
              <a:ext uri="{FF2B5EF4-FFF2-40B4-BE49-F238E27FC236}">
                <a16:creationId xmlns:a16="http://schemas.microsoft.com/office/drawing/2014/main" id="{21340FB5-456C-4153-8E0F-6D1D01D1D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11" y="1844824"/>
            <a:ext cx="6893225" cy="3650856"/>
          </a:xfrm>
          <a:prstGeom prst="rect">
            <a:avLst/>
          </a:prstGeom>
        </p:spPr>
      </p:pic>
      <p:sp>
        <p:nvSpPr>
          <p:cNvPr id="12" name="Textfeld 11">
            <a:extLst>
              <a:ext uri="{FF2B5EF4-FFF2-40B4-BE49-F238E27FC236}">
                <a16:creationId xmlns:a16="http://schemas.microsoft.com/office/drawing/2014/main" id="{874667D3-637E-4D1A-8319-D0CD72EC8607}"/>
              </a:ext>
            </a:extLst>
          </p:cNvPr>
          <p:cNvSpPr txBox="1"/>
          <p:nvPr/>
        </p:nvSpPr>
        <p:spPr>
          <a:xfrm>
            <a:off x="539552" y="2420888"/>
            <a:ext cx="790601" cy="646331"/>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de-DE" sz="1200" dirty="0" err="1"/>
              <a:t>Explain</a:t>
            </a:r>
            <a:endParaRPr lang="de-DE" sz="1200" dirty="0"/>
          </a:p>
          <a:p>
            <a:r>
              <a:rPr lang="de-DE" sz="1200" dirty="0" err="1"/>
              <a:t>what</a:t>
            </a:r>
            <a:r>
              <a:rPr lang="de-DE" sz="1200" dirty="0"/>
              <a:t> </a:t>
            </a:r>
            <a:r>
              <a:rPr lang="de-DE" sz="1200" dirty="0" err="1"/>
              <a:t>we</a:t>
            </a:r>
            <a:r>
              <a:rPr lang="de-DE" sz="1200" dirty="0"/>
              <a:t> </a:t>
            </a:r>
          </a:p>
          <a:p>
            <a:r>
              <a:rPr lang="de-DE" sz="1200" dirty="0" err="1"/>
              <a:t>know</a:t>
            </a:r>
            <a:endParaRPr lang="de-DE" sz="1200" dirty="0"/>
          </a:p>
        </p:txBody>
      </p:sp>
      <p:sp>
        <p:nvSpPr>
          <p:cNvPr id="13" name="Textfeld 12">
            <a:extLst>
              <a:ext uri="{FF2B5EF4-FFF2-40B4-BE49-F238E27FC236}">
                <a16:creationId xmlns:a16="http://schemas.microsoft.com/office/drawing/2014/main" id="{A2281D4B-68E2-47F8-A619-747CF95363B5}"/>
              </a:ext>
            </a:extLst>
          </p:cNvPr>
          <p:cNvSpPr txBox="1"/>
          <p:nvPr/>
        </p:nvSpPr>
        <p:spPr>
          <a:xfrm>
            <a:off x="7484581" y="3825914"/>
            <a:ext cx="140723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de-DE" sz="1200" dirty="0" err="1"/>
              <a:t>Predict</a:t>
            </a:r>
            <a:r>
              <a:rPr lang="de-DE" sz="1200" dirty="0"/>
              <a:t> and </a:t>
            </a:r>
            <a:r>
              <a:rPr lang="de-DE" sz="1200" dirty="0" err="1"/>
              <a:t>decide</a:t>
            </a:r>
            <a:r>
              <a:rPr lang="de-DE" sz="1200" dirty="0"/>
              <a:t> </a:t>
            </a:r>
            <a:r>
              <a:rPr lang="de-DE" sz="1200" dirty="0" err="1"/>
              <a:t>based</a:t>
            </a:r>
            <a:r>
              <a:rPr lang="de-DE" sz="1200" dirty="0"/>
              <a:t> on </a:t>
            </a:r>
            <a:r>
              <a:rPr lang="de-DE" sz="1200" dirty="0" err="1"/>
              <a:t>what</a:t>
            </a:r>
            <a:r>
              <a:rPr lang="de-DE" sz="1200" dirty="0"/>
              <a:t> </a:t>
            </a:r>
            <a:r>
              <a:rPr lang="de-DE" sz="1200" dirty="0" err="1"/>
              <a:t>we</a:t>
            </a:r>
            <a:r>
              <a:rPr lang="de-DE" sz="1200" dirty="0"/>
              <a:t> </a:t>
            </a:r>
            <a:r>
              <a:rPr lang="de-DE" sz="1200" dirty="0" err="1"/>
              <a:t>know</a:t>
            </a:r>
            <a:endParaRPr lang="de-DE" sz="1200" dirty="0"/>
          </a:p>
        </p:txBody>
      </p:sp>
      <p:cxnSp>
        <p:nvCxnSpPr>
          <p:cNvPr id="18" name="Gerader Verbinder 17">
            <a:extLst>
              <a:ext uri="{FF2B5EF4-FFF2-40B4-BE49-F238E27FC236}">
                <a16:creationId xmlns:a16="http://schemas.microsoft.com/office/drawing/2014/main" id="{1DD3917C-5E18-4EC0-8CC2-9EB57ADF00E8}"/>
              </a:ext>
            </a:extLst>
          </p:cNvPr>
          <p:cNvCxnSpPr/>
          <p:nvPr/>
        </p:nvCxnSpPr>
        <p:spPr>
          <a:xfrm>
            <a:off x="1517819" y="2725917"/>
            <a:ext cx="4276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52847170-0525-4CA4-B61F-8F2E1BC3C598}"/>
              </a:ext>
            </a:extLst>
          </p:cNvPr>
          <p:cNvCxnSpPr/>
          <p:nvPr/>
        </p:nvCxnSpPr>
        <p:spPr>
          <a:xfrm>
            <a:off x="6830888" y="4149079"/>
            <a:ext cx="42764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76F634D1-BD38-49B3-8C65-676FD2990519}"/>
              </a:ext>
            </a:extLst>
          </p:cNvPr>
          <p:cNvSpPr txBox="1"/>
          <p:nvPr/>
        </p:nvSpPr>
        <p:spPr>
          <a:xfrm>
            <a:off x="611560" y="6340223"/>
            <a:ext cx="3185487" cy="230832"/>
          </a:xfrm>
          <a:prstGeom prst="rect">
            <a:avLst/>
          </a:prstGeom>
          <a:noFill/>
        </p:spPr>
        <p:txBody>
          <a:bodyPr wrap="none" rtlCol="0">
            <a:spAutoFit/>
          </a:bodyPr>
          <a:lstStyle/>
          <a:p>
            <a:r>
              <a:rPr lang="de-DE" sz="900" dirty="0"/>
              <a:t>Source: </a:t>
            </a:r>
            <a:r>
              <a:rPr lang="de-DE" sz="900" dirty="0">
                <a:hlinkClick r:id="rId3"/>
              </a:rPr>
              <a:t>https://www.edureka.co/blog/what-is-data-science/</a:t>
            </a:r>
            <a:endParaRPr lang="de-DE" sz="900" dirty="0"/>
          </a:p>
        </p:txBody>
      </p:sp>
      <p:sp>
        <p:nvSpPr>
          <p:cNvPr id="5" name="Textfeld 4">
            <a:extLst>
              <a:ext uri="{FF2B5EF4-FFF2-40B4-BE49-F238E27FC236}">
                <a16:creationId xmlns:a16="http://schemas.microsoft.com/office/drawing/2014/main" id="{45B00418-652A-4DF2-9EC2-5118F689A3A0}"/>
              </a:ext>
            </a:extLst>
          </p:cNvPr>
          <p:cNvSpPr txBox="1"/>
          <p:nvPr/>
        </p:nvSpPr>
        <p:spPr>
          <a:xfrm>
            <a:off x="5923661" y="5622338"/>
            <a:ext cx="2951667"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1200" dirty="0"/>
              <a:t>In statistics, exploratory data analysis is an approach to </a:t>
            </a:r>
            <a:r>
              <a:rPr lang="en-GB" sz="1200" dirty="0" err="1"/>
              <a:t>analyzing</a:t>
            </a:r>
            <a:r>
              <a:rPr lang="en-GB" sz="1200" dirty="0"/>
              <a:t> data sets to summarize their main characteristics, often with visual methods.</a:t>
            </a:r>
          </a:p>
        </p:txBody>
      </p:sp>
    </p:spTree>
    <p:extLst>
      <p:ext uri="{BB962C8B-B14F-4D97-AF65-F5344CB8AC3E}">
        <p14:creationId xmlns:p14="http://schemas.microsoft.com/office/powerpoint/2010/main" val="5927251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15563-B655-44EB-A423-241167AECF77}"/>
              </a:ext>
            </a:extLst>
          </p:cNvPr>
          <p:cNvSpPr>
            <a:spLocks noGrp="1"/>
          </p:cNvSpPr>
          <p:nvPr>
            <p:ph type="title"/>
          </p:nvPr>
        </p:nvSpPr>
        <p:spPr/>
        <p:txBody>
          <a:bodyPr/>
          <a:lstStyle/>
          <a:p>
            <a:r>
              <a:rPr lang="de-DE" dirty="0"/>
              <a:t>Data Science Process</a:t>
            </a:r>
            <a:endParaRPr lang="en-GB" dirty="0"/>
          </a:p>
        </p:txBody>
      </p:sp>
      <p:sp>
        <p:nvSpPr>
          <p:cNvPr id="3" name="Fußzeilenplatzhalter 2">
            <a:extLst>
              <a:ext uri="{FF2B5EF4-FFF2-40B4-BE49-F238E27FC236}">
                <a16:creationId xmlns:a16="http://schemas.microsoft.com/office/drawing/2014/main" id="{CF81225E-530A-4346-B71F-69417F564468}"/>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A2C42364-6A17-40C9-B4F7-9740E64FA2E8}"/>
              </a:ext>
            </a:extLst>
          </p:cNvPr>
          <p:cNvSpPr>
            <a:spLocks noGrp="1"/>
          </p:cNvSpPr>
          <p:nvPr>
            <p:ph type="sldNum" sz="quarter" idx="12"/>
          </p:nvPr>
        </p:nvSpPr>
        <p:spPr/>
        <p:txBody>
          <a:bodyPr/>
          <a:lstStyle/>
          <a:p>
            <a:fld id="{5B8D295E-2D21-41F0-8970-A01454D50813}" type="slidenum">
              <a:rPr lang="de-DE" smtClean="0"/>
              <a:pPr/>
              <a:t>8</a:t>
            </a:fld>
            <a:endParaRPr lang="de-DE" dirty="0"/>
          </a:p>
        </p:txBody>
      </p:sp>
      <p:pic>
        <p:nvPicPr>
          <p:cNvPr id="1026" name="Picture 2">
            <a:extLst>
              <a:ext uri="{FF2B5EF4-FFF2-40B4-BE49-F238E27FC236}">
                <a16:creationId xmlns:a16="http://schemas.microsoft.com/office/drawing/2014/main" id="{68AD5E93-423C-4F1F-A3A9-DC09151445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02"/>
          <a:stretch/>
        </p:blipFill>
        <p:spPr bwMode="auto">
          <a:xfrm>
            <a:off x="1115616" y="1268760"/>
            <a:ext cx="6692338" cy="45903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AA3D74F1-E9FE-4F6B-A072-4EB56824FC3B}"/>
              </a:ext>
            </a:extLst>
          </p:cNvPr>
          <p:cNvSpPr txBox="1"/>
          <p:nvPr/>
        </p:nvSpPr>
        <p:spPr>
          <a:xfrm>
            <a:off x="458881" y="6281962"/>
            <a:ext cx="4137671" cy="261610"/>
          </a:xfrm>
          <a:prstGeom prst="rect">
            <a:avLst/>
          </a:prstGeom>
          <a:noFill/>
        </p:spPr>
        <p:txBody>
          <a:bodyPr wrap="none" rtlCol="0">
            <a:spAutoFit/>
          </a:bodyPr>
          <a:lstStyle/>
          <a:p>
            <a:r>
              <a:rPr lang="en-GB" sz="1100" dirty="0"/>
              <a:t>https://www.kdnuggets.com/2016/03/data-science-process.html</a:t>
            </a:r>
          </a:p>
        </p:txBody>
      </p:sp>
    </p:spTree>
    <p:extLst>
      <p:ext uri="{BB962C8B-B14F-4D97-AF65-F5344CB8AC3E}">
        <p14:creationId xmlns:p14="http://schemas.microsoft.com/office/powerpoint/2010/main" val="37997421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1D6A7-3BED-45C6-B279-2ACCA4D7505C}"/>
              </a:ext>
            </a:extLst>
          </p:cNvPr>
          <p:cNvSpPr>
            <a:spLocks noGrp="1"/>
          </p:cNvSpPr>
          <p:nvPr>
            <p:ph type="title"/>
          </p:nvPr>
        </p:nvSpPr>
        <p:spPr/>
        <p:txBody>
          <a:bodyPr/>
          <a:lstStyle/>
          <a:p>
            <a:r>
              <a:rPr lang="de-DE" dirty="0"/>
              <a:t>Lesestoff</a:t>
            </a:r>
            <a:endParaRPr lang="en-GB" dirty="0"/>
          </a:p>
        </p:txBody>
      </p:sp>
      <p:sp>
        <p:nvSpPr>
          <p:cNvPr id="3" name="Fußzeilenplatzhalter 2">
            <a:extLst>
              <a:ext uri="{FF2B5EF4-FFF2-40B4-BE49-F238E27FC236}">
                <a16:creationId xmlns:a16="http://schemas.microsoft.com/office/drawing/2014/main" id="{D1B42AB7-9720-4035-A017-9BEA9FD5B997}"/>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B1C20080-0A86-4D16-8830-3B9943E0058A}"/>
              </a:ext>
            </a:extLst>
          </p:cNvPr>
          <p:cNvSpPr>
            <a:spLocks noGrp="1"/>
          </p:cNvSpPr>
          <p:nvPr>
            <p:ph type="sldNum" sz="quarter" idx="12"/>
          </p:nvPr>
        </p:nvSpPr>
        <p:spPr/>
        <p:txBody>
          <a:bodyPr/>
          <a:lstStyle/>
          <a:p>
            <a:fld id="{5B8D295E-2D21-41F0-8970-A01454D50813}" type="slidenum">
              <a:rPr lang="de-DE" smtClean="0"/>
              <a:pPr/>
              <a:t>9</a:t>
            </a:fld>
            <a:endParaRPr lang="de-DE" dirty="0"/>
          </a:p>
        </p:txBody>
      </p:sp>
      <p:sp>
        <p:nvSpPr>
          <p:cNvPr id="5" name="Untertitel 4">
            <a:extLst>
              <a:ext uri="{FF2B5EF4-FFF2-40B4-BE49-F238E27FC236}">
                <a16:creationId xmlns:a16="http://schemas.microsoft.com/office/drawing/2014/main" id="{B27872A8-8830-4EDA-8A08-27702E802C02}"/>
              </a:ext>
            </a:extLst>
          </p:cNvPr>
          <p:cNvSpPr>
            <a:spLocks noGrp="1"/>
          </p:cNvSpPr>
          <p:nvPr>
            <p:ph type="subTitle" idx="1"/>
          </p:nvPr>
        </p:nvSpPr>
        <p:spPr>
          <a:xfrm>
            <a:off x="179512" y="1052736"/>
            <a:ext cx="8784976" cy="2088232"/>
          </a:xfrm>
        </p:spPr>
        <p:txBody>
          <a:bodyPr/>
          <a:lstStyle/>
          <a:p>
            <a:r>
              <a:rPr lang="en-GB" dirty="0">
                <a:hlinkClick r:id="rId2"/>
              </a:rPr>
              <a:t>https://blog.iao.fraunhofer.de/data-science-und-kuenstliche-intelligenz-wie-ihre-daten-das-kundenverhalten-vorhersagbar-machen/</a:t>
            </a:r>
            <a:r>
              <a:rPr lang="en-GB" dirty="0"/>
              <a:t> </a:t>
            </a:r>
          </a:p>
        </p:txBody>
      </p:sp>
    </p:spTree>
    <p:extLst>
      <p:ext uri="{BB962C8B-B14F-4D97-AF65-F5344CB8AC3E}">
        <p14:creationId xmlns:p14="http://schemas.microsoft.com/office/powerpoint/2010/main" val="4095083558"/>
      </p:ext>
    </p:extLst>
  </p:cSld>
  <p:clrMapOvr>
    <a:masterClrMapping/>
  </p:clrMapOvr>
  <p:transition spd="slow">
    <p:push dir="u"/>
  </p:transition>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387</Words>
  <Application>Microsoft Office PowerPoint</Application>
  <PresentationFormat>Bildschirmpräsentation (4:3)</PresentationFormat>
  <Paragraphs>42</Paragraphs>
  <Slides>9</Slides>
  <Notes>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Folientitel</vt:lpstr>
      </vt:variant>
      <vt:variant>
        <vt:i4>9</vt:i4>
      </vt:variant>
      <vt:variant>
        <vt:lpstr>Zielgruppenorientierte Präsentationen</vt:lpstr>
      </vt:variant>
      <vt:variant>
        <vt:i4>1</vt:i4>
      </vt:variant>
    </vt:vector>
  </HeadingPairs>
  <TitlesOfParts>
    <vt:vector size="13" baseType="lpstr">
      <vt:lpstr>Arial</vt:lpstr>
      <vt:lpstr>Calibri</vt:lpstr>
      <vt:lpstr>Larissa</vt:lpstr>
      <vt:lpstr>Machine Learning - Introduction</vt:lpstr>
      <vt:lpstr>Structured Data (1)</vt:lpstr>
      <vt:lpstr>Structured Data (2) </vt:lpstr>
      <vt:lpstr>Structured and Unstructured Data More than 80% of data will be unstructured by 2020</vt:lpstr>
      <vt:lpstr>Definition „Data Science“</vt:lpstr>
      <vt:lpstr>Use Cases for Data Science</vt:lpstr>
      <vt:lpstr>Data Analyst vs. Data Scientist Explain vs Predict/Decide</vt:lpstr>
      <vt:lpstr>Data Science Process</vt:lpstr>
      <vt:lpstr>Lesestoff</vt:lpstr>
      <vt:lpstr>public</vt:lpstr>
    </vt:vector>
  </TitlesOfParts>
  <Company>Hochschule Landshut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dc:title>
  <dc:creator/>
  <cp:lastModifiedBy>Dieter Greipl</cp:lastModifiedBy>
  <cp:revision>827</cp:revision>
  <cp:lastPrinted>2019-10-21T09:48:31Z</cp:lastPrinted>
  <dcterms:created xsi:type="dcterms:W3CDTF">2012-07-04T19:43:59Z</dcterms:created>
  <dcterms:modified xsi:type="dcterms:W3CDTF">2021-10-01T07:28:11Z</dcterms:modified>
</cp:coreProperties>
</file>