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E511B-B39B-4D69-9928-B8168B4E3B4E}" v="3" dt="2020-10-05T13:54:04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61999" cy="161999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" userId="d97562fd-b189-437e-b91d-de7b81e9769e" providerId="ADAL" clId="{0DAE511B-B39B-4D69-9928-B8168B4E3B4E}"/>
    <pc:docChg chg="undo custSel addSld modSld">
      <pc:chgData name="Dieter" userId="d97562fd-b189-437e-b91d-de7b81e9769e" providerId="ADAL" clId="{0DAE511B-B39B-4D69-9928-B8168B4E3B4E}" dt="2020-10-05T14:49:45.325" v="113" actId="20577"/>
      <pc:docMkLst>
        <pc:docMk/>
      </pc:docMkLst>
      <pc:sldChg chg="addSp delSp modSp mod">
        <pc:chgData name="Dieter" userId="d97562fd-b189-437e-b91d-de7b81e9769e" providerId="ADAL" clId="{0DAE511B-B39B-4D69-9928-B8168B4E3B4E}" dt="2020-10-05T14:12:30.535" v="87" actId="1076"/>
        <pc:sldMkLst>
          <pc:docMk/>
          <pc:sldMk cId="1018089432" sldId="256"/>
        </pc:sldMkLst>
        <pc:spChg chg="mod">
          <ac:chgData name="Dieter" userId="d97562fd-b189-437e-b91d-de7b81e9769e" providerId="ADAL" clId="{0DAE511B-B39B-4D69-9928-B8168B4E3B4E}" dt="2020-10-05T13:57:31.754" v="72" actId="1076"/>
          <ac:spMkLst>
            <pc:docMk/>
            <pc:sldMk cId="1018089432" sldId="256"/>
            <ac:spMk id="34" creationId="{6C921CAE-662B-4B7F-B465-27C7593222E5}"/>
          </ac:spMkLst>
        </pc:spChg>
        <pc:spChg chg="mod">
          <ac:chgData name="Dieter" userId="d97562fd-b189-437e-b91d-de7b81e9769e" providerId="ADAL" clId="{0DAE511B-B39B-4D69-9928-B8168B4E3B4E}" dt="2020-10-05T13:57:14.576" v="65" actId="1076"/>
          <ac:spMkLst>
            <pc:docMk/>
            <pc:sldMk cId="1018089432" sldId="256"/>
            <ac:spMk id="40" creationId="{44E6C3B7-48C3-4E72-B452-C87E34FBF713}"/>
          </ac:spMkLst>
        </pc:spChg>
        <pc:spChg chg="mod">
          <ac:chgData name="Dieter" userId="d97562fd-b189-437e-b91d-de7b81e9769e" providerId="ADAL" clId="{0DAE511B-B39B-4D69-9928-B8168B4E3B4E}" dt="2020-10-05T13:52:15.597" v="37" actId="1076"/>
          <ac:spMkLst>
            <pc:docMk/>
            <pc:sldMk cId="1018089432" sldId="256"/>
            <ac:spMk id="42" creationId="{57203393-EB33-4511-AA5E-4E775F792931}"/>
          </ac:spMkLst>
        </pc:spChg>
        <pc:spChg chg="del mod">
          <ac:chgData name="Dieter" userId="d97562fd-b189-437e-b91d-de7b81e9769e" providerId="ADAL" clId="{0DAE511B-B39B-4D69-9928-B8168B4E3B4E}" dt="2020-10-05T13:51:05.003" v="31" actId="478"/>
          <ac:spMkLst>
            <pc:docMk/>
            <pc:sldMk cId="1018089432" sldId="256"/>
            <ac:spMk id="44" creationId="{D3BDB104-8183-4518-86AC-4651BDEA0164}"/>
          </ac:spMkLst>
        </pc:spChg>
        <pc:spChg chg="add mod">
          <ac:chgData name="Dieter" userId="d97562fd-b189-437e-b91d-de7b81e9769e" providerId="ADAL" clId="{0DAE511B-B39B-4D69-9928-B8168B4E3B4E}" dt="2020-10-05T14:12:30.535" v="87" actId="1076"/>
          <ac:spMkLst>
            <pc:docMk/>
            <pc:sldMk cId="1018089432" sldId="256"/>
            <ac:spMk id="45" creationId="{046F3E54-ABEA-4B17-9F70-48E2BB3001DB}"/>
          </ac:spMkLst>
        </pc:spChg>
        <pc:spChg chg="add mod">
          <ac:chgData name="Dieter" userId="d97562fd-b189-437e-b91d-de7b81e9769e" providerId="ADAL" clId="{0DAE511B-B39B-4D69-9928-B8168B4E3B4E}" dt="2020-10-05T13:48:58.969" v="25" actId="20577"/>
          <ac:spMkLst>
            <pc:docMk/>
            <pc:sldMk cId="1018089432" sldId="256"/>
            <ac:spMk id="47" creationId="{C55AB32B-0D52-409B-93E2-413E15BBEE00}"/>
          </ac:spMkLst>
        </pc:spChg>
        <pc:spChg chg="add mod">
          <ac:chgData name="Dieter" userId="d97562fd-b189-437e-b91d-de7b81e9769e" providerId="ADAL" clId="{0DAE511B-B39B-4D69-9928-B8168B4E3B4E}" dt="2020-10-05T13:57:24.249" v="69" actId="1076"/>
          <ac:spMkLst>
            <pc:docMk/>
            <pc:sldMk cId="1018089432" sldId="256"/>
            <ac:spMk id="59" creationId="{2A73B580-70E5-4C0C-8919-B435731223E4}"/>
          </ac:spMkLst>
        </pc:spChg>
        <pc:spChg chg="add mod">
          <ac:chgData name="Dieter" userId="d97562fd-b189-437e-b91d-de7b81e9769e" providerId="ADAL" clId="{0DAE511B-B39B-4D69-9928-B8168B4E3B4E}" dt="2020-10-05T13:57:17.030" v="66" actId="1076"/>
          <ac:spMkLst>
            <pc:docMk/>
            <pc:sldMk cId="1018089432" sldId="256"/>
            <ac:spMk id="61" creationId="{A74AD5C1-81BB-48DD-B366-E92248D014D2}"/>
          </ac:spMkLst>
        </pc:spChg>
        <pc:spChg chg="add mod">
          <ac:chgData name="Dieter" userId="d97562fd-b189-437e-b91d-de7b81e9769e" providerId="ADAL" clId="{0DAE511B-B39B-4D69-9928-B8168B4E3B4E}" dt="2020-10-05T13:54:13.118" v="48" actId="1076"/>
          <ac:spMkLst>
            <pc:docMk/>
            <pc:sldMk cId="1018089432" sldId="256"/>
            <ac:spMk id="63" creationId="{244F0780-B060-4B14-8E2C-D4904758F78F}"/>
          </ac:spMkLst>
        </pc:spChg>
        <pc:spChg chg="add mod">
          <ac:chgData name="Dieter" userId="d97562fd-b189-437e-b91d-de7b81e9769e" providerId="ADAL" clId="{0DAE511B-B39B-4D69-9928-B8168B4E3B4E}" dt="2020-10-05T13:57:19.373" v="67" actId="1076"/>
          <ac:spMkLst>
            <pc:docMk/>
            <pc:sldMk cId="1018089432" sldId="256"/>
            <ac:spMk id="65" creationId="{5276252D-F19D-48C9-82BB-33009252D467}"/>
          </ac:spMkLst>
        </pc:spChg>
        <pc:spChg chg="add mod">
          <ac:chgData name="Dieter" userId="d97562fd-b189-437e-b91d-de7b81e9769e" providerId="ADAL" clId="{0DAE511B-B39B-4D69-9928-B8168B4E3B4E}" dt="2020-10-05T13:57:21.869" v="68" actId="1076"/>
          <ac:spMkLst>
            <pc:docMk/>
            <pc:sldMk cId="1018089432" sldId="256"/>
            <ac:spMk id="67" creationId="{5C4FE16E-0004-4B54-BA1B-F244585449C8}"/>
          </ac:spMkLst>
        </pc:spChg>
        <pc:spChg chg="add mod">
          <ac:chgData name="Dieter" userId="d97562fd-b189-437e-b91d-de7b81e9769e" providerId="ADAL" clId="{0DAE511B-B39B-4D69-9928-B8168B4E3B4E}" dt="2020-10-05T13:57:27.373" v="70" actId="1076"/>
          <ac:spMkLst>
            <pc:docMk/>
            <pc:sldMk cId="1018089432" sldId="256"/>
            <ac:spMk id="69" creationId="{3E8ED1B0-08EB-4DE6-893D-B32380E17FAD}"/>
          </ac:spMkLst>
        </pc:spChg>
        <pc:spChg chg="add mod">
          <ac:chgData name="Dieter" userId="d97562fd-b189-437e-b91d-de7b81e9769e" providerId="ADAL" clId="{0DAE511B-B39B-4D69-9928-B8168B4E3B4E}" dt="2020-10-05T13:57:29.604" v="71" actId="1076"/>
          <ac:spMkLst>
            <pc:docMk/>
            <pc:sldMk cId="1018089432" sldId="256"/>
            <ac:spMk id="71" creationId="{A65AF40D-EBAA-401B-A93E-1FD7D86A0F21}"/>
          </ac:spMkLst>
        </pc:spChg>
        <pc:spChg chg="add mod">
          <ac:chgData name="Dieter" userId="d97562fd-b189-437e-b91d-de7b81e9769e" providerId="ADAL" clId="{0DAE511B-B39B-4D69-9928-B8168B4E3B4E}" dt="2020-10-05T13:54:18.113" v="55" actId="1076"/>
          <ac:spMkLst>
            <pc:docMk/>
            <pc:sldMk cId="1018089432" sldId="256"/>
            <ac:spMk id="73" creationId="{6C56772E-C550-4C79-8027-1F8C296CC5D7}"/>
          </ac:spMkLst>
        </pc:spChg>
        <pc:cxnChg chg="mod">
          <ac:chgData name="Dieter" userId="d97562fd-b189-437e-b91d-de7b81e9769e" providerId="ADAL" clId="{0DAE511B-B39B-4D69-9928-B8168B4E3B4E}" dt="2020-10-05T13:52:57.853" v="39" actId="14100"/>
          <ac:cxnSpMkLst>
            <pc:docMk/>
            <pc:sldMk cId="1018089432" sldId="256"/>
            <ac:cxnSpMk id="25" creationId="{89A8FF74-E60A-48A3-8B1A-51E50E184A45}"/>
          </ac:cxnSpMkLst>
        </pc:cxnChg>
        <pc:cxnChg chg="mod">
          <ac:chgData name="Dieter" userId="d97562fd-b189-437e-b91d-de7b81e9769e" providerId="ADAL" clId="{0DAE511B-B39B-4D69-9928-B8168B4E3B4E}" dt="2020-10-05T13:56:37.049" v="64" actId="14100"/>
          <ac:cxnSpMkLst>
            <pc:docMk/>
            <pc:sldMk cId="1018089432" sldId="256"/>
            <ac:cxnSpMk id="31" creationId="{58CE8C5D-7D1E-4903-B11B-3E1B300FBA8D}"/>
          </ac:cxnSpMkLst>
        </pc:cxnChg>
        <pc:cxnChg chg="add mod">
          <ac:chgData name="Dieter" userId="d97562fd-b189-437e-b91d-de7b81e9769e" providerId="ADAL" clId="{0DAE511B-B39B-4D69-9928-B8168B4E3B4E}" dt="2020-10-05T13:55:12.402" v="63" actId="14100"/>
          <ac:cxnSpMkLst>
            <pc:docMk/>
            <pc:sldMk cId="1018089432" sldId="256"/>
            <ac:cxnSpMk id="49" creationId="{2520A79B-CE51-4AED-A096-3AF9ABB07CD5}"/>
          </ac:cxnSpMkLst>
        </pc:cxnChg>
        <pc:cxnChg chg="add del mod">
          <ac:chgData name="Dieter" userId="d97562fd-b189-437e-b91d-de7b81e9769e" providerId="ADAL" clId="{0DAE511B-B39B-4D69-9928-B8168B4E3B4E}" dt="2020-10-05T13:54:04.892" v="42"/>
          <ac:cxnSpMkLst>
            <pc:docMk/>
            <pc:sldMk cId="1018089432" sldId="256"/>
            <ac:cxnSpMk id="57" creationId="{3FC85F68-1550-44EF-98D5-6CCA03A7E9E9}"/>
          </ac:cxnSpMkLst>
        </pc:cxnChg>
      </pc:sldChg>
      <pc:sldChg chg="modSp new mod">
        <pc:chgData name="Dieter" userId="d97562fd-b189-437e-b91d-de7b81e9769e" providerId="ADAL" clId="{0DAE511B-B39B-4D69-9928-B8168B4E3B4E}" dt="2020-10-05T14:49:45.325" v="113" actId="20577"/>
        <pc:sldMkLst>
          <pc:docMk/>
          <pc:sldMk cId="2836803912" sldId="257"/>
        </pc:sldMkLst>
        <pc:spChg chg="mod">
          <ac:chgData name="Dieter" userId="d97562fd-b189-437e-b91d-de7b81e9769e" providerId="ADAL" clId="{0DAE511B-B39B-4D69-9928-B8168B4E3B4E}" dt="2020-10-05T14:49:45.325" v="113" actId="20577"/>
          <ac:spMkLst>
            <pc:docMk/>
            <pc:sldMk cId="2836803912" sldId="257"/>
            <ac:spMk id="2" creationId="{49CF8C99-8753-4103-BCCC-7F2C501B6C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7107-C7AC-4399-889E-F49E0F0AC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DE16EB-58F6-410D-AB4F-F81007A66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FBE91E-9A8D-4FA4-94B5-1CF94F89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6C4-055D-464F-833F-5E87E917E414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ACE3B-A11D-4D54-9B34-08A1A5AD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F4CB83-D470-4DFC-9706-53292EFD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1FCB-874E-4D81-8E21-F9C88EFBE2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82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3BA33-A12D-44CC-BC96-12524A09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E8FA2B-A475-4F4B-8CB0-FE4A48C22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34D71F-2CE5-4A93-8AFB-C75364BB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6C4-055D-464F-833F-5E87E917E414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0E9DEF-4CEC-41FD-B926-624A94F5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E59F5-AA30-4ABA-84A6-6B462DBF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1FCB-874E-4D81-8E21-F9C88EFBE2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56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5360D6A-7EA0-4CE2-B4DB-EEE56F34F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183DAC-DA06-4AF0-8217-59547905C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5EE611-D5D1-44BC-ABCC-B491D70E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6C4-055D-464F-833F-5E87E917E414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39963C-777F-4915-AFF8-D371E1D3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819108-1197-444A-8063-494B819F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1FCB-874E-4D81-8E21-F9C88EFBE2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19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75D33-7EC5-41D6-9608-E7B419AD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C3D89B-6CDC-4D29-862E-67A4CA2B5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838F69-9019-4C03-911F-F9BB6D26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6C4-055D-464F-833F-5E87E917E414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8E9CC4-02E4-4D6E-BEC6-03AC1265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C3D1AC-4007-478A-8417-B5B67C6A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1FCB-874E-4D81-8E21-F9C88EFBE2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95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7FC2F-19C9-47C3-BD70-D3A6B8CC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241F5C-D95B-4354-8C56-D9F8CD388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95BBE9-A59C-468D-8BE5-D896A40D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6C4-055D-464F-833F-5E87E917E414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35F844-CE55-4104-8AAF-C2BD503F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A9C48E-46B2-475F-A8BA-B3A85984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1FCB-874E-4D81-8E21-F9C88EFBE2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45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E566D-6EBC-4968-A0E1-500F7C4A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E25B46-6A7A-4035-9FEA-81CC25570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0B5D80-0A9B-4701-89C7-D9F34820B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31712F-E266-4584-82DF-516CBFA3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6C4-055D-464F-833F-5E87E917E414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73EEE4-1177-4D8C-856C-9CE2F1D8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D62960-4C56-4B5D-9B2A-C9BE3193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1FCB-874E-4D81-8E21-F9C88EFBE2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98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5D4F9-B6D9-42A4-ADC6-872EFF13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7E8FF6-46CF-47C3-B219-BC016C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FA780A-9CED-4F00-AAD0-6AD1E75A1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DBC85B7-EDFB-46F4-8784-170D513B6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88D012-9236-4B9D-93D6-83DD8CADA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AA444D-95B7-48F0-993D-434C6FE1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6C4-055D-464F-833F-5E87E917E414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387DB5-8DED-4109-9A7C-8BDD5B2A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C81E4B-03E2-4F6C-A0D5-F396B907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1FCB-874E-4D81-8E21-F9C88EFBE2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66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9964E-F838-4317-A0FD-67C918F5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D94D2F-DE64-4149-8342-B7222F92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6C4-055D-464F-833F-5E87E917E414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070970-858F-40F3-AA46-905F06A4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22FCD2-627B-4C12-A215-568D32BE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1FCB-874E-4D81-8E21-F9C88EFBE2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10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F55C831-8F6E-4085-BE67-65727A9D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6C4-055D-464F-833F-5E87E917E414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7A7F04-D5D3-4D2B-9501-D6FC3BFE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42B92A-CB21-46A7-BF7F-AAB88380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1FCB-874E-4D81-8E21-F9C88EFBE2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18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A8A3F-1A91-497F-95F7-EB0E9D89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B30076-4684-4640-B115-63FB5DBC8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4FD844-275A-4353-9462-AE5849BE7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9BEBD3-FE54-422F-9B9C-DFE114D6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6C4-055D-464F-833F-5E87E917E414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EA78B9-1350-413B-9B41-4DE53BD7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0E58B7-8E0E-40BC-B258-C0E58E78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1FCB-874E-4D81-8E21-F9C88EFBE2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75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F38D6-D887-4C4E-A439-E734C7AB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411316-FA8C-4E55-92B9-BECD39C3E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039A8A-D78C-4DD8-8BE6-665B972E4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FA4D33-20F4-4834-AB4B-38F3E935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6C4-055D-464F-833F-5E87E917E414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CACC9A-AE45-4EEB-A28B-358FDB9B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2F63D4-6F90-4635-8907-A937CA92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1FCB-874E-4D81-8E21-F9C88EFBE2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96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6479D6-E09B-4CB1-85D2-19A08923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6A1617-CA1C-4344-B02B-089E2D1B8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E6DB81-021D-4AAD-87A7-48D6CF49E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C66C4-055D-464F-833F-5E87E917E414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154C79-4916-4E06-B3BE-1F88149B8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8DD794-8769-4F22-A659-F9E9192B9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1FCB-874E-4D81-8E21-F9C88EFBE2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8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9E0E701-7F05-46FC-BFE0-D69BEFF1C1F4}"/>
              </a:ext>
            </a:extLst>
          </p:cNvPr>
          <p:cNvCxnSpPr/>
          <p:nvPr/>
        </p:nvCxnSpPr>
        <p:spPr>
          <a:xfrm>
            <a:off x="1944210" y="5406501"/>
            <a:ext cx="8469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E4312B6-CE4C-411E-8F1F-DB791885D41A}"/>
              </a:ext>
            </a:extLst>
          </p:cNvPr>
          <p:cNvCxnSpPr/>
          <p:nvPr/>
        </p:nvCxnSpPr>
        <p:spPr>
          <a:xfrm flipV="1">
            <a:off x="1944210" y="710214"/>
            <a:ext cx="0" cy="469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894C74B-31A0-4789-9311-C5DE14C8BEA2}"/>
              </a:ext>
            </a:extLst>
          </p:cNvPr>
          <p:cNvCxnSpPr>
            <a:cxnSpLocks/>
          </p:cNvCxnSpPr>
          <p:nvPr/>
        </p:nvCxnSpPr>
        <p:spPr>
          <a:xfrm>
            <a:off x="2608610" y="5326602"/>
            <a:ext cx="0" cy="15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D93C21D-3FBC-4A39-A121-8689E4B5E401}"/>
              </a:ext>
            </a:extLst>
          </p:cNvPr>
          <p:cNvCxnSpPr>
            <a:cxnSpLocks/>
          </p:cNvCxnSpPr>
          <p:nvPr/>
        </p:nvCxnSpPr>
        <p:spPr>
          <a:xfrm>
            <a:off x="2277048" y="5326602"/>
            <a:ext cx="0" cy="15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E84D2AE-18BE-451E-8E00-A1F4221425B3}"/>
              </a:ext>
            </a:extLst>
          </p:cNvPr>
          <p:cNvCxnSpPr>
            <a:cxnSpLocks/>
          </p:cNvCxnSpPr>
          <p:nvPr/>
        </p:nvCxnSpPr>
        <p:spPr>
          <a:xfrm>
            <a:off x="2940172" y="5326602"/>
            <a:ext cx="0" cy="15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F28C8E9-525B-4E31-A2C2-3B066AFD13E0}"/>
              </a:ext>
            </a:extLst>
          </p:cNvPr>
          <p:cNvCxnSpPr>
            <a:cxnSpLocks/>
          </p:cNvCxnSpPr>
          <p:nvPr/>
        </p:nvCxnSpPr>
        <p:spPr>
          <a:xfrm>
            <a:off x="3271734" y="5326602"/>
            <a:ext cx="0" cy="15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E585ED0-F3EC-463A-801F-43036B8339FC}"/>
              </a:ext>
            </a:extLst>
          </p:cNvPr>
          <p:cNvCxnSpPr>
            <a:cxnSpLocks/>
          </p:cNvCxnSpPr>
          <p:nvPr/>
        </p:nvCxnSpPr>
        <p:spPr>
          <a:xfrm>
            <a:off x="3603296" y="5326602"/>
            <a:ext cx="0" cy="15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ED676B8-92E5-4A1E-89AF-30A31DEE57EB}"/>
              </a:ext>
            </a:extLst>
          </p:cNvPr>
          <p:cNvCxnSpPr>
            <a:cxnSpLocks/>
          </p:cNvCxnSpPr>
          <p:nvPr/>
        </p:nvCxnSpPr>
        <p:spPr>
          <a:xfrm>
            <a:off x="3934858" y="5326602"/>
            <a:ext cx="0" cy="15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467F215-0791-4771-A0F9-53DDB1CE10B9}"/>
              </a:ext>
            </a:extLst>
          </p:cNvPr>
          <p:cNvCxnSpPr>
            <a:cxnSpLocks/>
          </p:cNvCxnSpPr>
          <p:nvPr/>
        </p:nvCxnSpPr>
        <p:spPr>
          <a:xfrm>
            <a:off x="4266420" y="5326602"/>
            <a:ext cx="0" cy="15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1F87DAC5-9AFD-4B4D-A7E0-C92B7CD63569}"/>
              </a:ext>
            </a:extLst>
          </p:cNvPr>
          <p:cNvCxnSpPr>
            <a:cxnSpLocks/>
          </p:cNvCxnSpPr>
          <p:nvPr/>
        </p:nvCxnSpPr>
        <p:spPr>
          <a:xfrm>
            <a:off x="4597982" y="5326602"/>
            <a:ext cx="0" cy="15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327CF9F-DF02-457B-B379-60FCB05C37CC}"/>
              </a:ext>
            </a:extLst>
          </p:cNvPr>
          <p:cNvCxnSpPr>
            <a:cxnSpLocks/>
          </p:cNvCxnSpPr>
          <p:nvPr/>
        </p:nvCxnSpPr>
        <p:spPr>
          <a:xfrm>
            <a:off x="4929544" y="5326602"/>
            <a:ext cx="0" cy="15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100BC49-9D2C-44D8-B24B-07B8178568F7}"/>
              </a:ext>
            </a:extLst>
          </p:cNvPr>
          <p:cNvCxnSpPr>
            <a:cxnSpLocks/>
          </p:cNvCxnSpPr>
          <p:nvPr/>
        </p:nvCxnSpPr>
        <p:spPr>
          <a:xfrm>
            <a:off x="5261106" y="5326602"/>
            <a:ext cx="0" cy="15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8672AB3D-3E08-4EB6-AAAE-432D72355119}"/>
              </a:ext>
            </a:extLst>
          </p:cNvPr>
          <p:cNvCxnSpPr>
            <a:cxnSpLocks/>
          </p:cNvCxnSpPr>
          <p:nvPr/>
        </p:nvCxnSpPr>
        <p:spPr>
          <a:xfrm>
            <a:off x="5592668" y="5326602"/>
            <a:ext cx="0" cy="15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241E786-1465-49E6-A993-AFCF8F112516}"/>
              </a:ext>
            </a:extLst>
          </p:cNvPr>
          <p:cNvCxnSpPr>
            <a:cxnSpLocks/>
          </p:cNvCxnSpPr>
          <p:nvPr/>
        </p:nvCxnSpPr>
        <p:spPr>
          <a:xfrm>
            <a:off x="5924230" y="5326602"/>
            <a:ext cx="0" cy="15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9E8ED01-6AE7-428C-B074-43ED5E66926C}"/>
              </a:ext>
            </a:extLst>
          </p:cNvPr>
          <p:cNvCxnSpPr>
            <a:cxnSpLocks/>
          </p:cNvCxnSpPr>
          <p:nvPr/>
        </p:nvCxnSpPr>
        <p:spPr>
          <a:xfrm>
            <a:off x="6255792" y="5326602"/>
            <a:ext cx="0" cy="15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CF033D08-C634-4876-A107-41CFF3F1DC8F}"/>
              </a:ext>
            </a:extLst>
          </p:cNvPr>
          <p:cNvCxnSpPr>
            <a:cxnSpLocks/>
          </p:cNvCxnSpPr>
          <p:nvPr/>
        </p:nvCxnSpPr>
        <p:spPr>
          <a:xfrm>
            <a:off x="6587354" y="5326602"/>
            <a:ext cx="0" cy="15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D277ABD-D1E0-449D-B266-624DE3BE7144}"/>
              </a:ext>
            </a:extLst>
          </p:cNvPr>
          <p:cNvCxnSpPr>
            <a:cxnSpLocks/>
          </p:cNvCxnSpPr>
          <p:nvPr/>
        </p:nvCxnSpPr>
        <p:spPr>
          <a:xfrm>
            <a:off x="6918916" y="5326602"/>
            <a:ext cx="0" cy="15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8B25D8D-CAB7-400D-A123-B164E1CC9149}"/>
              </a:ext>
            </a:extLst>
          </p:cNvPr>
          <p:cNvCxnSpPr>
            <a:cxnSpLocks/>
          </p:cNvCxnSpPr>
          <p:nvPr/>
        </p:nvCxnSpPr>
        <p:spPr>
          <a:xfrm>
            <a:off x="7250478" y="5326602"/>
            <a:ext cx="0" cy="15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89A8FF74-E60A-48A3-8B1A-51E50E184A45}"/>
              </a:ext>
            </a:extLst>
          </p:cNvPr>
          <p:cNvCxnSpPr>
            <a:cxnSpLocks/>
          </p:cNvCxnSpPr>
          <p:nvPr/>
        </p:nvCxnSpPr>
        <p:spPr>
          <a:xfrm>
            <a:off x="7582040" y="5326602"/>
            <a:ext cx="0" cy="15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36A075F-433C-4A4A-AF01-8A0D8FA76E26}"/>
              </a:ext>
            </a:extLst>
          </p:cNvPr>
          <p:cNvCxnSpPr>
            <a:cxnSpLocks/>
          </p:cNvCxnSpPr>
          <p:nvPr/>
        </p:nvCxnSpPr>
        <p:spPr>
          <a:xfrm>
            <a:off x="7913602" y="5326602"/>
            <a:ext cx="0" cy="15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0C73DB30-0EF0-4DF0-9C91-09491BAC2C41}"/>
              </a:ext>
            </a:extLst>
          </p:cNvPr>
          <p:cNvCxnSpPr>
            <a:cxnSpLocks/>
          </p:cNvCxnSpPr>
          <p:nvPr/>
        </p:nvCxnSpPr>
        <p:spPr>
          <a:xfrm>
            <a:off x="8245164" y="5326602"/>
            <a:ext cx="0" cy="15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9ED9A4DA-B9A3-48FA-BA66-B16B1A8006D4}"/>
              </a:ext>
            </a:extLst>
          </p:cNvPr>
          <p:cNvCxnSpPr>
            <a:cxnSpLocks/>
          </p:cNvCxnSpPr>
          <p:nvPr/>
        </p:nvCxnSpPr>
        <p:spPr>
          <a:xfrm>
            <a:off x="8576726" y="5326602"/>
            <a:ext cx="0" cy="15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E19A96E-7A09-4FD7-8796-A63C085A7C16}"/>
              </a:ext>
            </a:extLst>
          </p:cNvPr>
          <p:cNvCxnSpPr>
            <a:cxnSpLocks/>
          </p:cNvCxnSpPr>
          <p:nvPr/>
        </p:nvCxnSpPr>
        <p:spPr>
          <a:xfrm>
            <a:off x="8908288" y="5326602"/>
            <a:ext cx="0" cy="15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DFEABB7-12C4-4CCB-ADE1-9102F6438333}"/>
              </a:ext>
            </a:extLst>
          </p:cNvPr>
          <p:cNvCxnSpPr>
            <a:cxnSpLocks/>
          </p:cNvCxnSpPr>
          <p:nvPr/>
        </p:nvCxnSpPr>
        <p:spPr>
          <a:xfrm>
            <a:off x="9239850" y="5326602"/>
            <a:ext cx="0" cy="15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8CE8C5D-7D1E-4903-B11B-3E1B300FBA8D}"/>
              </a:ext>
            </a:extLst>
          </p:cNvPr>
          <p:cNvCxnSpPr>
            <a:cxnSpLocks/>
          </p:cNvCxnSpPr>
          <p:nvPr/>
        </p:nvCxnSpPr>
        <p:spPr>
          <a:xfrm>
            <a:off x="9571412" y="4492101"/>
            <a:ext cx="0" cy="994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44443D89-1D53-4FB5-B245-61C90E3459D0}"/>
              </a:ext>
            </a:extLst>
          </p:cNvPr>
          <p:cNvCxnSpPr>
            <a:cxnSpLocks/>
          </p:cNvCxnSpPr>
          <p:nvPr/>
        </p:nvCxnSpPr>
        <p:spPr>
          <a:xfrm>
            <a:off x="9902967" y="5326602"/>
            <a:ext cx="0" cy="15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6C921CAE-662B-4B7F-B465-27C7593222E5}"/>
              </a:ext>
            </a:extLst>
          </p:cNvPr>
          <p:cNvSpPr/>
          <p:nvPr/>
        </p:nvSpPr>
        <p:spPr>
          <a:xfrm>
            <a:off x="4397603" y="2259367"/>
            <a:ext cx="133161" cy="159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2B9D3D6-B2E0-4544-9DDA-A93CEA9218FD}"/>
              </a:ext>
            </a:extLst>
          </p:cNvPr>
          <p:cNvSpPr/>
          <p:nvPr/>
        </p:nvSpPr>
        <p:spPr>
          <a:xfrm>
            <a:off x="2417681" y="1291714"/>
            <a:ext cx="133161" cy="159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BBF168-9AF5-4241-8838-2208202B0D03}"/>
              </a:ext>
            </a:extLst>
          </p:cNvPr>
          <p:cNvSpPr/>
          <p:nvPr/>
        </p:nvSpPr>
        <p:spPr>
          <a:xfrm>
            <a:off x="3204516" y="1830278"/>
            <a:ext cx="133161" cy="159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44E6C3B7-48C3-4E72-B452-C87E34FBF713}"/>
              </a:ext>
            </a:extLst>
          </p:cNvPr>
          <p:cNvSpPr/>
          <p:nvPr/>
        </p:nvSpPr>
        <p:spPr>
          <a:xfrm>
            <a:off x="6096000" y="3210483"/>
            <a:ext cx="133161" cy="159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7203393-EB33-4511-AA5E-4E775F792931}"/>
              </a:ext>
            </a:extLst>
          </p:cNvPr>
          <p:cNvSpPr/>
          <p:nvPr/>
        </p:nvSpPr>
        <p:spPr>
          <a:xfrm>
            <a:off x="10114629" y="4674485"/>
            <a:ext cx="133161" cy="159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046F3E54-ABEA-4B17-9F70-48E2BB3001DB}"/>
              </a:ext>
            </a:extLst>
          </p:cNvPr>
          <p:cNvSpPr txBox="1"/>
          <p:nvPr/>
        </p:nvSpPr>
        <p:spPr>
          <a:xfrm>
            <a:off x="5287815" y="5978734"/>
            <a:ext cx="16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Colab</a:t>
            </a:r>
            <a:r>
              <a:rPr lang="de-DE" dirty="0"/>
              <a:t> Notebook</a:t>
            </a:r>
            <a:endParaRPr lang="en-GB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55AB32B-0D52-409B-93E2-413E15BBEE00}"/>
              </a:ext>
            </a:extLst>
          </p:cNvPr>
          <p:cNvSpPr txBox="1"/>
          <p:nvPr/>
        </p:nvSpPr>
        <p:spPr>
          <a:xfrm>
            <a:off x="975305" y="3034693"/>
            <a:ext cx="80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Absatz</a:t>
            </a:r>
            <a:endParaRPr lang="en-GB" dirty="0"/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520A79B-CE51-4AED-A096-3AF9ABB07CD5}"/>
              </a:ext>
            </a:extLst>
          </p:cNvPr>
          <p:cNvCxnSpPr>
            <a:cxnSpLocks/>
          </p:cNvCxnSpPr>
          <p:nvPr/>
        </p:nvCxnSpPr>
        <p:spPr>
          <a:xfrm>
            <a:off x="2417681" y="1698700"/>
            <a:ext cx="7933682" cy="3099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2A73B580-70E5-4C0C-8919-B435731223E4}"/>
              </a:ext>
            </a:extLst>
          </p:cNvPr>
          <p:cNvSpPr/>
          <p:nvPr/>
        </p:nvSpPr>
        <p:spPr>
          <a:xfrm>
            <a:off x="5743932" y="2784985"/>
            <a:ext cx="133161" cy="159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A74AD5C1-81BB-48DD-B366-E92248D014D2}"/>
              </a:ext>
            </a:extLst>
          </p:cNvPr>
          <p:cNvSpPr/>
          <p:nvPr/>
        </p:nvSpPr>
        <p:spPr>
          <a:xfrm>
            <a:off x="7250478" y="3429000"/>
            <a:ext cx="133161" cy="159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44F0780-B060-4B14-8E2C-D4904758F78F}"/>
              </a:ext>
            </a:extLst>
          </p:cNvPr>
          <p:cNvSpPr/>
          <p:nvPr/>
        </p:nvSpPr>
        <p:spPr>
          <a:xfrm>
            <a:off x="8232520" y="4026045"/>
            <a:ext cx="133161" cy="159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5276252D-F19D-48C9-82BB-33009252D467}"/>
              </a:ext>
            </a:extLst>
          </p:cNvPr>
          <p:cNvSpPr/>
          <p:nvPr/>
        </p:nvSpPr>
        <p:spPr>
          <a:xfrm>
            <a:off x="7780441" y="3629872"/>
            <a:ext cx="133161" cy="159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C4FE16E-0004-4B54-BA1B-F244585449C8}"/>
              </a:ext>
            </a:extLst>
          </p:cNvPr>
          <p:cNvSpPr/>
          <p:nvPr/>
        </p:nvSpPr>
        <p:spPr>
          <a:xfrm>
            <a:off x="6760019" y="3167144"/>
            <a:ext cx="133161" cy="159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E8ED1B0-08EB-4DE6-893D-B32380E17FAD}"/>
              </a:ext>
            </a:extLst>
          </p:cNvPr>
          <p:cNvSpPr/>
          <p:nvPr/>
        </p:nvSpPr>
        <p:spPr>
          <a:xfrm>
            <a:off x="3801059" y="2099583"/>
            <a:ext cx="133161" cy="159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A65AF40D-EBAA-401B-A93E-1FD7D86A0F21}"/>
              </a:ext>
            </a:extLst>
          </p:cNvPr>
          <p:cNvSpPr/>
          <p:nvPr/>
        </p:nvSpPr>
        <p:spPr>
          <a:xfrm>
            <a:off x="2707173" y="1939799"/>
            <a:ext cx="133161" cy="159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6C56772E-C550-4C79-8027-1F8C296CC5D7}"/>
              </a:ext>
            </a:extLst>
          </p:cNvPr>
          <p:cNvSpPr/>
          <p:nvPr/>
        </p:nvSpPr>
        <p:spPr>
          <a:xfrm>
            <a:off x="5167006" y="2784985"/>
            <a:ext cx="133161" cy="159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08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CF8C99-8753-4103-BCCC-7F2C501B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Weiter um 17:10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109C2D-4F47-4BE2-AC44-11B0D4241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80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Weiter um 17:10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Dieter Greipl</dc:creator>
  <cp:lastModifiedBy>Dieter Greipl</cp:lastModifiedBy>
  <cp:revision>1</cp:revision>
  <dcterms:created xsi:type="dcterms:W3CDTF">2020-10-05T12:28:32Z</dcterms:created>
  <dcterms:modified xsi:type="dcterms:W3CDTF">2020-10-05T14:50:06Z</dcterms:modified>
</cp:coreProperties>
</file>