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916" r:id="rId2"/>
  </p:sldIdLst>
  <p:sldSz cx="9144000" cy="6858000" type="screen4x3"/>
  <p:notesSz cx="6797675" cy="9928225"/>
  <p:custShowLst>
    <p:custShow name="public" id="0">
      <p:sldLst/>
    </p:custShow>
  </p:custShow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33CCFF"/>
    <a:srgbClr val="0033CC"/>
    <a:srgbClr val="CCECFF"/>
    <a:srgbClr val="FF0000"/>
    <a:srgbClr val="FF3300"/>
    <a:srgbClr val="6699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63E450-BA93-42FF-8BF5-D4356F49F408}" v="4" dt="2020-11-22T10:47:14.4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77" y="62"/>
      </p:cViewPr>
      <p:guideLst>
        <p:guide orient="horz" pos="43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8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" userId="d97562fd-b189-437e-b91d-de7b81e9769e" providerId="ADAL" clId="{BC63E450-BA93-42FF-8BF5-D4356F49F408}"/>
    <pc:docChg chg="delSld modSld">
      <pc:chgData name="Dieter" userId="d97562fd-b189-437e-b91d-de7b81e9769e" providerId="ADAL" clId="{BC63E450-BA93-42FF-8BF5-D4356F49F408}" dt="2020-11-22T10:55:00.601" v="281" actId="20577"/>
      <pc:docMkLst>
        <pc:docMk/>
      </pc:docMkLst>
      <pc:sldChg chg="del">
        <pc:chgData name="Dieter" userId="d97562fd-b189-437e-b91d-de7b81e9769e" providerId="ADAL" clId="{BC63E450-BA93-42FF-8BF5-D4356F49F408}" dt="2020-11-22T10:35:23.391" v="0" actId="47"/>
        <pc:sldMkLst>
          <pc:docMk/>
          <pc:sldMk cId="2823202252" sldId="915"/>
        </pc:sldMkLst>
      </pc:sldChg>
      <pc:sldChg chg="addSp modSp mod">
        <pc:chgData name="Dieter" userId="d97562fd-b189-437e-b91d-de7b81e9769e" providerId="ADAL" clId="{BC63E450-BA93-42FF-8BF5-D4356F49F408}" dt="2020-11-22T10:55:00.601" v="281" actId="20577"/>
        <pc:sldMkLst>
          <pc:docMk/>
          <pc:sldMk cId="2696480870" sldId="916"/>
        </pc:sldMkLst>
        <pc:spChg chg="add mod">
          <ac:chgData name="Dieter" userId="d97562fd-b189-437e-b91d-de7b81e9769e" providerId="ADAL" clId="{BC63E450-BA93-42FF-8BF5-D4356F49F408}" dt="2020-11-22T10:47:06.115" v="274" actId="20577"/>
          <ac:spMkLst>
            <pc:docMk/>
            <pc:sldMk cId="2696480870" sldId="916"/>
            <ac:spMk id="3" creationId="{447AAE68-D896-4288-A7B4-2B624757EC32}"/>
          </ac:spMkLst>
        </pc:spChg>
        <pc:spChg chg="mod">
          <ac:chgData name="Dieter" userId="d97562fd-b189-437e-b91d-de7b81e9769e" providerId="ADAL" clId="{BC63E450-BA93-42FF-8BF5-D4356F49F408}" dt="2020-11-22T10:38:39.532" v="265" actId="20577"/>
          <ac:spMkLst>
            <pc:docMk/>
            <pc:sldMk cId="2696480870" sldId="916"/>
            <ac:spMk id="4" creationId="{B19FB078-A2E6-42C9-A05C-14AF628106A0}"/>
          </ac:spMkLst>
        </pc:spChg>
        <pc:spChg chg="add mod">
          <ac:chgData name="Dieter" userId="d97562fd-b189-437e-b91d-de7b81e9769e" providerId="ADAL" clId="{BC63E450-BA93-42FF-8BF5-D4356F49F408}" dt="2020-11-22T10:47:10.497" v="276" actId="1076"/>
          <ac:spMkLst>
            <pc:docMk/>
            <pc:sldMk cId="2696480870" sldId="916"/>
            <ac:spMk id="46" creationId="{56EE0FFB-91EE-40CF-BAC5-C9A62F292FBD}"/>
          </ac:spMkLst>
        </pc:spChg>
        <pc:spChg chg="add mod">
          <ac:chgData name="Dieter" userId="d97562fd-b189-437e-b91d-de7b81e9769e" providerId="ADAL" clId="{BC63E450-BA93-42FF-8BF5-D4356F49F408}" dt="2020-11-22T10:47:13.954" v="278" actId="1076"/>
          <ac:spMkLst>
            <pc:docMk/>
            <pc:sldMk cId="2696480870" sldId="916"/>
            <ac:spMk id="47" creationId="{DE860B57-2987-420D-89B5-DF0127C0D281}"/>
          </ac:spMkLst>
        </pc:spChg>
        <pc:spChg chg="add mod">
          <ac:chgData name="Dieter" userId="d97562fd-b189-437e-b91d-de7b81e9769e" providerId="ADAL" clId="{BC63E450-BA93-42FF-8BF5-D4356F49F408}" dt="2020-11-22T10:47:17.264" v="280" actId="1076"/>
          <ac:spMkLst>
            <pc:docMk/>
            <pc:sldMk cId="2696480870" sldId="916"/>
            <ac:spMk id="49" creationId="{8F21BE7E-BAD0-4E50-A98E-C9E0C52013D6}"/>
          </ac:spMkLst>
        </pc:spChg>
        <pc:spChg chg="mod">
          <ac:chgData name="Dieter" userId="d97562fd-b189-437e-b91d-de7b81e9769e" providerId="ADAL" clId="{BC63E450-BA93-42FF-8BF5-D4356F49F408}" dt="2020-11-22T10:35:45.050" v="12" actId="20577"/>
          <ac:spMkLst>
            <pc:docMk/>
            <pc:sldMk cId="2696480870" sldId="916"/>
            <ac:spMk id="60" creationId="{13BFC5E9-AF94-4AE7-943A-13A53E611D67}"/>
          </ac:spMkLst>
        </pc:spChg>
        <pc:spChg chg="mod">
          <ac:chgData name="Dieter" userId="d97562fd-b189-437e-b91d-de7b81e9769e" providerId="ADAL" clId="{BC63E450-BA93-42FF-8BF5-D4356F49F408}" dt="2020-11-22T10:35:47.174" v="14" actId="20577"/>
          <ac:spMkLst>
            <pc:docMk/>
            <pc:sldMk cId="2696480870" sldId="916"/>
            <ac:spMk id="61" creationId="{712CB02C-2246-4E55-9658-1942534FBDCF}"/>
          </ac:spMkLst>
        </pc:spChg>
        <pc:spChg chg="mod">
          <ac:chgData name="Dieter" userId="d97562fd-b189-437e-b91d-de7b81e9769e" providerId="ADAL" clId="{BC63E450-BA93-42FF-8BF5-D4356F49F408}" dt="2020-11-22T10:35:43.751" v="10" actId="20577"/>
          <ac:spMkLst>
            <pc:docMk/>
            <pc:sldMk cId="2696480870" sldId="916"/>
            <ac:spMk id="62" creationId="{D2229FAC-6B80-43A1-A8AF-C7236F9C8EE6}"/>
          </ac:spMkLst>
        </pc:spChg>
        <pc:spChg chg="mod">
          <ac:chgData name="Dieter" userId="d97562fd-b189-437e-b91d-de7b81e9769e" providerId="ADAL" clId="{BC63E450-BA93-42FF-8BF5-D4356F49F408}" dt="2020-11-22T10:36:27.036" v="25" actId="20577"/>
          <ac:spMkLst>
            <pc:docMk/>
            <pc:sldMk cId="2696480870" sldId="916"/>
            <ac:spMk id="65" creationId="{E773DD91-9E98-44D1-8894-3E44F2428645}"/>
          </ac:spMkLst>
        </pc:spChg>
        <pc:spChg chg="mod">
          <ac:chgData name="Dieter" userId="d97562fd-b189-437e-b91d-de7b81e9769e" providerId="ADAL" clId="{BC63E450-BA93-42FF-8BF5-D4356F49F408}" dt="2020-11-22T10:35:31.722" v="5" actId="20577"/>
          <ac:spMkLst>
            <pc:docMk/>
            <pc:sldMk cId="2696480870" sldId="916"/>
            <ac:spMk id="66" creationId="{8D016B2D-5745-4AE2-B4BF-091710D58BE3}"/>
          </ac:spMkLst>
        </pc:spChg>
        <pc:spChg chg="mod">
          <ac:chgData name="Dieter" userId="d97562fd-b189-437e-b91d-de7b81e9769e" providerId="ADAL" clId="{BC63E450-BA93-42FF-8BF5-D4356F49F408}" dt="2020-11-22T10:35:32.826" v="6" actId="20577"/>
          <ac:spMkLst>
            <pc:docMk/>
            <pc:sldMk cId="2696480870" sldId="916"/>
            <ac:spMk id="67" creationId="{2449433D-3676-4A91-BD92-D5D04FFB598C}"/>
          </ac:spMkLst>
        </pc:spChg>
        <pc:spChg chg="mod">
          <ac:chgData name="Dieter" userId="d97562fd-b189-437e-b91d-de7b81e9769e" providerId="ADAL" clId="{BC63E450-BA93-42FF-8BF5-D4356F49F408}" dt="2020-11-22T10:35:35.923" v="8" actId="20577"/>
          <ac:spMkLst>
            <pc:docMk/>
            <pc:sldMk cId="2696480870" sldId="916"/>
            <ac:spMk id="68" creationId="{BCB36AA0-5E3A-4C81-A468-4459BBB2A6D2}"/>
          </ac:spMkLst>
        </pc:spChg>
        <pc:spChg chg="mod">
          <ac:chgData name="Dieter" userId="d97562fd-b189-437e-b91d-de7b81e9769e" providerId="ADAL" clId="{BC63E450-BA93-42FF-8BF5-D4356F49F408}" dt="2020-11-22T10:35:29.502" v="3" actId="20577"/>
          <ac:spMkLst>
            <pc:docMk/>
            <pc:sldMk cId="2696480870" sldId="916"/>
            <ac:spMk id="86" creationId="{9D804396-D5D2-4B9B-8E6D-0A1456CEB5C3}"/>
          </ac:spMkLst>
        </pc:spChg>
        <pc:spChg chg="mod">
          <ac:chgData name="Dieter" userId="d97562fd-b189-437e-b91d-de7b81e9769e" providerId="ADAL" clId="{BC63E450-BA93-42FF-8BF5-D4356F49F408}" dt="2020-11-22T10:35:30.617" v="4" actId="20577"/>
          <ac:spMkLst>
            <pc:docMk/>
            <pc:sldMk cId="2696480870" sldId="916"/>
            <ac:spMk id="87" creationId="{57A5B0C0-4B1B-4345-99C2-1CEEDF0DD546}"/>
          </ac:spMkLst>
        </pc:spChg>
        <pc:spChg chg="mod">
          <ac:chgData name="Dieter" userId="d97562fd-b189-437e-b91d-de7b81e9769e" providerId="ADAL" clId="{BC63E450-BA93-42FF-8BF5-D4356F49F408}" dt="2020-11-22T10:35:27.686" v="2" actId="20577"/>
          <ac:spMkLst>
            <pc:docMk/>
            <pc:sldMk cId="2696480870" sldId="916"/>
            <ac:spMk id="88" creationId="{E1DD54DD-4489-464F-B4A5-056C3EB00053}"/>
          </ac:spMkLst>
        </pc:spChg>
        <pc:spChg chg="mod">
          <ac:chgData name="Dieter" userId="d97562fd-b189-437e-b91d-de7b81e9769e" providerId="ADAL" clId="{BC63E450-BA93-42FF-8BF5-D4356F49F408}" dt="2020-11-22T10:35:56.964" v="21" actId="20577"/>
          <ac:spMkLst>
            <pc:docMk/>
            <pc:sldMk cId="2696480870" sldId="916"/>
            <ac:spMk id="89" creationId="{9A6F2DAF-EA12-44B9-95C5-30A6251D9FC7}"/>
          </ac:spMkLst>
        </pc:spChg>
        <pc:spChg chg="mod">
          <ac:chgData name="Dieter" userId="d97562fd-b189-437e-b91d-de7b81e9769e" providerId="ADAL" clId="{BC63E450-BA93-42FF-8BF5-D4356F49F408}" dt="2020-11-22T10:35:54.960" v="19" actId="20577"/>
          <ac:spMkLst>
            <pc:docMk/>
            <pc:sldMk cId="2696480870" sldId="916"/>
            <ac:spMk id="90" creationId="{86282EFE-0AB7-425B-BC74-CEC18A3B4FB9}"/>
          </ac:spMkLst>
        </pc:spChg>
        <pc:spChg chg="mod">
          <ac:chgData name="Dieter" userId="d97562fd-b189-437e-b91d-de7b81e9769e" providerId="ADAL" clId="{BC63E450-BA93-42FF-8BF5-D4356F49F408}" dt="2020-11-22T10:38:08.066" v="156" actId="20577"/>
          <ac:spMkLst>
            <pc:docMk/>
            <pc:sldMk cId="2696480870" sldId="916"/>
            <ac:spMk id="91" creationId="{EA2BDEFC-A2C7-4797-A3CA-EAC0DB5CCFB4}"/>
          </ac:spMkLst>
        </pc:spChg>
        <pc:spChg chg="mod">
          <ac:chgData name="Dieter" userId="d97562fd-b189-437e-b91d-de7b81e9769e" providerId="ADAL" clId="{BC63E450-BA93-42FF-8BF5-D4356F49F408}" dt="2020-11-22T10:36:28.964" v="26" actId="20577"/>
          <ac:spMkLst>
            <pc:docMk/>
            <pc:sldMk cId="2696480870" sldId="916"/>
            <ac:spMk id="92" creationId="{55808013-949D-42BD-A682-9417677148AD}"/>
          </ac:spMkLst>
        </pc:spChg>
        <pc:spChg chg="mod">
          <ac:chgData name="Dieter" userId="d97562fd-b189-437e-b91d-de7b81e9769e" providerId="ADAL" clId="{BC63E450-BA93-42FF-8BF5-D4356F49F408}" dt="2020-11-22T10:35:53.675" v="18" actId="20577"/>
          <ac:spMkLst>
            <pc:docMk/>
            <pc:sldMk cId="2696480870" sldId="916"/>
            <ac:spMk id="96" creationId="{4B8E49E7-268F-4843-8323-C543683F762F}"/>
          </ac:spMkLst>
        </pc:spChg>
        <pc:spChg chg="mod">
          <ac:chgData name="Dieter" userId="d97562fd-b189-437e-b91d-de7b81e9769e" providerId="ADAL" clId="{BC63E450-BA93-42FF-8BF5-D4356F49F408}" dt="2020-11-22T10:35:52.618" v="17" actId="20577"/>
          <ac:spMkLst>
            <pc:docMk/>
            <pc:sldMk cId="2696480870" sldId="916"/>
            <ac:spMk id="97" creationId="{73F79BBF-B1D6-4965-8918-95F56D680399}"/>
          </ac:spMkLst>
        </pc:spChg>
        <pc:spChg chg="mod">
          <ac:chgData name="Dieter" userId="d97562fd-b189-437e-b91d-de7b81e9769e" providerId="ADAL" clId="{BC63E450-BA93-42FF-8BF5-D4356F49F408}" dt="2020-11-22T10:38:04.604" v="152" actId="20577"/>
          <ac:spMkLst>
            <pc:docMk/>
            <pc:sldMk cId="2696480870" sldId="916"/>
            <ac:spMk id="98" creationId="{64F82A07-A240-412E-AFBE-DE2246469651}"/>
          </ac:spMkLst>
        </pc:spChg>
        <pc:spChg chg="mod">
          <ac:chgData name="Dieter" userId="d97562fd-b189-437e-b91d-de7b81e9769e" providerId="ADAL" clId="{BC63E450-BA93-42FF-8BF5-D4356F49F408}" dt="2020-11-22T10:36:25.459" v="24" actId="20577"/>
          <ac:spMkLst>
            <pc:docMk/>
            <pc:sldMk cId="2696480870" sldId="916"/>
            <ac:spMk id="105" creationId="{B04A6E32-1085-44DC-BE1E-30E06C1414CE}"/>
          </ac:spMkLst>
        </pc:spChg>
        <pc:spChg chg="mod">
          <ac:chgData name="Dieter" userId="d97562fd-b189-437e-b91d-de7b81e9769e" providerId="ADAL" clId="{BC63E450-BA93-42FF-8BF5-D4356F49F408}" dt="2020-11-22T10:36:23.877" v="23" actId="20577"/>
          <ac:spMkLst>
            <pc:docMk/>
            <pc:sldMk cId="2696480870" sldId="916"/>
            <ac:spMk id="106" creationId="{5017682C-10F4-484B-8DBF-0D714674AEB1}"/>
          </ac:spMkLst>
        </pc:spChg>
        <pc:spChg chg="mod">
          <ac:chgData name="Dieter" userId="d97562fd-b189-437e-b91d-de7b81e9769e" providerId="ADAL" clId="{BC63E450-BA93-42FF-8BF5-D4356F49F408}" dt="2020-11-22T10:35:51.204" v="16" actId="20577"/>
          <ac:spMkLst>
            <pc:docMk/>
            <pc:sldMk cId="2696480870" sldId="916"/>
            <ac:spMk id="107" creationId="{7F95CBBB-8C59-4D0A-BC60-E7F7CC1E8DEB}"/>
          </ac:spMkLst>
        </pc:spChg>
        <pc:spChg chg="mod">
          <ac:chgData name="Dieter" userId="d97562fd-b189-437e-b91d-de7b81e9769e" providerId="ADAL" clId="{BC63E450-BA93-42FF-8BF5-D4356F49F408}" dt="2020-11-22T10:35:49.655" v="15" actId="20577"/>
          <ac:spMkLst>
            <pc:docMk/>
            <pc:sldMk cId="2696480870" sldId="916"/>
            <ac:spMk id="108" creationId="{A134EC85-744B-446C-A75D-547814AC4942}"/>
          </ac:spMkLst>
        </pc:spChg>
        <pc:spChg chg="mod">
          <ac:chgData name="Dieter" userId="d97562fd-b189-437e-b91d-de7b81e9769e" providerId="ADAL" clId="{BC63E450-BA93-42FF-8BF5-D4356F49F408}" dt="2020-11-22T10:35:41.352" v="9" actId="20577"/>
          <ac:spMkLst>
            <pc:docMk/>
            <pc:sldMk cId="2696480870" sldId="916"/>
            <ac:spMk id="109" creationId="{7544FEF6-F97B-44E8-83AD-27218A7910DF}"/>
          </ac:spMkLst>
        </pc:spChg>
        <pc:spChg chg="add mod">
          <ac:chgData name="Dieter" userId="d97562fd-b189-437e-b91d-de7b81e9769e" providerId="ADAL" clId="{BC63E450-BA93-42FF-8BF5-D4356F49F408}" dt="2020-11-22T10:55:00.601" v="281" actId="20577"/>
          <ac:spMkLst>
            <pc:docMk/>
            <pc:sldMk cId="2696480870" sldId="916"/>
            <ac:spMk id="117" creationId="{4B3C02A8-BFA7-4CEB-B85A-23928C5EE545}"/>
          </ac:spMkLst>
        </pc:spChg>
        <pc:cxnChg chg="add">
          <ac:chgData name="Dieter" userId="d97562fd-b189-437e-b91d-de7b81e9769e" providerId="ADAL" clId="{BC63E450-BA93-42FF-8BF5-D4356F49F408}" dt="2020-11-22T10:37:56.380" v="147" actId="11529"/>
          <ac:cxnSpMkLst>
            <pc:docMk/>
            <pc:sldMk cId="2696480870" sldId="916"/>
            <ac:cxnSpMk id="119" creationId="{76CAEF78-15A3-4628-AD67-7005B3677CC4}"/>
          </ac:cxnSpMkLst>
        </pc:cxnChg>
      </pc:sldChg>
      <pc:sldMasterChg chg="delSldLayout">
        <pc:chgData name="Dieter" userId="d97562fd-b189-437e-b91d-de7b81e9769e" providerId="ADAL" clId="{BC63E450-BA93-42FF-8BF5-D4356F49F408}" dt="2020-11-22T10:35:23.391" v="0" actId="47"/>
        <pc:sldMasterMkLst>
          <pc:docMk/>
          <pc:sldMasterMk cId="519891772" sldId="2147483648"/>
        </pc:sldMasterMkLst>
        <pc:sldLayoutChg chg="del">
          <pc:chgData name="Dieter" userId="d97562fd-b189-437e-b91d-de7b81e9769e" providerId="ADAL" clId="{BC63E450-BA93-42FF-8BF5-D4356F49F408}" dt="2020-11-22T10:35:23.391" v="0" actId="47"/>
          <pc:sldLayoutMkLst>
            <pc:docMk/>
            <pc:sldMasterMk cId="519891772" sldId="2147483648"/>
            <pc:sldLayoutMk cId="4145653899" sldId="214748365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/>
          <a:lstStyle>
            <a:lvl1pPr algn="r">
              <a:defRPr sz="1200"/>
            </a:lvl1pPr>
          </a:lstStyle>
          <a:p>
            <a:fld id="{EE0D4A65-4BAF-4E99-B6EF-5547CCE4A97F}" type="datetimeFigureOut">
              <a:rPr lang="de-DE" smtClean="0"/>
              <a:t>22.11.2020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3081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43081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 anchor="b"/>
          <a:lstStyle>
            <a:lvl1pPr algn="r">
              <a:defRPr sz="1200"/>
            </a:lvl1pPr>
          </a:lstStyle>
          <a:p>
            <a:fld id="{0B1A6632-C63B-4663-930E-1D7715BCD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789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7" y="3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r">
              <a:defRPr sz="1300"/>
            </a:lvl1pPr>
          </a:lstStyle>
          <a:p>
            <a:fld id="{FBDD1A8F-935D-450A-B89A-1A95DCA0E4F3}" type="datetimeFigureOut">
              <a:rPr lang="de-DE" smtClean="0"/>
              <a:t>22.11.2020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1" tIns="47776" rIns="95551" bIns="47776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11"/>
            <a:ext cx="5438140" cy="4467701"/>
          </a:xfrm>
          <a:prstGeom prst="rect">
            <a:avLst/>
          </a:prstGeom>
        </p:spPr>
        <p:txBody>
          <a:bodyPr vert="horz" lIns="95551" tIns="47776" rIns="95551" bIns="47776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" y="9430094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7" y="9430094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r">
              <a:defRPr sz="1300"/>
            </a:lvl1pPr>
          </a:lstStyle>
          <a:p>
            <a:fld id="{A050A1DB-CCA9-4160-9636-515896BF96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10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cap="none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im Master setzen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-3835400" y="-533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7F869BE3-69C6-483A-8FB3-7A1BA370B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85" b="33717"/>
          <a:stretch/>
        </p:blipFill>
        <p:spPr>
          <a:xfrm>
            <a:off x="0" y="4625752"/>
            <a:ext cx="9144000" cy="223224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585D725-7FDA-431B-B47C-BC8C5BA5601E}"/>
              </a:ext>
            </a:extLst>
          </p:cNvPr>
          <p:cNvSpPr txBox="1"/>
          <p:nvPr userDrawn="1"/>
        </p:nvSpPr>
        <p:spPr>
          <a:xfrm>
            <a:off x="6113797" y="6428075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© Prof. Dr. Dieter Greipl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5BCD17CB-AA2A-4F91-BF98-7DF46F246C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780928"/>
            <a:ext cx="6335986" cy="576386"/>
          </a:xfrm>
        </p:spPr>
        <p:txBody>
          <a:bodyPr/>
          <a:lstStyle>
            <a:lvl1pPr marL="0" indent="0">
              <a:buNone/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err="1"/>
              <a:t>Subtitel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87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31316" y="58614"/>
            <a:ext cx="8056884" cy="850106"/>
          </a:xfrm>
        </p:spPr>
        <p:txBody>
          <a:bodyPr>
            <a:noAutofit/>
          </a:bodyPr>
          <a:lstStyle>
            <a:lvl1pPr algn="l">
              <a:defRPr sz="2400" b="0"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de-DE" noProof="0"/>
              <a:t>Titelmasterformat durch </a:t>
            </a:r>
            <a:br>
              <a:rPr lang="de-DE" noProof="0"/>
            </a:br>
            <a:r>
              <a:rPr lang="de-DE" noProof="0"/>
              <a:t>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1910" y="6543572"/>
            <a:ext cx="2160240" cy="293117"/>
          </a:xfrm>
        </p:spPr>
        <p:txBody>
          <a:bodyPr/>
          <a:lstStyle>
            <a:lvl1pPr algn="l"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Prof. Dr. Dieter Greipl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30888" y="6543572"/>
            <a:ext cx="2133600" cy="274889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B8D295E-2D21-41F0-8970-A01454D50813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31316" y="908720"/>
            <a:ext cx="8833172" cy="0"/>
          </a:xfrm>
          <a:prstGeom prst="line">
            <a:avLst/>
          </a:prstGeom>
          <a:ln w="127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200" y="84736"/>
            <a:ext cx="776288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79512" y="1052736"/>
            <a:ext cx="8784976" cy="5256584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 algn="l" defTabSz="215900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indent="0" algn="ctr" defTabSz="215900">
              <a:buNone/>
              <a:defRPr sz="20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 defTabSz="215900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 defTabSz="215900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1"/>
            <a:r>
              <a:rPr lang="de-DE"/>
              <a:t>Textmasterformat bearbeiten</a:t>
            </a:r>
            <a:br>
              <a:rPr lang="de-DE"/>
            </a:br>
            <a:r>
              <a:rPr lang="de-DE"/>
              <a:t>Zweite Ebene</a:t>
            </a:r>
          </a:p>
          <a:p>
            <a:pPr lvl="0"/>
            <a:r>
              <a:rPr lang="de-DE"/>
              <a:t>Dritte Ebene</a:t>
            </a:r>
          </a:p>
          <a:p>
            <a:pPr lvl="0"/>
            <a:r>
              <a:rPr lang="de-DE"/>
              <a:t>Vierte </a:t>
            </a:r>
            <a:r>
              <a:rPr lang="de-DE" noProof="0"/>
              <a:t>Ebene</a:t>
            </a:r>
          </a:p>
          <a:p>
            <a:pPr lvl="0"/>
            <a:r>
              <a:rPr lang="de-DE"/>
              <a:t>Fünfte Ebene</a:t>
            </a:r>
          </a:p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07162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A236-76FB-4ABB-8F33-B696B7D54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60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6463" y="965267"/>
            <a:ext cx="8661887" cy="523976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/>
            </a:lvl2pPr>
            <a:lvl3pPr>
              <a:defRPr sz="1600"/>
            </a:lvl3pPr>
            <a:lvl4pPr marL="1714500" indent="-342900">
              <a:buFont typeface="Arial" panose="020B0604020202020204" pitchFamily="34" charset="0"/>
              <a:buChar char="•"/>
              <a:defRPr sz="1600"/>
            </a:lvl4pPr>
            <a:lvl5pPr marL="2171700" indent="-34290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7350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457200" y="6495282"/>
            <a:ext cx="2586015" cy="365125"/>
          </a:xfrm>
        </p:spPr>
        <p:txBody>
          <a:bodyPr/>
          <a:lstStyle>
            <a:lvl1pPr>
              <a:defRPr sz="923"/>
            </a:lvl1pPr>
          </a:lstStyle>
          <a:p>
            <a:r>
              <a:rPr lang="de-DE"/>
              <a:t>(C) Prof. Dr. Dieter Greipl (Stand: WS 12/13)</a:t>
            </a:r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982C-A4D7-428C-9868-B8898CE5B212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3"/>
          </p:nvPr>
        </p:nvSpPr>
        <p:spPr>
          <a:xfrm>
            <a:off x="457200" y="1268413"/>
            <a:ext cx="8229600" cy="4897437"/>
          </a:xfrm>
        </p:spPr>
        <p:txBody>
          <a:bodyPr>
            <a:normAutofit/>
          </a:bodyPr>
          <a:lstStyle>
            <a:lvl1pPr>
              <a:defRPr sz="2215"/>
            </a:lvl1pPr>
            <a:lvl2pPr>
              <a:defRPr sz="1846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22789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Weiterentwicklung des Bachelorstudiengangs BW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Prof. Dr. Dieter Greipl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D295E-2D21-41F0-8970-A01454D508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89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3" r:id="rId3"/>
    <p:sldLayoutId id="2147483654" r:id="rId4"/>
    <p:sldLayoutId id="2147483655" r:id="rId5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19FB078-A2E6-42C9-A05C-14AF6281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Füllen Sie die unteren vier Kreise mit 0 (nicht überlebt) oder 1 </a:t>
            </a:r>
            <a:r>
              <a:rPr lang="de-DE"/>
              <a:t>(überlebt)</a:t>
            </a:r>
            <a:endParaRPr lang="en-GB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BBCFBCC-4B86-4EC9-92AC-592C56BD9A39}"/>
              </a:ext>
            </a:extLst>
          </p:cNvPr>
          <p:cNvSpPr/>
          <p:nvPr/>
        </p:nvSpPr>
        <p:spPr>
          <a:xfrm>
            <a:off x="3289433" y="1722491"/>
            <a:ext cx="2061326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Sex &lt; 0.5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C25CA56-AE88-48DA-9695-DA5E88AB03E4}"/>
              </a:ext>
            </a:extLst>
          </p:cNvPr>
          <p:cNvCxnSpPr>
            <a:cxnSpLocks/>
          </p:cNvCxnSpPr>
          <p:nvPr/>
        </p:nvCxnSpPr>
        <p:spPr>
          <a:xfrm>
            <a:off x="4477732" y="2224730"/>
            <a:ext cx="1706252" cy="782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EA67062D-D7FD-4196-8384-C91CB1EC98D1}"/>
              </a:ext>
            </a:extLst>
          </p:cNvPr>
          <p:cNvSpPr/>
          <p:nvPr/>
        </p:nvSpPr>
        <p:spPr>
          <a:xfrm>
            <a:off x="5384801" y="3885719"/>
            <a:ext cx="1985913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Pclass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&lt; 2.5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5693DF7-DD10-4FAE-9852-41AAD31D6D10}"/>
              </a:ext>
            </a:extLst>
          </p:cNvPr>
          <p:cNvSpPr txBox="1"/>
          <p:nvPr/>
        </p:nvSpPr>
        <p:spPr>
          <a:xfrm>
            <a:off x="4978861" y="2283818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false</a:t>
            </a:r>
            <a:endParaRPr lang="en-GB" sz="1200" dirty="0"/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B17CFB7C-A07C-46AC-BB30-CFDBB42122E6}"/>
              </a:ext>
            </a:extLst>
          </p:cNvPr>
          <p:cNvCxnSpPr>
            <a:cxnSpLocks/>
          </p:cNvCxnSpPr>
          <p:nvPr/>
        </p:nvCxnSpPr>
        <p:spPr>
          <a:xfrm flipH="1">
            <a:off x="2684806" y="2243583"/>
            <a:ext cx="1379325" cy="76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A47A8F03-F822-4403-B7F5-2E20D00621B1}"/>
              </a:ext>
            </a:extLst>
          </p:cNvPr>
          <p:cNvCxnSpPr>
            <a:cxnSpLocks/>
          </p:cNvCxnSpPr>
          <p:nvPr/>
        </p:nvCxnSpPr>
        <p:spPr>
          <a:xfrm flipH="1">
            <a:off x="5692221" y="4439187"/>
            <a:ext cx="560108" cy="77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04D7B98C-1106-45BE-8A46-976BD5D8F1E6}"/>
              </a:ext>
            </a:extLst>
          </p:cNvPr>
          <p:cNvSpPr txBox="1"/>
          <p:nvPr/>
        </p:nvSpPr>
        <p:spPr>
          <a:xfrm>
            <a:off x="2750789" y="2263674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true</a:t>
            </a:r>
            <a:endParaRPr lang="en-GB" sz="1200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13BFC5E9-AF94-4AE7-943A-13A53E611D67}"/>
              </a:ext>
            </a:extLst>
          </p:cNvPr>
          <p:cNvSpPr txBox="1"/>
          <p:nvPr/>
        </p:nvSpPr>
        <p:spPr>
          <a:xfrm>
            <a:off x="7143955" y="5692421"/>
            <a:ext cx="75728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712CB02C-2246-4E55-9658-1942534FBDCF}"/>
              </a:ext>
            </a:extLst>
          </p:cNvPr>
          <p:cNvSpPr txBox="1"/>
          <p:nvPr/>
        </p:nvSpPr>
        <p:spPr>
          <a:xfrm>
            <a:off x="7878201" y="5699073"/>
            <a:ext cx="757287" cy="3385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D2229FAC-6B80-43A1-A8AF-C7236F9C8EE6}"/>
              </a:ext>
            </a:extLst>
          </p:cNvPr>
          <p:cNvSpPr txBox="1"/>
          <p:nvPr/>
        </p:nvSpPr>
        <p:spPr>
          <a:xfrm>
            <a:off x="7143954" y="5358507"/>
            <a:ext cx="1491533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1600" dirty="0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2F0681C3-2071-409C-AEA8-E0DC4EBB4C8D}"/>
              </a:ext>
            </a:extLst>
          </p:cNvPr>
          <p:cNvCxnSpPr>
            <a:cxnSpLocks/>
          </p:cNvCxnSpPr>
          <p:nvPr/>
        </p:nvCxnSpPr>
        <p:spPr>
          <a:xfrm>
            <a:off x="6894399" y="4439187"/>
            <a:ext cx="769860" cy="77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64">
            <a:extLst>
              <a:ext uri="{FF2B5EF4-FFF2-40B4-BE49-F238E27FC236}">
                <a16:creationId xmlns:a16="http://schemas.microsoft.com/office/drawing/2014/main" id="{E773DD91-9E98-44D1-8894-3E44F2428645}"/>
              </a:ext>
            </a:extLst>
          </p:cNvPr>
          <p:cNvSpPr/>
          <p:nvPr/>
        </p:nvSpPr>
        <p:spPr>
          <a:xfrm>
            <a:off x="5546826" y="6233745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8D016B2D-5745-4AE2-B4BF-091710D58BE3}"/>
              </a:ext>
            </a:extLst>
          </p:cNvPr>
          <p:cNvSpPr txBox="1"/>
          <p:nvPr/>
        </p:nvSpPr>
        <p:spPr>
          <a:xfrm>
            <a:off x="5384801" y="3509939"/>
            <a:ext cx="997145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2449433D-3676-4A91-BD92-D5D04FFB598C}"/>
              </a:ext>
            </a:extLst>
          </p:cNvPr>
          <p:cNvSpPr txBox="1"/>
          <p:nvPr/>
        </p:nvSpPr>
        <p:spPr>
          <a:xfrm>
            <a:off x="6400015" y="3509939"/>
            <a:ext cx="988769" cy="3385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BCB36AA0-5E3A-4C81-A468-4459BBB2A6D2}"/>
              </a:ext>
            </a:extLst>
          </p:cNvPr>
          <p:cNvSpPr txBox="1"/>
          <p:nvPr/>
        </p:nvSpPr>
        <p:spPr>
          <a:xfrm>
            <a:off x="5384801" y="3142003"/>
            <a:ext cx="1985913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941CC68C-C30A-4E24-908E-3D44E7CC3FC7}"/>
              </a:ext>
            </a:extLst>
          </p:cNvPr>
          <p:cNvSpPr txBox="1"/>
          <p:nvPr/>
        </p:nvSpPr>
        <p:spPr>
          <a:xfrm>
            <a:off x="5133225" y="4578393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true</a:t>
            </a:r>
            <a:endParaRPr lang="en-GB" sz="1200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8C56A5EC-03ED-4B7D-BC3B-CF69D6B6F8EB}"/>
              </a:ext>
            </a:extLst>
          </p:cNvPr>
          <p:cNvSpPr txBox="1"/>
          <p:nvPr/>
        </p:nvSpPr>
        <p:spPr>
          <a:xfrm>
            <a:off x="7341124" y="4546541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false</a:t>
            </a:r>
            <a:endParaRPr lang="en-GB" sz="1200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0CC8E60F-B7CB-4690-9DBF-38769D3C0560}"/>
              </a:ext>
            </a:extLst>
          </p:cNvPr>
          <p:cNvSpPr/>
          <p:nvPr/>
        </p:nvSpPr>
        <p:spPr>
          <a:xfrm>
            <a:off x="1520530" y="3848493"/>
            <a:ext cx="1985913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Pclass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&lt; 1.5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C2CB6F5E-A9D1-4D24-B4C2-C1FA70B66F33}"/>
              </a:ext>
            </a:extLst>
          </p:cNvPr>
          <p:cNvSpPr txBox="1"/>
          <p:nvPr/>
        </p:nvSpPr>
        <p:spPr>
          <a:xfrm>
            <a:off x="3300232" y="1353864"/>
            <a:ext cx="106176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549</a:t>
            </a:r>
            <a:endParaRPr lang="en-GB" sz="1600" dirty="0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736F0BA0-7713-4FED-BA67-4C1EDC24D50F}"/>
              </a:ext>
            </a:extLst>
          </p:cNvPr>
          <p:cNvSpPr txBox="1"/>
          <p:nvPr/>
        </p:nvSpPr>
        <p:spPr>
          <a:xfrm>
            <a:off x="4380060" y="1353864"/>
            <a:ext cx="988769" cy="3385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/>
              <a:t>342</a:t>
            </a:r>
            <a:endParaRPr lang="en-GB" sz="1600" dirty="0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1CC33B48-6838-4AE1-889D-2702D1F34A65}"/>
              </a:ext>
            </a:extLst>
          </p:cNvPr>
          <p:cNvSpPr txBox="1"/>
          <p:nvPr/>
        </p:nvSpPr>
        <p:spPr>
          <a:xfrm>
            <a:off x="3289434" y="985928"/>
            <a:ext cx="2061326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#891</a:t>
            </a:r>
            <a:endParaRPr lang="en-GB" sz="1600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9D804396-D5D2-4B9B-8E6D-0A1456CEB5C3}"/>
              </a:ext>
            </a:extLst>
          </p:cNvPr>
          <p:cNvSpPr txBox="1"/>
          <p:nvPr/>
        </p:nvSpPr>
        <p:spPr>
          <a:xfrm>
            <a:off x="1526291" y="3476135"/>
            <a:ext cx="997145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57A5B0C0-4B1B-4345-99C2-1CEEDF0DD546}"/>
              </a:ext>
            </a:extLst>
          </p:cNvPr>
          <p:cNvSpPr txBox="1"/>
          <p:nvPr/>
        </p:nvSpPr>
        <p:spPr>
          <a:xfrm>
            <a:off x="2541505" y="3476135"/>
            <a:ext cx="988769" cy="3385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E1DD54DD-4489-464F-B4A5-056C3EB00053}"/>
              </a:ext>
            </a:extLst>
          </p:cNvPr>
          <p:cNvSpPr txBox="1"/>
          <p:nvPr/>
        </p:nvSpPr>
        <p:spPr>
          <a:xfrm>
            <a:off x="1526291" y="3108199"/>
            <a:ext cx="1985913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9A6F2DAF-EA12-44B9-95C5-30A6251D9FC7}"/>
              </a:ext>
            </a:extLst>
          </p:cNvPr>
          <p:cNvSpPr txBox="1"/>
          <p:nvPr/>
        </p:nvSpPr>
        <p:spPr>
          <a:xfrm>
            <a:off x="572413" y="5693143"/>
            <a:ext cx="75728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86282EFE-0AB7-425B-BC74-CEC18A3B4FB9}"/>
              </a:ext>
            </a:extLst>
          </p:cNvPr>
          <p:cNvSpPr txBox="1"/>
          <p:nvPr/>
        </p:nvSpPr>
        <p:spPr>
          <a:xfrm>
            <a:off x="1306659" y="5699795"/>
            <a:ext cx="757287" cy="3385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EA2BDEFC-A2C7-4797-A3CA-EAC0DB5CCFB4}"/>
              </a:ext>
            </a:extLst>
          </p:cNvPr>
          <p:cNvSpPr txBox="1"/>
          <p:nvPr/>
        </p:nvSpPr>
        <p:spPr>
          <a:xfrm>
            <a:off x="572412" y="5359229"/>
            <a:ext cx="1491534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55808013-949D-42BD-A682-9417677148AD}"/>
              </a:ext>
            </a:extLst>
          </p:cNvPr>
          <p:cNvSpPr/>
          <p:nvPr/>
        </p:nvSpPr>
        <p:spPr>
          <a:xfrm>
            <a:off x="7664259" y="6226143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981FE784-40FB-4CAF-8963-80FF9B38B8A0}"/>
              </a:ext>
            </a:extLst>
          </p:cNvPr>
          <p:cNvCxnSpPr>
            <a:cxnSpLocks/>
          </p:cNvCxnSpPr>
          <p:nvPr/>
        </p:nvCxnSpPr>
        <p:spPr>
          <a:xfrm flipH="1">
            <a:off x="1329701" y="4372442"/>
            <a:ext cx="758328" cy="863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feld 93">
            <a:extLst>
              <a:ext uri="{FF2B5EF4-FFF2-40B4-BE49-F238E27FC236}">
                <a16:creationId xmlns:a16="http://schemas.microsoft.com/office/drawing/2014/main" id="{75F9C068-AD9F-4D09-836D-F4B68B0E2955}"/>
              </a:ext>
            </a:extLst>
          </p:cNvPr>
          <p:cNvSpPr txBox="1"/>
          <p:nvPr/>
        </p:nvSpPr>
        <p:spPr>
          <a:xfrm>
            <a:off x="917795" y="4539679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true</a:t>
            </a:r>
            <a:endParaRPr lang="en-GB" sz="1200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4B8E49E7-268F-4843-8323-C543683F762F}"/>
              </a:ext>
            </a:extLst>
          </p:cNvPr>
          <p:cNvSpPr txBox="1"/>
          <p:nvPr/>
        </p:nvSpPr>
        <p:spPr>
          <a:xfrm>
            <a:off x="2542944" y="5693563"/>
            <a:ext cx="75728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73F79BBF-B1D6-4965-8918-95F56D680399}"/>
              </a:ext>
            </a:extLst>
          </p:cNvPr>
          <p:cNvSpPr txBox="1"/>
          <p:nvPr/>
        </p:nvSpPr>
        <p:spPr>
          <a:xfrm>
            <a:off x="3277190" y="5700215"/>
            <a:ext cx="757287" cy="3385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64F82A07-A240-412E-AFBE-DE2246469651}"/>
              </a:ext>
            </a:extLst>
          </p:cNvPr>
          <p:cNvSpPr txBox="1"/>
          <p:nvPr/>
        </p:nvSpPr>
        <p:spPr>
          <a:xfrm>
            <a:off x="2542943" y="5359649"/>
            <a:ext cx="1491534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1600" dirty="0"/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80D105F7-73FD-4A3E-9717-3071F1A8F549}"/>
              </a:ext>
            </a:extLst>
          </p:cNvPr>
          <p:cNvCxnSpPr>
            <a:cxnSpLocks/>
          </p:cNvCxnSpPr>
          <p:nvPr/>
        </p:nvCxnSpPr>
        <p:spPr>
          <a:xfrm>
            <a:off x="2750789" y="4363736"/>
            <a:ext cx="549442" cy="870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Ellipse 104">
            <a:extLst>
              <a:ext uri="{FF2B5EF4-FFF2-40B4-BE49-F238E27FC236}">
                <a16:creationId xmlns:a16="http://schemas.microsoft.com/office/drawing/2014/main" id="{B04A6E32-1085-44DC-BE1E-30E06C1414CE}"/>
              </a:ext>
            </a:extLst>
          </p:cNvPr>
          <p:cNvSpPr/>
          <p:nvPr/>
        </p:nvSpPr>
        <p:spPr>
          <a:xfrm>
            <a:off x="3040994" y="6283121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5017682C-10F4-484B-8DBF-0D714674AEB1}"/>
              </a:ext>
            </a:extLst>
          </p:cNvPr>
          <p:cNvSpPr/>
          <p:nvPr/>
        </p:nvSpPr>
        <p:spPr>
          <a:xfrm>
            <a:off x="1002056" y="6219491"/>
            <a:ext cx="518474" cy="424206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7F95CBBB-8C59-4D0A-BC60-E7F7CC1E8DEB}"/>
              </a:ext>
            </a:extLst>
          </p:cNvPr>
          <p:cNvSpPr txBox="1"/>
          <p:nvPr/>
        </p:nvSpPr>
        <p:spPr>
          <a:xfrm>
            <a:off x="4946455" y="5685769"/>
            <a:ext cx="75728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A134EC85-744B-446C-A75D-547814AC4942}"/>
              </a:ext>
            </a:extLst>
          </p:cNvPr>
          <p:cNvSpPr txBox="1"/>
          <p:nvPr/>
        </p:nvSpPr>
        <p:spPr>
          <a:xfrm>
            <a:off x="5680701" y="5692421"/>
            <a:ext cx="757287" cy="3385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7544FEF6-F97B-44E8-83AD-27218A7910DF}"/>
              </a:ext>
            </a:extLst>
          </p:cNvPr>
          <p:cNvSpPr txBox="1"/>
          <p:nvPr/>
        </p:nvSpPr>
        <p:spPr>
          <a:xfrm>
            <a:off x="4946454" y="5351855"/>
            <a:ext cx="1491534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E3847FAE-ECC1-4068-BE4A-04AD03577F62}"/>
              </a:ext>
            </a:extLst>
          </p:cNvPr>
          <p:cNvSpPr txBox="1"/>
          <p:nvPr/>
        </p:nvSpPr>
        <p:spPr>
          <a:xfrm>
            <a:off x="2984700" y="4511221"/>
            <a:ext cx="82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false</a:t>
            </a:r>
            <a:endParaRPr lang="en-GB" sz="1200" dirty="0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4B3C02A8-BFA7-4CEB-B85A-23928C5EE545}"/>
              </a:ext>
            </a:extLst>
          </p:cNvPr>
          <p:cNvSpPr txBox="1"/>
          <p:nvPr/>
        </p:nvSpPr>
        <p:spPr>
          <a:xfrm>
            <a:off x="6240552" y="1024400"/>
            <a:ext cx="25640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/>
              <a:t>Erklärung</a:t>
            </a:r>
            <a:r>
              <a:rPr lang="de-DE" sz="1100" dirty="0"/>
              <a:t>: In diesen Knoten fließen 891 Datensätze, davon 549 mit dem Label 0 und 342 mit dem Label 1</a:t>
            </a:r>
            <a:endParaRPr lang="en-GB" sz="1100" dirty="0"/>
          </a:p>
        </p:txBody>
      </p: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76CAEF78-15A3-4628-AD67-7005B3677CC4}"/>
              </a:ext>
            </a:extLst>
          </p:cNvPr>
          <p:cNvCxnSpPr/>
          <p:nvPr/>
        </p:nvCxnSpPr>
        <p:spPr>
          <a:xfrm flipH="1">
            <a:off x="5703742" y="1324482"/>
            <a:ext cx="480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>
            <a:extLst>
              <a:ext uri="{FF2B5EF4-FFF2-40B4-BE49-F238E27FC236}">
                <a16:creationId xmlns:a16="http://schemas.microsoft.com/office/drawing/2014/main" id="{447AAE68-D896-4288-A7B4-2B624757EC32}"/>
              </a:ext>
            </a:extLst>
          </p:cNvPr>
          <p:cNvSpPr/>
          <p:nvPr/>
        </p:nvSpPr>
        <p:spPr>
          <a:xfrm>
            <a:off x="951056" y="6155900"/>
            <a:ext cx="742941" cy="579895"/>
          </a:xfrm>
          <a:custGeom>
            <a:avLst/>
            <a:gdLst>
              <a:gd name="connsiteX0" fmla="*/ 0 w 742941"/>
              <a:gd name="connsiteY0" fmla="*/ 289948 h 579895"/>
              <a:gd name="connsiteX1" fmla="*/ 371471 w 742941"/>
              <a:gd name="connsiteY1" fmla="*/ 0 h 579895"/>
              <a:gd name="connsiteX2" fmla="*/ 742942 w 742941"/>
              <a:gd name="connsiteY2" fmla="*/ 289948 h 579895"/>
              <a:gd name="connsiteX3" fmla="*/ 371471 w 742941"/>
              <a:gd name="connsiteY3" fmla="*/ 579896 h 579895"/>
              <a:gd name="connsiteX4" fmla="*/ 0 w 742941"/>
              <a:gd name="connsiteY4" fmla="*/ 289948 h 57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41" h="579895" extrusionOk="0">
                <a:moveTo>
                  <a:pt x="0" y="289948"/>
                </a:moveTo>
                <a:cubicBezTo>
                  <a:pt x="766" y="124053"/>
                  <a:pt x="178755" y="10023"/>
                  <a:pt x="371471" y="0"/>
                </a:cubicBezTo>
                <a:cubicBezTo>
                  <a:pt x="551354" y="-9556"/>
                  <a:pt x="751482" y="99871"/>
                  <a:pt x="742942" y="289948"/>
                </a:cubicBezTo>
                <a:cubicBezTo>
                  <a:pt x="755894" y="441521"/>
                  <a:pt x="560045" y="622155"/>
                  <a:pt x="371471" y="579896"/>
                </a:cubicBezTo>
                <a:cubicBezTo>
                  <a:pt x="164440" y="586048"/>
                  <a:pt x="18151" y="434117"/>
                  <a:pt x="0" y="289948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noFill/>
              </a:rPr>
              <a:t>vv</a:t>
            </a:r>
            <a:endParaRPr lang="en-GB" dirty="0">
              <a:noFill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56EE0FFB-91EE-40CF-BAC5-C9A62F292FBD}"/>
              </a:ext>
            </a:extLst>
          </p:cNvPr>
          <p:cNvSpPr/>
          <p:nvPr/>
        </p:nvSpPr>
        <p:spPr>
          <a:xfrm>
            <a:off x="2801460" y="6148298"/>
            <a:ext cx="742941" cy="579895"/>
          </a:xfrm>
          <a:custGeom>
            <a:avLst/>
            <a:gdLst>
              <a:gd name="connsiteX0" fmla="*/ 0 w 742941"/>
              <a:gd name="connsiteY0" fmla="*/ 289948 h 579895"/>
              <a:gd name="connsiteX1" fmla="*/ 371471 w 742941"/>
              <a:gd name="connsiteY1" fmla="*/ 0 h 579895"/>
              <a:gd name="connsiteX2" fmla="*/ 742942 w 742941"/>
              <a:gd name="connsiteY2" fmla="*/ 289948 h 579895"/>
              <a:gd name="connsiteX3" fmla="*/ 371471 w 742941"/>
              <a:gd name="connsiteY3" fmla="*/ 579896 h 579895"/>
              <a:gd name="connsiteX4" fmla="*/ 0 w 742941"/>
              <a:gd name="connsiteY4" fmla="*/ 289948 h 57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41" h="579895" extrusionOk="0">
                <a:moveTo>
                  <a:pt x="0" y="289948"/>
                </a:moveTo>
                <a:cubicBezTo>
                  <a:pt x="766" y="124053"/>
                  <a:pt x="178755" y="10023"/>
                  <a:pt x="371471" y="0"/>
                </a:cubicBezTo>
                <a:cubicBezTo>
                  <a:pt x="551354" y="-9556"/>
                  <a:pt x="751482" y="99871"/>
                  <a:pt x="742942" y="289948"/>
                </a:cubicBezTo>
                <a:cubicBezTo>
                  <a:pt x="755894" y="441521"/>
                  <a:pt x="560045" y="622155"/>
                  <a:pt x="371471" y="579896"/>
                </a:cubicBezTo>
                <a:cubicBezTo>
                  <a:pt x="164440" y="586048"/>
                  <a:pt x="18151" y="434117"/>
                  <a:pt x="0" y="289948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noFill/>
              </a:rPr>
              <a:t>vv</a:t>
            </a:r>
            <a:endParaRPr lang="en-GB" dirty="0">
              <a:noFill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DE860B57-2987-420D-89B5-DF0127C0D281}"/>
              </a:ext>
            </a:extLst>
          </p:cNvPr>
          <p:cNvSpPr/>
          <p:nvPr/>
        </p:nvSpPr>
        <p:spPr>
          <a:xfrm>
            <a:off x="5300877" y="6148297"/>
            <a:ext cx="742941" cy="579895"/>
          </a:xfrm>
          <a:custGeom>
            <a:avLst/>
            <a:gdLst>
              <a:gd name="connsiteX0" fmla="*/ 0 w 742941"/>
              <a:gd name="connsiteY0" fmla="*/ 289948 h 579895"/>
              <a:gd name="connsiteX1" fmla="*/ 371471 w 742941"/>
              <a:gd name="connsiteY1" fmla="*/ 0 h 579895"/>
              <a:gd name="connsiteX2" fmla="*/ 742942 w 742941"/>
              <a:gd name="connsiteY2" fmla="*/ 289948 h 579895"/>
              <a:gd name="connsiteX3" fmla="*/ 371471 w 742941"/>
              <a:gd name="connsiteY3" fmla="*/ 579896 h 579895"/>
              <a:gd name="connsiteX4" fmla="*/ 0 w 742941"/>
              <a:gd name="connsiteY4" fmla="*/ 289948 h 57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41" h="579895" extrusionOk="0">
                <a:moveTo>
                  <a:pt x="0" y="289948"/>
                </a:moveTo>
                <a:cubicBezTo>
                  <a:pt x="766" y="124053"/>
                  <a:pt x="178755" y="10023"/>
                  <a:pt x="371471" y="0"/>
                </a:cubicBezTo>
                <a:cubicBezTo>
                  <a:pt x="551354" y="-9556"/>
                  <a:pt x="751482" y="99871"/>
                  <a:pt x="742942" y="289948"/>
                </a:cubicBezTo>
                <a:cubicBezTo>
                  <a:pt x="755894" y="441521"/>
                  <a:pt x="560045" y="622155"/>
                  <a:pt x="371471" y="579896"/>
                </a:cubicBezTo>
                <a:cubicBezTo>
                  <a:pt x="164440" y="586048"/>
                  <a:pt x="18151" y="434117"/>
                  <a:pt x="0" y="289948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noFill/>
              </a:rPr>
              <a:t>vv</a:t>
            </a:r>
            <a:endParaRPr lang="en-GB" dirty="0">
              <a:noFill/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8F21BE7E-BAD0-4E50-A98E-C9E0C52013D6}"/>
              </a:ext>
            </a:extLst>
          </p:cNvPr>
          <p:cNvSpPr/>
          <p:nvPr/>
        </p:nvSpPr>
        <p:spPr>
          <a:xfrm>
            <a:off x="7552025" y="6078056"/>
            <a:ext cx="742941" cy="579895"/>
          </a:xfrm>
          <a:custGeom>
            <a:avLst/>
            <a:gdLst>
              <a:gd name="connsiteX0" fmla="*/ 0 w 742941"/>
              <a:gd name="connsiteY0" fmla="*/ 289948 h 579895"/>
              <a:gd name="connsiteX1" fmla="*/ 371471 w 742941"/>
              <a:gd name="connsiteY1" fmla="*/ 0 h 579895"/>
              <a:gd name="connsiteX2" fmla="*/ 742942 w 742941"/>
              <a:gd name="connsiteY2" fmla="*/ 289948 h 579895"/>
              <a:gd name="connsiteX3" fmla="*/ 371471 w 742941"/>
              <a:gd name="connsiteY3" fmla="*/ 579896 h 579895"/>
              <a:gd name="connsiteX4" fmla="*/ 0 w 742941"/>
              <a:gd name="connsiteY4" fmla="*/ 289948 h 57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41" h="579895" extrusionOk="0">
                <a:moveTo>
                  <a:pt x="0" y="289948"/>
                </a:moveTo>
                <a:cubicBezTo>
                  <a:pt x="766" y="124053"/>
                  <a:pt x="178755" y="10023"/>
                  <a:pt x="371471" y="0"/>
                </a:cubicBezTo>
                <a:cubicBezTo>
                  <a:pt x="551354" y="-9556"/>
                  <a:pt x="751482" y="99871"/>
                  <a:pt x="742942" y="289948"/>
                </a:cubicBezTo>
                <a:cubicBezTo>
                  <a:pt x="755894" y="441521"/>
                  <a:pt x="560045" y="622155"/>
                  <a:pt x="371471" y="579896"/>
                </a:cubicBezTo>
                <a:cubicBezTo>
                  <a:pt x="164440" y="586048"/>
                  <a:pt x="18151" y="434117"/>
                  <a:pt x="0" y="289948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noFill/>
              </a:rPr>
              <a:t>vv</a:t>
            </a:r>
            <a:endParaRPr lang="en-GB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69648087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</Words>
  <Application>Microsoft Office PowerPoint</Application>
  <PresentationFormat>Bildschirmpräsentation (4:3)</PresentationFormat>
  <Paragraphs>18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  <vt:variant>
        <vt:lpstr>Zielgruppenorientierte Präsentationen</vt:lpstr>
      </vt:variant>
      <vt:variant>
        <vt:i4>1</vt:i4>
      </vt:variant>
    </vt:vector>
  </HeadingPairs>
  <TitlesOfParts>
    <vt:vector size="5" baseType="lpstr">
      <vt:lpstr>Arial</vt:lpstr>
      <vt:lpstr>Calibri</vt:lpstr>
      <vt:lpstr>Larissa</vt:lpstr>
      <vt:lpstr>Füllen Sie die unteren vier Kreise mit 0 (nicht überlebt) oder 1 (überlebt)</vt:lpstr>
      <vt:lpstr>public</vt:lpstr>
    </vt:vector>
  </TitlesOfParts>
  <Company>Hochschule Landshut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ML</dc:title>
  <dc:creator/>
  <cp:lastModifiedBy>Dieter Greipl</cp:lastModifiedBy>
  <cp:revision>2</cp:revision>
  <cp:lastPrinted>2019-06-25T11:26:41Z</cp:lastPrinted>
  <dcterms:created xsi:type="dcterms:W3CDTF">2012-07-04T19:43:59Z</dcterms:created>
  <dcterms:modified xsi:type="dcterms:W3CDTF">2020-11-22T10:55:30Z</dcterms:modified>
</cp:coreProperties>
</file>