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915" r:id="rId2"/>
    <p:sldId id="916" r:id="rId3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1B3FD-B8F2-4617-8B51-970EE8881D3B}" v="7" dt="2020-11-09T15:40:26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95" y="53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greipl" userId="d97562fd-b189-437e-b91d-de7b81e9769e" providerId="ADAL" clId="{DF57E143-8C03-4500-B805-9869F416947E}"/>
    <pc:docChg chg="undo custSel addSld delSld modSld">
      <pc:chgData name="dgreipl" userId="d97562fd-b189-437e-b91d-de7b81e9769e" providerId="ADAL" clId="{DF57E143-8C03-4500-B805-9869F416947E}" dt="2019-12-13T15:20:21.419" v="1619" actId="20577"/>
      <pc:docMkLst>
        <pc:docMk/>
      </pc:docMkLst>
      <pc:sldChg chg="modSp">
        <pc:chgData name="dgreipl" userId="d97562fd-b189-437e-b91d-de7b81e9769e" providerId="ADAL" clId="{DF57E143-8C03-4500-B805-9869F416947E}" dt="2019-12-13T13:05:53.387" v="90" actId="1076"/>
        <pc:sldMkLst>
          <pc:docMk/>
          <pc:sldMk cId="2823202252" sldId="915"/>
        </pc:sldMkLst>
        <pc:spChg chg="mod">
          <ac:chgData name="dgreipl" userId="d97562fd-b189-437e-b91d-de7b81e9769e" providerId="ADAL" clId="{DF57E143-8C03-4500-B805-9869F416947E}" dt="2019-12-13T13:05:53.387" v="90" actId="1076"/>
          <ac:spMkLst>
            <pc:docMk/>
            <pc:sldMk cId="2823202252" sldId="915"/>
            <ac:spMk id="4" creationId="{4B948360-B672-4DD7-BDBE-C4D39DA10A40}"/>
          </ac:spMkLst>
        </pc:spChg>
      </pc:sldChg>
      <pc:sldChg chg="addSp modSp add del">
        <pc:chgData name="dgreipl" userId="d97562fd-b189-437e-b91d-de7b81e9769e" providerId="ADAL" clId="{DF57E143-8C03-4500-B805-9869F416947E}" dt="2019-12-13T15:12:37.452" v="1229" actId="47"/>
        <pc:sldMkLst>
          <pc:docMk/>
          <pc:sldMk cId="2664274674" sldId="916"/>
        </pc:sldMkLst>
        <pc:spChg chg="mod">
          <ac:chgData name="dgreipl" userId="d97562fd-b189-437e-b91d-de7b81e9769e" providerId="ADAL" clId="{DF57E143-8C03-4500-B805-9869F416947E}" dt="2019-12-13T13:06:54.548" v="141" actId="20577"/>
          <ac:spMkLst>
            <pc:docMk/>
            <pc:sldMk cId="2664274674" sldId="916"/>
            <ac:spMk id="3" creationId="{2D091535-4EE3-4354-BA01-8ACAD5A10D07}"/>
          </ac:spMkLst>
        </pc:spChg>
        <pc:spChg chg="add mod">
          <ac:chgData name="dgreipl" userId="d97562fd-b189-437e-b91d-de7b81e9769e" providerId="ADAL" clId="{DF57E143-8C03-4500-B805-9869F416947E}" dt="2019-12-13T13:08:16.184" v="216" actId="20577"/>
          <ac:spMkLst>
            <pc:docMk/>
            <pc:sldMk cId="2664274674" sldId="916"/>
            <ac:spMk id="4" creationId="{0F36029A-B6E0-4B49-9A76-AECB66FDCC6F}"/>
          </ac:spMkLst>
        </pc:spChg>
      </pc:sldChg>
      <pc:sldChg chg="addSp delSp modSp add modTransition">
        <pc:chgData name="dgreipl" userId="d97562fd-b189-437e-b91d-de7b81e9769e" providerId="ADAL" clId="{DF57E143-8C03-4500-B805-9869F416947E}" dt="2019-12-13T15:12:46.564" v="1256" actId="20577"/>
        <pc:sldMkLst>
          <pc:docMk/>
          <pc:sldMk cId="161468688" sldId="917"/>
        </pc:sldMkLst>
        <pc:spChg chg="del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2" creationId="{B296C4F0-02E8-4A0C-9D7A-66C3B22693BF}"/>
          </ac:spMkLst>
        </pc:spChg>
        <pc:spChg chg="del mod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3" creationId="{3431D5AF-D24F-4149-B325-8ED001052880}"/>
          </ac:spMkLst>
        </pc:spChg>
        <pc:spChg chg="add del mod">
          <ac:chgData name="dgreipl" userId="d97562fd-b189-437e-b91d-de7b81e9769e" providerId="ADAL" clId="{DF57E143-8C03-4500-B805-9869F416947E}" dt="2019-12-13T13:07:05.699" v="145"/>
          <ac:spMkLst>
            <pc:docMk/>
            <pc:sldMk cId="161468688" sldId="917"/>
            <ac:spMk id="4" creationId="{5BF2471D-F0EB-41CB-BB3E-FDB75BE7AD95}"/>
          </ac:spMkLst>
        </pc:spChg>
        <pc:spChg chg="add mod">
          <ac:chgData name="dgreipl" userId="d97562fd-b189-437e-b91d-de7b81e9769e" providerId="ADAL" clId="{DF57E143-8C03-4500-B805-9869F416947E}" dt="2019-12-13T15:12:46.564" v="1256" actId="20577"/>
          <ac:spMkLst>
            <pc:docMk/>
            <pc:sldMk cId="161468688" sldId="917"/>
            <ac:spMk id="5" creationId="{A66686AF-1204-4502-8A50-38BB3F11CFA3}"/>
          </ac:spMkLst>
        </pc:spChg>
        <pc:spChg chg="add del mod">
          <ac:chgData name="dgreipl" userId="d97562fd-b189-437e-b91d-de7b81e9769e" providerId="ADAL" clId="{DF57E143-8C03-4500-B805-9869F416947E}" dt="2019-12-13T13:07:21.684" v="178" actId="478"/>
          <ac:spMkLst>
            <pc:docMk/>
            <pc:sldMk cId="161468688" sldId="917"/>
            <ac:spMk id="6" creationId="{2A7BDACC-313D-4AB2-B1CD-5E16B929BC19}"/>
          </ac:spMkLst>
        </pc:spChg>
        <pc:spChg chg="add mod">
          <ac:chgData name="dgreipl" userId="d97562fd-b189-437e-b91d-de7b81e9769e" providerId="ADAL" clId="{DF57E143-8C03-4500-B805-9869F416947E}" dt="2019-12-13T13:09:47.803" v="221"/>
          <ac:spMkLst>
            <pc:docMk/>
            <pc:sldMk cId="161468688" sldId="917"/>
            <ac:spMk id="9" creationId="{07CABFF5-E255-4B72-9E7F-B63CD01EED2F}"/>
          </ac:spMkLst>
        </pc:spChg>
        <pc:picChg chg="add mod">
          <ac:chgData name="dgreipl" userId="d97562fd-b189-437e-b91d-de7b81e9769e" providerId="ADAL" clId="{DF57E143-8C03-4500-B805-9869F416947E}" dt="2019-12-13T13:08:55.632" v="220" actId="1076"/>
          <ac:picMkLst>
            <pc:docMk/>
            <pc:sldMk cId="161468688" sldId="917"/>
            <ac:picMk id="8" creationId="{679E70E7-4EB9-4F5C-A53C-A015F1F07E81}"/>
          </ac:picMkLst>
        </pc:picChg>
      </pc:sldChg>
      <pc:sldChg chg="del">
        <pc:chgData name="dgreipl" userId="d97562fd-b189-437e-b91d-de7b81e9769e" providerId="ADAL" clId="{DF57E143-8C03-4500-B805-9869F416947E}" dt="2019-12-13T13:05:19.013" v="2" actId="47"/>
        <pc:sldMkLst>
          <pc:docMk/>
          <pc:sldMk cId="183838221" sldId="917"/>
        </pc:sldMkLst>
      </pc:sldChg>
      <pc:sldChg chg="del">
        <pc:chgData name="dgreipl" userId="d97562fd-b189-437e-b91d-de7b81e9769e" providerId="ADAL" clId="{DF57E143-8C03-4500-B805-9869F416947E}" dt="2019-12-13T13:05:20.986" v="3" actId="47"/>
        <pc:sldMkLst>
          <pc:docMk/>
          <pc:sldMk cId="9834441" sldId="918"/>
        </pc:sldMkLst>
      </pc:sldChg>
      <pc:sldChg chg="addSp delSp modSp add">
        <pc:chgData name="dgreipl" userId="d97562fd-b189-437e-b91d-de7b81e9769e" providerId="ADAL" clId="{DF57E143-8C03-4500-B805-9869F416947E}" dt="2019-12-13T15:10:04.720" v="1190" actId="1076"/>
        <pc:sldMkLst>
          <pc:docMk/>
          <pc:sldMk cId="780378464" sldId="918"/>
        </pc:sldMkLst>
        <pc:spChg chg="mod">
          <ac:chgData name="dgreipl" userId="d97562fd-b189-437e-b91d-de7b81e9769e" providerId="ADAL" clId="{DF57E143-8C03-4500-B805-9869F416947E}" dt="2019-12-13T13:10:21.571" v="266" actId="20577"/>
          <ac:spMkLst>
            <pc:docMk/>
            <pc:sldMk cId="780378464" sldId="918"/>
            <ac:spMk id="2" creationId="{9DECAB50-8940-4A14-BD33-3AD93918F47A}"/>
          </ac:spMkLst>
        </pc:spChg>
        <pc:spChg chg="mod">
          <ac:chgData name="dgreipl" userId="d97562fd-b189-437e-b91d-de7b81e9769e" providerId="ADAL" clId="{DF57E143-8C03-4500-B805-9869F416947E}" dt="2019-12-13T15:08:28.237" v="1169" actId="14100"/>
          <ac:spMkLst>
            <pc:docMk/>
            <pc:sldMk cId="780378464" sldId="918"/>
            <ac:spMk id="5" creationId="{DF0E9901-C2AA-47B3-B398-A717C62CA69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6" creationId="{86E78B02-CCF5-4302-AB35-C5BEBA326A4B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7" creationId="{5501FE58-1E0B-47BA-A253-3528F755BFE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8" creationId="{B89C8BD7-7E5B-43EC-9DB3-47038AF415BC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9" creationId="{0A6B331D-BD55-40CB-8650-133BE04D2242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0" creationId="{6ECCD95D-E3A5-463F-9878-D5ABC0404C87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1" creationId="{10E4D366-CA1A-4ABD-881A-EAEE26548C68}"/>
          </ac:spMkLst>
        </pc:spChg>
        <pc:spChg chg="add mod">
          <ac:chgData name="dgreipl" userId="d97562fd-b189-437e-b91d-de7b81e9769e" providerId="ADAL" clId="{DF57E143-8C03-4500-B805-9869F416947E}" dt="2019-12-13T15:09:01.028" v="1173" actId="1076"/>
          <ac:spMkLst>
            <pc:docMk/>
            <pc:sldMk cId="780378464" sldId="918"/>
            <ac:spMk id="12" creationId="{8BA5E496-26AF-4C3E-B082-B472E1F7A0E7}"/>
          </ac:spMkLst>
        </pc:spChg>
        <pc:spChg chg="add del">
          <ac:chgData name="dgreipl" userId="d97562fd-b189-437e-b91d-de7b81e9769e" providerId="ADAL" clId="{DF57E143-8C03-4500-B805-9869F416947E}" dt="2019-12-13T14:52:12.865" v="761"/>
          <ac:spMkLst>
            <pc:docMk/>
            <pc:sldMk cId="780378464" sldId="918"/>
            <ac:spMk id="13" creationId="{C563B3D1-AFC8-4F12-8AE4-7C6AE0244AE1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4" creationId="{93A27D7B-BC52-44FD-8EEF-0C6D549BCBB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5" creationId="{491E0490-8C83-441A-BCEE-480F8187C735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6" creationId="{F0416E3E-6945-40F0-9277-964DA641A16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7" creationId="{28C5C935-EBA0-4146-B382-D35E4E5BD1BA}"/>
          </ac:spMkLst>
        </pc:spChg>
        <pc:spChg chg="add del mod">
          <ac:chgData name="dgreipl" userId="d97562fd-b189-437e-b91d-de7b81e9769e" providerId="ADAL" clId="{DF57E143-8C03-4500-B805-9869F416947E}" dt="2019-12-13T15:09:35.805" v="1177" actId="478"/>
          <ac:spMkLst>
            <pc:docMk/>
            <pc:sldMk cId="780378464" sldId="918"/>
            <ac:spMk id="18" creationId="{B7791576-B136-477B-BF50-DC3CB098126B}"/>
          </ac:spMkLst>
        </pc:spChg>
        <pc:spChg chg="add mod">
          <ac:chgData name="dgreipl" userId="d97562fd-b189-437e-b91d-de7b81e9769e" providerId="ADAL" clId="{DF57E143-8C03-4500-B805-9869F416947E}" dt="2019-12-13T15:10:04.720" v="1190" actId="1076"/>
          <ac:spMkLst>
            <pc:docMk/>
            <pc:sldMk cId="780378464" sldId="918"/>
            <ac:spMk id="24" creationId="{66F65C8F-D042-4965-806E-6D318FCD5AF7}"/>
          </ac:spMkLst>
        </pc:sp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19" creationId="{579EEA6E-31FE-4947-8563-704CCFDB96AF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0" creationId="{C4FCD0C4-5889-4394-9A87-C34E2B51A0D2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1" creationId="{80D8F038-2C57-431B-BE55-EE3E3506E894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2" creationId="{78CDA101-AD48-4F72-A628-D13EE7D0A5A0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3" creationId="{AA6A5BE3-C90E-46C5-AA2A-312C9B9D9082}"/>
          </ac:inkMkLst>
        </pc:inkChg>
      </pc:sldChg>
      <pc:sldChg chg="del">
        <pc:chgData name="dgreipl" userId="d97562fd-b189-437e-b91d-de7b81e9769e" providerId="ADAL" clId="{DF57E143-8C03-4500-B805-9869F416947E}" dt="2019-12-13T13:05:17.699" v="1" actId="47"/>
        <pc:sldMkLst>
          <pc:docMk/>
          <pc:sldMk cId="1133390091" sldId="919"/>
        </pc:sldMkLst>
      </pc:sldChg>
      <pc:sldChg chg="addSp delSp modSp add">
        <pc:chgData name="dgreipl" userId="d97562fd-b189-437e-b91d-de7b81e9769e" providerId="ADAL" clId="{DF57E143-8C03-4500-B805-9869F416947E}" dt="2019-12-13T15:10:23.086" v="1192" actId="1076"/>
        <pc:sldMkLst>
          <pc:docMk/>
          <pc:sldMk cId="1210607970" sldId="919"/>
        </pc:sldMkLst>
        <pc:spChg chg="mod">
          <ac:chgData name="dgreipl" userId="d97562fd-b189-437e-b91d-de7b81e9769e" providerId="ADAL" clId="{DF57E143-8C03-4500-B805-9869F416947E}" dt="2019-12-13T15:10:15.303" v="1191" actId="113"/>
          <ac:spMkLst>
            <pc:docMk/>
            <pc:sldMk cId="1210607970" sldId="919"/>
            <ac:spMk id="2" creationId="{9DECAB50-8940-4A14-BD33-3AD93918F47A}"/>
          </ac:spMkLst>
        </pc:spChg>
        <pc:spChg chg="del">
          <ac:chgData name="dgreipl" userId="d97562fd-b189-437e-b91d-de7b81e9769e" providerId="ADAL" clId="{DF57E143-8C03-4500-B805-9869F416947E}" dt="2019-12-13T14:52:28.774" v="787" actId="478"/>
          <ac:spMkLst>
            <pc:docMk/>
            <pc:sldMk cId="1210607970" sldId="919"/>
            <ac:spMk id="5" creationId="{DF0E9901-C2AA-47B3-B398-A717C62CA695}"/>
          </ac:spMkLst>
        </pc:spChg>
        <pc:spChg chg="mod">
          <ac:chgData name="dgreipl" userId="d97562fd-b189-437e-b91d-de7b81e9769e" providerId="ADAL" clId="{DF57E143-8C03-4500-B805-9869F416947E}" dt="2019-12-13T15:10:23.086" v="1192" actId="1076"/>
          <ac:spMkLst>
            <pc:docMk/>
            <pc:sldMk cId="1210607970" sldId="919"/>
            <ac:spMk id="6" creationId="{86E78B02-CCF5-4302-AB35-C5BEBA326A4B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7" creationId="{5501FE58-1E0B-47BA-A253-3528F755BFE5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8" creationId="{B89C8BD7-7E5B-43EC-9DB3-47038AF415BC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9" creationId="{0A6B331D-BD55-40CB-8650-133BE04D2242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0" creationId="{6ECCD95D-E3A5-463F-9878-D5ABC0404C87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1" creationId="{10E4D366-CA1A-4ABD-881A-EAEE26548C68}"/>
          </ac:spMkLst>
        </pc:spChg>
        <pc:spChg chg="del">
          <ac:chgData name="dgreipl" userId="d97562fd-b189-437e-b91d-de7b81e9769e" providerId="ADAL" clId="{DF57E143-8C03-4500-B805-9869F416947E}" dt="2019-12-13T14:53:59.136" v="864" actId="478"/>
          <ac:spMkLst>
            <pc:docMk/>
            <pc:sldMk cId="1210607970" sldId="919"/>
            <ac:spMk id="12" creationId="{8BA5E496-26AF-4C3E-B082-B472E1F7A0E7}"/>
          </ac:spMkLst>
        </pc:spChg>
        <pc:spChg chg="add mod">
          <ac:chgData name="dgreipl" userId="d97562fd-b189-437e-b91d-de7b81e9769e" providerId="ADAL" clId="{DF57E143-8C03-4500-B805-9869F416947E}" dt="2019-12-13T14:54:08.048" v="866" actId="1076"/>
          <ac:spMkLst>
            <pc:docMk/>
            <pc:sldMk cId="1210607970" sldId="919"/>
            <ac:spMk id="14" creationId="{7842DCD1-608D-4C6E-89A2-1E96C24D37F7}"/>
          </ac:spMkLst>
        </pc:spChg>
        <pc:spChg chg="add mod">
          <ac:chgData name="dgreipl" userId="d97562fd-b189-437e-b91d-de7b81e9769e" providerId="ADAL" clId="{DF57E143-8C03-4500-B805-9869F416947E}" dt="2019-12-13T14:55:44.855" v="921" actId="207"/>
          <ac:spMkLst>
            <pc:docMk/>
            <pc:sldMk cId="1210607970" sldId="919"/>
            <ac:spMk id="15" creationId="{4FF3053B-1CE1-4111-BD2A-F125A8911E6E}"/>
          </ac:spMkLst>
        </pc:spChg>
        <pc:spChg chg="add mod">
          <ac:chgData name="dgreipl" userId="d97562fd-b189-437e-b91d-de7b81e9769e" providerId="ADAL" clId="{DF57E143-8C03-4500-B805-9869F416947E}" dt="2019-12-13T14:55:23.792" v="911" actId="2085"/>
          <ac:spMkLst>
            <pc:docMk/>
            <pc:sldMk cId="1210607970" sldId="919"/>
            <ac:spMk id="16" creationId="{8FDCFEE0-96ED-4A3F-81E4-EDFE1E65500F}"/>
          </ac:spMkLst>
        </pc:spChg>
        <pc:spChg chg="add mod">
          <ac:chgData name="dgreipl" userId="d97562fd-b189-437e-b91d-de7b81e9769e" providerId="ADAL" clId="{DF57E143-8C03-4500-B805-9869F416947E}" dt="2019-12-13T14:55:47.093" v="922" actId="207"/>
          <ac:spMkLst>
            <pc:docMk/>
            <pc:sldMk cId="1210607970" sldId="919"/>
            <ac:spMk id="17" creationId="{B1B7D9E7-901D-439D-8A59-E0F8A3DFC5AA}"/>
          </ac:spMkLst>
        </pc:spChg>
        <pc:spChg chg="add mod">
          <ac:chgData name="dgreipl" userId="d97562fd-b189-437e-b91d-de7b81e9769e" providerId="ADAL" clId="{DF57E143-8C03-4500-B805-9869F416947E}" dt="2019-12-13T15:01:44.142" v="967" actId="20577"/>
          <ac:spMkLst>
            <pc:docMk/>
            <pc:sldMk cId="1210607970" sldId="919"/>
            <ac:spMk id="18" creationId="{17F4FD0B-25F8-4EDB-BE16-EC32AED1480A}"/>
          </ac:spMkLst>
        </pc:spChg>
        <pc:spChg chg="add mod">
          <ac:chgData name="dgreipl" userId="d97562fd-b189-437e-b91d-de7b81e9769e" providerId="ADAL" clId="{DF57E143-8C03-4500-B805-9869F416947E}" dt="2019-12-13T15:04:07.905" v="1031" actId="20577"/>
          <ac:spMkLst>
            <pc:docMk/>
            <pc:sldMk cId="1210607970" sldId="919"/>
            <ac:spMk id="37" creationId="{76B1692D-7B2E-4C1E-87A6-B7EF402ED293}"/>
          </ac:spMkLst>
        </pc:spChg>
        <pc:spChg chg="add mod">
          <ac:chgData name="dgreipl" userId="d97562fd-b189-437e-b91d-de7b81e9769e" providerId="ADAL" clId="{DF57E143-8C03-4500-B805-9869F416947E}" dt="2019-12-13T15:04:33.586" v="1036" actId="1076"/>
          <ac:spMkLst>
            <pc:docMk/>
            <pc:sldMk cId="1210607970" sldId="919"/>
            <ac:spMk id="38" creationId="{1524EB00-B6AB-4D63-9FA7-5AAB5D2C2D3D}"/>
          </ac:spMkLst>
        </pc:spChg>
        <pc:spChg chg="add mod">
          <ac:chgData name="dgreipl" userId="d97562fd-b189-437e-b91d-de7b81e9769e" providerId="ADAL" clId="{DF57E143-8C03-4500-B805-9869F416947E}" dt="2019-12-13T15:04:26.351" v="1035" actId="20577"/>
          <ac:spMkLst>
            <pc:docMk/>
            <pc:sldMk cId="1210607970" sldId="919"/>
            <ac:spMk id="39" creationId="{A449E06F-BAFD-4C06-82CE-05093477352A}"/>
          </ac:spMkLst>
        </pc:spChg>
        <pc:grpChg chg="add del mod">
          <ac:chgData name="dgreipl" userId="d97562fd-b189-437e-b91d-de7b81e9769e" providerId="ADAL" clId="{DF57E143-8C03-4500-B805-9869F416947E}" dt="2019-12-13T14:56:35.495" v="946"/>
          <ac:grpSpMkLst>
            <pc:docMk/>
            <pc:sldMk cId="1210607970" sldId="919"/>
            <ac:grpSpMk id="21" creationId="{9E3CF962-0AD3-45E4-8558-69A3BC93EA34}"/>
          </ac:grpSpMkLst>
        </pc:grpChg>
        <pc:grpChg chg="mod">
          <ac:chgData name="dgreipl" userId="d97562fd-b189-437e-b91d-de7b81e9769e" providerId="ADAL" clId="{DF57E143-8C03-4500-B805-9869F416947E}" dt="2019-12-13T14:56:34.855" v="944"/>
          <ac:grpSpMkLst>
            <pc:docMk/>
            <pc:sldMk cId="1210607970" sldId="919"/>
            <ac:grpSpMk id="23" creationId="{CD4EF66A-6D76-42B5-AE99-551D383EB696}"/>
          </ac:grpSpMkLst>
        </pc:grpChg>
        <pc:inkChg chg="add del mod">
          <ac:chgData name="dgreipl" userId="d97562fd-b189-437e-b91d-de7b81e9769e" providerId="ADAL" clId="{DF57E143-8C03-4500-B805-9869F416947E}" dt="2019-12-13T14:56:36.019" v="947" actId="9405"/>
          <ac:inkMkLst>
            <pc:docMk/>
            <pc:sldMk cId="1210607970" sldId="919"/>
            <ac:inkMk id="19" creationId="{21A3680B-4A6A-49D3-AB49-FD96683EEF8F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19" creationId="{72A9C28D-C819-1E44-928C-554DD64A1D15}"/>
          </ac:inkMkLst>
        </pc:inkChg>
        <pc:inkChg chg="add del mod">
          <ac:chgData name="dgreipl" userId="d97562fd-b189-437e-b91d-de7b81e9769e" providerId="ADAL" clId="{DF57E143-8C03-4500-B805-9869F416947E}" dt="2019-12-13T14:56:35.495" v="946"/>
          <ac:inkMkLst>
            <pc:docMk/>
            <pc:sldMk cId="1210607970" sldId="919"/>
            <ac:inkMk id="20" creationId="{7C187950-E30B-4FF1-A867-8DF930D6EB6F}"/>
          </ac:inkMkLst>
        </pc:inkChg>
        <pc:inkChg chg="add del mod">
          <ac:chgData name="dgreipl" userId="d97562fd-b189-437e-b91d-de7b81e9769e" providerId="ADAL" clId="{DF57E143-8C03-4500-B805-9869F416947E}" dt="2019-12-13T14:56:34.855" v="944"/>
          <ac:inkMkLst>
            <pc:docMk/>
            <pc:sldMk cId="1210607970" sldId="919"/>
            <ac:inkMk id="22" creationId="{81E23781-D7F7-4C42-B071-D2DD6BD6E42C}"/>
          </ac:inkMkLst>
        </pc:inkChg>
        <pc:inkChg chg="add del">
          <ac:chgData name="dgreipl" userId="d97562fd-b189-437e-b91d-de7b81e9769e" providerId="ADAL" clId="{DF57E143-8C03-4500-B805-9869F416947E}" dt="2019-12-13T15:00:30.948" v="953" actId="9405"/>
          <ac:inkMkLst>
            <pc:docMk/>
            <pc:sldMk cId="1210607970" sldId="919"/>
            <ac:inkMk id="24" creationId="{D7657EBF-2943-440B-B3E4-710D84DA0DDB}"/>
          </ac:inkMkLst>
        </pc:inkChg>
        <pc:inkChg chg="add del">
          <ac:chgData name="dgreipl" userId="d97562fd-b189-437e-b91d-de7b81e9769e" providerId="ADAL" clId="{DF57E143-8C03-4500-B805-9869F416947E}" dt="2019-12-13T15:00:30.564" v="952" actId="9405"/>
          <ac:inkMkLst>
            <pc:docMk/>
            <pc:sldMk cId="1210607970" sldId="919"/>
            <ac:inkMk id="25" creationId="{4F623C66-DDDB-4F9C-902D-FB2A45BD0400}"/>
          </ac:inkMkLst>
        </pc:inkChg>
        <pc:inkChg chg="add del">
          <ac:chgData name="dgreipl" userId="d97562fd-b189-437e-b91d-de7b81e9769e" providerId="ADAL" clId="{DF57E143-8C03-4500-B805-9869F416947E}" dt="2019-12-13T15:00:30.078" v="951" actId="9405"/>
          <ac:inkMkLst>
            <pc:docMk/>
            <pc:sldMk cId="1210607970" sldId="919"/>
            <ac:inkMk id="26" creationId="{AE277E5D-6F3D-4666-B6BA-F50895C06080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28" creationId="{344F6D0C-7CBF-DF4E-AA99-CA7BADC9B6D9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1" creationId="{304140A5-DB73-0548-A7B3-0AA796B79B2D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4" creationId="{6EB478E7-B3A2-2E40-A1D9-095EBE648082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6" creationId="{B7BAAD95-A31E-474A-A4F9-DB689DDE1228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0" creationId="{5FEA649E-BBB2-49F7-B3BB-10BF6FB2EAB6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1" creationId="{F5BF984A-52AB-40CE-BEB2-6614B620F8DA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2" creationId="{70E0F411-04AC-4589-8EF1-9FDCBB18FDF5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3" creationId="{44E18673-2C94-42EE-B883-2AB1B070DEB1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4" creationId="{DD9F91E3-5A9B-4BD7-97B4-17CECCC68FEC}"/>
          </ac:inkMkLst>
        </pc:inkChg>
      </pc:sldChg>
      <pc:sldChg chg="addSp delSp modSp add del">
        <pc:chgData name="dgreipl" userId="d97562fd-b189-437e-b91d-de7b81e9769e" providerId="ADAL" clId="{DF57E143-8C03-4500-B805-9869F416947E}" dt="2019-12-13T15:12:16.155" v="1228" actId="47"/>
        <pc:sldMkLst>
          <pc:docMk/>
          <pc:sldMk cId="178737660" sldId="920"/>
        </pc:sldMkLst>
        <pc:spChg chg="mod">
          <ac:chgData name="dgreipl" userId="d97562fd-b189-437e-b91d-de7b81e9769e" providerId="ADAL" clId="{DF57E143-8C03-4500-B805-9869F416947E}" dt="2019-12-13T15:06:54.576" v="1075" actId="20577"/>
          <ac:spMkLst>
            <pc:docMk/>
            <pc:sldMk cId="178737660" sldId="920"/>
            <ac:spMk id="3" creationId="{2D091535-4EE3-4354-BA01-8ACAD5A10D07}"/>
          </ac:spMkLst>
        </pc:spChg>
        <pc:spChg chg="add del mod">
          <ac:chgData name="dgreipl" userId="d97562fd-b189-437e-b91d-de7b81e9769e" providerId="ADAL" clId="{DF57E143-8C03-4500-B805-9869F416947E}" dt="2019-12-13T15:06:45.593" v="1073" actId="20577"/>
          <ac:spMkLst>
            <pc:docMk/>
            <pc:sldMk cId="178737660" sldId="920"/>
            <ac:spMk id="4" creationId="{0F36029A-B6E0-4B49-9A76-AECB66FDCC6F}"/>
          </ac:spMkLst>
        </pc:spChg>
      </pc:sldChg>
      <pc:sldChg chg="del">
        <pc:chgData name="dgreipl" userId="d97562fd-b189-437e-b91d-de7b81e9769e" providerId="ADAL" clId="{DF57E143-8C03-4500-B805-9869F416947E}" dt="2019-12-13T13:05:16.175" v="0" actId="47"/>
        <pc:sldMkLst>
          <pc:docMk/>
          <pc:sldMk cId="2206863700" sldId="920"/>
        </pc:sldMkLst>
      </pc:sldChg>
      <pc:sldChg chg="addSp delSp modSp add modTransition">
        <pc:chgData name="dgreipl" userId="d97562fd-b189-437e-b91d-de7b81e9769e" providerId="ADAL" clId="{DF57E143-8C03-4500-B805-9869F416947E}" dt="2019-12-13T15:11:49.597" v="1227" actId="14100"/>
        <pc:sldMkLst>
          <pc:docMk/>
          <pc:sldMk cId="1755156614" sldId="921"/>
        </pc:sldMkLst>
        <pc:spChg chg="del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2" creationId="{1766EDA5-801C-43CC-B739-2D64A078F2E1}"/>
          </ac:spMkLst>
        </pc:spChg>
        <pc:spChg chg="del mod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3" creationId="{7D4CB5D9-C3EB-474D-95BD-F5D26FFDF9A5}"/>
          </ac:spMkLst>
        </pc:spChg>
        <pc:spChg chg="add mod">
          <ac:chgData name="dgreipl" userId="d97562fd-b189-437e-b91d-de7b81e9769e" providerId="ADAL" clId="{DF57E143-8C03-4500-B805-9869F416947E}" dt="2019-12-13T15:07:43.207" v="1149" actId="6549"/>
          <ac:spMkLst>
            <pc:docMk/>
            <pc:sldMk cId="1755156614" sldId="921"/>
            <ac:spMk id="4" creationId="{4A1A8259-1685-4F87-B9C1-1254EB4104C8}"/>
          </ac:spMkLst>
        </pc:spChg>
        <pc:spChg chg="add del mod">
          <ac:chgData name="dgreipl" userId="d97562fd-b189-437e-b91d-de7b81e9769e" providerId="ADAL" clId="{DF57E143-8C03-4500-B805-9869F416947E}" dt="2019-12-13T15:11:49.597" v="1227" actId="14100"/>
          <ac:spMkLst>
            <pc:docMk/>
            <pc:sldMk cId="1755156614" sldId="921"/>
            <ac:spMk id="5" creationId="{A2A02B5F-8B19-4998-89DC-611FF86DF78A}"/>
          </ac:spMkLst>
        </pc:spChg>
        <pc:spChg chg="add del">
          <ac:chgData name="dgreipl" userId="d97562fd-b189-437e-b91d-de7b81e9769e" providerId="ADAL" clId="{DF57E143-8C03-4500-B805-9869F416947E}" dt="2019-12-13T15:07:57.325" v="1151"/>
          <ac:spMkLst>
            <pc:docMk/>
            <pc:sldMk cId="1755156614" sldId="921"/>
            <ac:spMk id="6" creationId="{B51AB4F7-259F-4BCC-9170-6AF1783B0C73}"/>
          </ac:spMkLst>
        </pc:spChg>
        <pc:spChg chg="add del">
          <ac:chgData name="dgreipl" userId="d97562fd-b189-437e-b91d-de7b81e9769e" providerId="ADAL" clId="{DF57E143-8C03-4500-B805-9869F416947E}" dt="2019-12-13T15:08:00.638" v="1154"/>
          <ac:spMkLst>
            <pc:docMk/>
            <pc:sldMk cId="1755156614" sldId="921"/>
            <ac:spMk id="7" creationId="{D96B177F-7B6D-4175-B4A3-7292DFA6F4CE}"/>
          </ac:spMkLst>
        </pc:spChg>
        <pc:spChg chg="add del">
          <ac:chgData name="dgreipl" userId="d97562fd-b189-437e-b91d-de7b81e9769e" providerId="ADAL" clId="{DF57E143-8C03-4500-B805-9869F416947E}" dt="2019-12-13T15:11:07.266" v="1222"/>
          <ac:spMkLst>
            <pc:docMk/>
            <pc:sldMk cId="1755156614" sldId="921"/>
            <ac:spMk id="8" creationId="{066F9826-44A5-4B9C-8B16-09ECB4066CCC}"/>
          </ac:spMkLst>
        </pc:spChg>
      </pc:sldChg>
      <pc:sldChg chg="modSp add">
        <pc:chgData name="dgreipl" userId="d97562fd-b189-437e-b91d-de7b81e9769e" providerId="ADAL" clId="{DF57E143-8C03-4500-B805-9869F416947E}" dt="2019-12-13T15:20:21.419" v="1619" actId="20577"/>
        <pc:sldMkLst>
          <pc:docMk/>
          <pc:sldMk cId="2039879679" sldId="922"/>
        </pc:sldMkLst>
        <pc:spChg chg="mod">
          <ac:chgData name="dgreipl" userId="d97562fd-b189-437e-b91d-de7b81e9769e" providerId="ADAL" clId="{DF57E143-8C03-4500-B805-9869F416947E}" dt="2019-12-13T15:20:21.419" v="1619" actId="20577"/>
          <ac:spMkLst>
            <pc:docMk/>
            <pc:sldMk cId="2039879679" sldId="922"/>
            <ac:spMk id="2" creationId="{B5B2958F-3F74-4A02-99C1-9AF4C93966E1}"/>
          </ac:spMkLst>
        </pc:spChg>
        <pc:spChg chg="mod">
          <ac:chgData name="dgreipl" userId="d97562fd-b189-437e-b91d-de7b81e9769e" providerId="ADAL" clId="{DF57E143-8C03-4500-B805-9869F416947E}" dt="2019-12-13T15:19:45.789" v="1599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  <pc:docChgLst>
    <pc:chgData name="dgreipl" userId="d97562fd-b189-437e-b91d-de7b81e9769e" providerId="ADAL" clId="{0ACA08C3-0A08-4722-BDD2-A32E11EC03DC}"/>
    <pc:docChg chg="modSld">
      <pc:chgData name="dgreipl" userId="d97562fd-b189-437e-b91d-de7b81e9769e" providerId="ADAL" clId="{0ACA08C3-0A08-4722-BDD2-A32E11EC03DC}" dt="2019-12-01T16:42:31.916" v="13" actId="20577"/>
      <pc:docMkLst>
        <pc:docMk/>
      </pc:docMkLst>
      <pc:sldChg chg="modSp">
        <pc:chgData name="dgreipl" userId="d97562fd-b189-437e-b91d-de7b81e9769e" providerId="ADAL" clId="{0ACA08C3-0A08-4722-BDD2-A32E11EC03DC}" dt="2019-12-01T16:42:31.916" v="13" actId="20577"/>
        <pc:sldMkLst>
          <pc:docMk/>
          <pc:sldMk cId="2823202252" sldId="915"/>
        </pc:sldMkLst>
        <pc:spChg chg="mod">
          <ac:chgData name="dgreipl" userId="d97562fd-b189-437e-b91d-de7b81e9769e" providerId="ADAL" clId="{0ACA08C3-0A08-4722-BDD2-A32E11EC03DC}" dt="2019-12-01T16:42:31.916" v="1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2F5D670C-406A-4E88-B92B-3439A6BEE05F}"/>
    <pc:docChg chg="custSel addSld delSld modSld sldOrd">
      <pc:chgData name="dgreipl" userId="d97562fd-b189-437e-b91d-de7b81e9769e" providerId="ADAL" clId="{2F5D670C-406A-4E88-B92B-3439A6BEE05F}" dt="2019-12-08T17:50:25.620" v="389"/>
      <pc:docMkLst>
        <pc:docMk/>
      </pc:docMkLst>
      <pc:sldChg chg="modSp">
        <pc:chgData name="dgreipl" userId="d97562fd-b189-437e-b91d-de7b81e9769e" providerId="ADAL" clId="{2F5D670C-406A-4E88-B92B-3439A6BEE05F}" dt="2019-12-08T17:34:38.475" v="24" actId="20577"/>
        <pc:sldMkLst>
          <pc:docMk/>
          <pc:sldMk cId="2823202252" sldId="915"/>
        </pc:sldMkLst>
        <pc:spChg chg="mod">
          <ac:chgData name="dgreipl" userId="d97562fd-b189-437e-b91d-de7b81e9769e" providerId="ADAL" clId="{2F5D670C-406A-4E88-B92B-3439A6BEE05F}" dt="2019-12-08T17:34:38.475" v="2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F5D670C-406A-4E88-B92B-3439A6BEE05F}" dt="2019-12-08T17:34:43.634" v="25" actId="2696"/>
        <pc:sldMkLst>
          <pc:docMk/>
          <pc:sldMk cId="1382553490" sldId="916"/>
        </pc:sldMkLst>
      </pc:sldChg>
      <pc:sldChg chg="addSp delSp modSp">
        <pc:chgData name="dgreipl" userId="d97562fd-b189-437e-b91d-de7b81e9769e" providerId="ADAL" clId="{2F5D670C-406A-4E88-B92B-3439A6BEE05F}" dt="2019-12-08T17:36:12.731" v="57" actId="1076"/>
        <pc:sldMkLst>
          <pc:docMk/>
          <pc:sldMk cId="183838221" sldId="917"/>
        </pc:sldMkLst>
        <pc:spChg chg="add del mod">
          <ac:chgData name="dgreipl" userId="d97562fd-b189-437e-b91d-de7b81e9769e" providerId="ADAL" clId="{2F5D670C-406A-4E88-B92B-3439A6BEE05F}" dt="2019-12-08T17:35:44.222" v="43" actId="478"/>
          <ac:spMkLst>
            <pc:docMk/>
            <pc:sldMk cId="183838221" sldId="917"/>
            <ac:spMk id="3" creationId="{50A60A81-34B3-4809-B5A0-15C7AA81337E}"/>
          </ac:spMkLst>
        </pc:spChg>
        <pc:spChg chg="mod">
          <ac:chgData name="dgreipl" userId="d97562fd-b189-437e-b91d-de7b81e9769e" providerId="ADAL" clId="{2F5D670C-406A-4E88-B92B-3439A6BEE05F}" dt="2019-12-08T17:34:59.434" v="41" actId="20577"/>
          <ac:spMkLst>
            <pc:docMk/>
            <pc:sldMk cId="183838221" sldId="917"/>
            <ac:spMk id="4" creationId="{B874A763-C9A8-46D5-808A-77A024C1DF36}"/>
          </ac:spMkLst>
        </pc:spChg>
        <pc:spChg chg="del">
          <ac:chgData name="dgreipl" userId="d97562fd-b189-437e-b91d-de7b81e9769e" providerId="ADAL" clId="{2F5D670C-406A-4E88-B92B-3439A6BEE05F}" dt="2019-12-08T17:35:03.331" v="42" actId="478"/>
          <ac:spMkLst>
            <pc:docMk/>
            <pc:sldMk cId="183838221" sldId="917"/>
            <ac:spMk id="5" creationId="{6E224398-3AEB-4142-A3EE-3A54B7652AB7}"/>
          </ac:spMkLst>
        </pc:spChg>
        <pc:spChg chg="add mod">
          <ac:chgData name="dgreipl" userId="d97562fd-b189-437e-b91d-de7b81e9769e" providerId="ADAL" clId="{2F5D670C-406A-4E88-B92B-3439A6BEE05F}" dt="2019-12-08T17:36:12.731" v="57" actId="1076"/>
          <ac:spMkLst>
            <pc:docMk/>
            <pc:sldMk cId="183838221" sldId="917"/>
            <ac:spMk id="8" creationId="{C60A0038-6756-4539-BD78-A56901F5CADB}"/>
          </ac:spMkLst>
        </pc:spChg>
        <pc:picChg chg="add mod">
          <ac:chgData name="dgreipl" userId="d97562fd-b189-437e-b91d-de7b81e9769e" providerId="ADAL" clId="{2F5D670C-406A-4E88-B92B-3439A6BEE05F}" dt="2019-12-08T17:35:57.109" v="49" actId="1076"/>
          <ac:picMkLst>
            <pc:docMk/>
            <pc:sldMk cId="183838221" sldId="917"/>
            <ac:picMk id="7" creationId="{2E3BB72E-F9EB-46B8-87FD-DD240753C166}"/>
          </ac:picMkLst>
        </pc:picChg>
      </pc:sldChg>
      <pc:sldChg chg="addSp delSp modSp add">
        <pc:chgData name="dgreipl" userId="d97562fd-b189-437e-b91d-de7b81e9769e" providerId="ADAL" clId="{2F5D670C-406A-4E88-B92B-3439A6BEE05F}" dt="2019-12-08T17:42:37.876" v="235"/>
        <pc:sldMkLst>
          <pc:docMk/>
          <pc:sldMk cId="9834441" sldId="918"/>
        </pc:sldMkLst>
        <pc:spChg chg="mod">
          <ac:chgData name="dgreipl" userId="d97562fd-b189-437e-b91d-de7b81e9769e" providerId="ADAL" clId="{2F5D670C-406A-4E88-B92B-3439A6BEE05F}" dt="2019-12-08T17:40:02.848" v="121" actId="20577"/>
          <ac:spMkLst>
            <pc:docMk/>
            <pc:sldMk cId="9834441" sldId="918"/>
            <ac:spMk id="2" creationId="{B61550F4-638E-4D32-ADF9-5981042AB0D7}"/>
          </ac:spMkLst>
        </pc:spChg>
        <pc:spChg chg="del">
          <ac:chgData name="dgreipl" userId="d97562fd-b189-437e-b91d-de7b81e9769e" providerId="ADAL" clId="{2F5D670C-406A-4E88-B92B-3439A6BEE05F}" dt="2019-12-08T17:40:06.508" v="122" actId="478"/>
          <ac:spMkLst>
            <pc:docMk/>
            <pc:sldMk cId="9834441" sldId="918"/>
            <ac:spMk id="5" creationId="{D5B22175-6820-47AF-947E-6ABB5B57A7E2}"/>
          </ac:spMkLst>
        </pc:spChg>
        <pc:spChg chg="add mod">
          <ac:chgData name="dgreipl" userId="d97562fd-b189-437e-b91d-de7b81e9769e" providerId="ADAL" clId="{2F5D670C-406A-4E88-B92B-3439A6BEE05F}" dt="2019-12-08T17:42:24.346" v="232" actId="20577"/>
          <ac:spMkLst>
            <pc:docMk/>
            <pc:sldMk cId="9834441" sldId="918"/>
            <ac:spMk id="6" creationId="{7588D6E2-2F56-4C2B-8EDC-D42FC6F473A3}"/>
          </ac:spMkLst>
        </pc:spChg>
        <pc:spChg chg="add del">
          <ac:chgData name="dgreipl" userId="d97562fd-b189-437e-b91d-de7b81e9769e" providerId="ADAL" clId="{2F5D670C-406A-4E88-B92B-3439A6BEE05F}" dt="2019-12-08T17:42:34.412" v="234"/>
          <ac:spMkLst>
            <pc:docMk/>
            <pc:sldMk cId="9834441" sldId="918"/>
            <ac:spMk id="7" creationId="{FE8CA7F1-8054-4D32-B9C9-ACAA33B3BAE1}"/>
          </ac:spMkLst>
        </pc:spChg>
        <pc:spChg chg="add">
          <ac:chgData name="dgreipl" userId="d97562fd-b189-437e-b91d-de7b81e9769e" providerId="ADAL" clId="{2F5D670C-406A-4E88-B92B-3439A6BEE05F}" dt="2019-12-08T17:42:37.876" v="235"/>
          <ac:spMkLst>
            <pc:docMk/>
            <pc:sldMk cId="9834441" sldId="918"/>
            <ac:spMk id="8" creationId="{1E7ABAD7-B665-4BF9-A7E5-0752FC495CA2}"/>
          </ac:spMkLst>
        </pc:spChg>
      </pc:sldChg>
      <pc:sldChg chg="del">
        <pc:chgData name="dgreipl" userId="d97562fd-b189-437e-b91d-de7b81e9769e" providerId="ADAL" clId="{2F5D670C-406A-4E88-B92B-3439A6BEE05F}" dt="2019-12-08T17:34:44.296" v="26" actId="2696"/>
        <pc:sldMkLst>
          <pc:docMk/>
          <pc:sldMk cId="361342258" sldId="918"/>
        </pc:sldMkLst>
      </pc:sldChg>
      <pc:sldChg chg="modSp add ord">
        <pc:chgData name="dgreipl" userId="d97562fd-b189-437e-b91d-de7b81e9769e" providerId="ADAL" clId="{2F5D670C-406A-4E88-B92B-3439A6BEE05F}" dt="2019-12-08T17:50:25.620" v="389"/>
        <pc:sldMkLst>
          <pc:docMk/>
          <pc:sldMk cId="1133390091" sldId="919"/>
        </pc:sldMkLst>
        <pc:spChg chg="mod">
          <ac:chgData name="dgreipl" userId="d97562fd-b189-437e-b91d-de7b81e9769e" providerId="ADAL" clId="{2F5D670C-406A-4E88-B92B-3439A6BEE05F}" dt="2019-12-08T17:43:51.753" v="275" actId="20577"/>
          <ac:spMkLst>
            <pc:docMk/>
            <pc:sldMk cId="1133390091" sldId="919"/>
            <ac:spMk id="2" creationId="{D4CD7E50-FF18-4A23-B732-B866C977EF67}"/>
          </ac:spMkLst>
        </pc:spChg>
        <pc:spChg chg="mod">
          <ac:chgData name="dgreipl" userId="d97562fd-b189-437e-b91d-de7b81e9769e" providerId="ADAL" clId="{2F5D670C-406A-4E88-B92B-3439A6BEE05F}" dt="2019-12-08T17:48:26.449" v="388" actId="1076"/>
          <ac:spMkLst>
            <pc:docMk/>
            <pc:sldMk cId="1133390091" sldId="919"/>
            <ac:spMk id="5" creationId="{61EFB780-6069-4D9C-B7B0-BA845BF55E2D}"/>
          </ac:spMkLst>
        </pc:spChg>
      </pc:sldChg>
      <pc:sldChg chg="del">
        <pc:chgData name="dgreipl" userId="d97562fd-b189-437e-b91d-de7b81e9769e" providerId="ADAL" clId="{2F5D670C-406A-4E88-B92B-3439A6BEE05F}" dt="2019-12-08T17:34:45.314" v="27" actId="2696"/>
        <pc:sldMkLst>
          <pc:docMk/>
          <pc:sldMk cId="1994449365" sldId="919"/>
        </pc:sldMkLst>
      </pc:sldChg>
      <pc:sldChg chg="addSp delSp modSp add modTransition">
        <pc:chgData name="dgreipl" userId="d97562fd-b189-437e-b91d-de7b81e9769e" providerId="ADAL" clId="{2F5D670C-406A-4E88-B92B-3439A6BEE05F}" dt="2019-12-08T17:47:06.244" v="372" actId="1076"/>
        <pc:sldMkLst>
          <pc:docMk/>
          <pc:sldMk cId="2206863700" sldId="920"/>
        </pc:sldMkLst>
        <pc:spChg chg="del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2" creationId="{20266A1C-8611-4F7D-A224-371C18E64029}"/>
          </ac:spMkLst>
        </pc:spChg>
        <pc:spChg chg="del mod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3" creationId="{CDA96A7A-A4F5-45B4-9767-324ED38BBD2E}"/>
          </ac:spMkLst>
        </pc:spChg>
        <pc:spChg chg="add mod">
          <ac:chgData name="dgreipl" userId="d97562fd-b189-437e-b91d-de7b81e9769e" providerId="ADAL" clId="{2F5D670C-406A-4E88-B92B-3439A6BEE05F}" dt="2019-12-08T17:45:18.796" v="333" actId="20577"/>
          <ac:spMkLst>
            <pc:docMk/>
            <pc:sldMk cId="2206863700" sldId="920"/>
            <ac:spMk id="4" creationId="{2F8E0C9E-C8A4-4933-A2D1-3AD94E82D17A}"/>
          </ac:spMkLst>
        </pc:spChg>
        <pc:spChg chg="add del mod">
          <ac:chgData name="dgreipl" userId="d97562fd-b189-437e-b91d-de7b81e9769e" providerId="ADAL" clId="{2F5D670C-406A-4E88-B92B-3439A6BEE05F}" dt="2019-12-08T17:45:21.614" v="334" actId="478"/>
          <ac:spMkLst>
            <pc:docMk/>
            <pc:sldMk cId="2206863700" sldId="920"/>
            <ac:spMk id="5" creationId="{1B1B0791-607F-4B2E-BBEC-0D07ED766708}"/>
          </ac:spMkLst>
        </pc:spChg>
        <pc:spChg chg="add del">
          <ac:chgData name="dgreipl" userId="d97562fd-b189-437e-b91d-de7b81e9769e" providerId="ADAL" clId="{2F5D670C-406A-4E88-B92B-3439A6BEE05F}" dt="2019-12-08T17:45:24.091" v="336"/>
          <ac:spMkLst>
            <pc:docMk/>
            <pc:sldMk cId="2206863700" sldId="920"/>
            <ac:spMk id="6" creationId="{411CE876-0F67-4685-BA21-D2A22A3E12C0}"/>
          </ac:spMkLst>
        </pc:spChg>
        <pc:spChg chg="add mod">
          <ac:chgData name="dgreipl" userId="d97562fd-b189-437e-b91d-de7b81e9769e" providerId="ADAL" clId="{2F5D670C-406A-4E88-B92B-3439A6BEE05F}" dt="2019-12-08T17:47:06.244" v="372" actId="1076"/>
          <ac:spMkLst>
            <pc:docMk/>
            <pc:sldMk cId="2206863700" sldId="920"/>
            <ac:spMk id="8" creationId="{44D78482-3614-4F79-9366-318C695D0467}"/>
          </ac:spMkLst>
        </pc:spChg>
        <pc:picChg chg="add mod">
          <ac:chgData name="dgreipl" userId="d97562fd-b189-437e-b91d-de7b81e9769e" providerId="ADAL" clId="{2F5D670C-406A-4E88-B92B-3439A6BEE05F}" dt="2019-12-08T17:46:29.443" v="342" actId="1076"/>
          <ac:picMkLst>
            <pc:docMk/>
            <pc:sldMk cId="2206863700" sldId="920"/>
            <ac:picMk id="1026" creationId="{0B53C126-251F-4CD6-9221-737D2B1D11E7}"/>
          </ac:picMkLst>
        </pc:picChg>
      </pc:sldChg>
    </pc:docChg>
  </pc:docChgLst>
  <pc:docChgLst>
    <pc:chgData name="Dieter" userId="d97562fd-b189-437e-b91d-de7b81e9769e" providerId="ADAL" clId="{4181B3FD-B8F2-4617-8B51-970EE8881D3B}"/>
    <pc:docChg chg="custSel addSld delSld modSld">
      <pc:chgData name="Dieter" userId="d97562fd-b189-437e-b91d-de7b81e9769e" providerId="ADAL" clId="{4181B3FD-B8F2-4617-8B51-970EE8881D3B}" dt="2020-11-09T15:40:30.497" v="359" actId="1076"/>
      <pc:docMkLst>
        <pc:docMk/>
      </pc:docMkLst>
      <pc:sldChg chg="delSp modSp mod">
        <pc:chgData name="Dieter" userId="d97562fd-b189-437e-b91d-de7b81e9769e" providerId="ADAL" clId="{4181B3FD-B8F2-4617-8B51-970EE8881D3B}" dt="2020-11-09T14:37:52.913" v="24" actId="478"/>
        <pc:sldMkLst>
          <pc:docMk/>
          <pc:sldMk cId="2823202252" sldId="915"/>
        </pc:sldMkLst>
        <pc:spChg chg="mod">
          <ac:chgData name="Dieter" userId="d97562fd-b189-437e-b91d-de7b81e9769e" providerId="ADAL" clId="{4181B3FD-B8F2-4617-8B51-970EE8881D3B}" dt="2020-11-09T14:37:39.601" v="18" actId="20577"/>
          <ac:spMkLst>
            <pc:docMk/>
            <pc:sldMk cId="2823202252" sldId="915"/>
            <ac:spMk id="4" creationId="{4B948360-B672-4DD7-BDBE-C4D39DA10A40}"/>
          </ac:spMkLst>
        </pc:spChg>
        <pc:spChg chg="del">
          <ac:chgData name="Dieter" userId="d97562fd-b189-437e-b91d-de7b81e9769e" providerId="ADAL" clId="{4181B3FD-B8F2-4617-8B51-970EE8881D3B}" dt="2020-11-09T14:37:52.913" v="24" actId="478"/>
          <ac:spMkLst>
            <pc:docMk/>
            <pc:sldMk cId="2823202252" sldId="915"/>
            <ac:spMk id="5" creationId="{0A322C10-9169-41AF-925C-C1ECD26B7CAD}"/>
          </ac:spMkLst>
        </pc:spChg>
      </pc:sldChg>
      <pc:sldChg chg="addSp delSp modSp new mod modClrScheme chgLayout">
        <pc:chgData name="Dieter" userId="d97562fd-b189-437e-b91d-de7b81e9769e" providerId="ADAL" clId="{4181B3FD-B8F2-4617-8B51-970EE8881D3B}" dt="2020-11-09T15:40:30.497" v="359" actId="1076"/>
        <pc:sldMkLst>
          <pc:docMk/>
          <pc:sldMk cId="2696480870" sldId="916"/>
        </pc:sldMkLst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2" creationId="{8F48B58A-1DF5-4A21-9CBD-4483610F36CA}"/>
          </ac:spMkLst>
        </pc:spChg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3" creationId="{D9372E8A-4A86-4F8F-A17E-172E131F8C91}"/>
          </ac:spMkLst>
        </pc:spChg>
        <pc:spChg chg="add mod ord">
          <ac:chgData name="Dieter" userId="d97562fd-b189-437e-b91d-de7b81e9769e" providerId="ADAL" clId="{4181B3FD-B8F2-4617-8B51-970EE8881D3B}" dt="2020-11-09T14:38:09.552" v="39" actId="20577"/>
          <ac:spMkLst>
            <pc:docMk/>
            <pc:sldMk cId="2696480870" sldId="916"/>
            <ac:spMk id="4" creationId="{B19FB078-A2E6-42C9-A05C-14AF628106A0}"/>
          </ac:spMkLst>
        </pc:spChg>
        <pc:spChg chg="add del mod ord">
          <ac:chgData name="Dieter" userId="d97562fd-b189-437e-b91d-de7b81e9769e" providerId="ADAL" clId="{4181B3FD-B8F2-4617-8B51-970EE8881D3B}" dt="2020-11-09T14:38:22.143" v="41" actId="478"/>
          <ac:spMkLst>
            <pc:docMk/>
            <pc:sldMk cId="2696480870" sldId="916"/>
            <ac:spMk id="5" creationId="{C9917143-FEC6-4CCD-86D2-9E22CBD259C3}"/>
          </ac:spMkLst>
        </pc:spChg>
        <pc:spChg chg="add del mod">
          <ac:chgData name="Dieter" userId="d97562fd-b189-437e-b91d-de7b81e9769e" providerId="ADAL" clId="{4181B3FD-B8F2-4617-8B51-970EE8881D3B}" dt="2020-11-09T14:38:22.148" v="43"/>
          <ac:spMkLst>
            <pc:docMk/>
            <pc:sldMk cId="2696480870" sldId="916"/>
            <ac:spMk id="6" creationId="{C0583C2D-C0D1-41AC-ACDB-C8721E3931D0}"/>
          </ac:spMkLst>
        </pc:spChg>
        <pc:spChg chg="add mod">
          <ac:chgData name="Dieter" userId="d97562fd-b189-437e-b91d-de7b81e9769e" providerId="ADAL" clId="{4181B3FD-B8F2-4617-8B51-970EE8881D3B}" dt="2020-11-09T14:40:46.633" v="132" actId="1076"/>
          <ac:spMkLst>
            <pc:docMk/>
            <pc:sldMk cId="2696480870" sldId="916"/>
            <ac:spMk id="7" creationId="{2190DA01-E368-470C-93D4-E4EAE7A5D2BB}"/>
          </ac:spMkLst>
        </pc:spChg>
        <pc:spChg chg="add mod">
          <ac:chgData name="Dieter" userId="d97562fd-b189-437e-b91d-de7b81e9769e" providerId="ADAL" clId="{4181B3FD-B8F2-4617-8B51-970EE8881D3B}" dt="2020-11-09T14:41:40.361" v="148" actId="1076"/>
          <ac:spMkLst>
            <pc:docMk/>
            <pc:sldMk cId="2696480870" sldId="916"/>
            <ac:spMk id="9" creationId="{CFBC043B-790D-41A3-A2D1-9D5AE564CA8C}"/>
          </ac:spMkLst>
        </pc:spChg>
        <pc:spChg chg="add mod">
          <ac:chgData name="Dieter" userId="d97562fd-b189-437e-b91d-de7b81e9769e" providerId="ADAL" clId="{4181B3FD-B8F2-4617-8B51-970EE8881D3B}" dt="2020-11-09T14:40:38.813" v="130" actId="207"/>
          <ac:spMkLst>
            <pc:docMk/>
            <pc:sldMk cId="2696480870" sldId="916"/>
            <ac:spMk id="11" creationId="{FD789AB1-AFE5-4222-924C-CB5BA5F88B44}"/>
          </ac:spMkLst>
        </pc:spChg>
        <pc:spChg chg="add mod">
          <ac:chgData name="Dieter" userId="d97562fd-b189-437e-b91d-de7b81e9769e" providerId="ADAL" clId="{4181B3FD-B8F2-4617-8B51-970EE8881D3B}" dt="2020-11-09T15:24:16.604" v="194" actId="1076"/>
          <ac:spMkLst>
            <pc:docMk/>
            <pc:sldMk cId="2696480870" sldId="916"/>
            <ac:spMk id="13" creationId="{D9BBEDA4-B225-4E94-AA29-555EF9B326E7}"/>
          </ac:spMkLst>
        </pc:spChg>
        <pc:spChg chg="add mod">
          <ac:chgData name="Dieter" userId="d97562fd-b189-437e-b91d-de7b81e9769e" providerId="ADAL" clId="{4181B3FD-B8F2-4617-8B51-970EE8881D3B}" dt="2020-11-09T15:24:19.401" v="195" actId="1076"/>
          <ac:spMkLst>
            <pc:docMk/>
            <pc:sldMk cId="2696480870" sldId="916"/>
            <ac:spMk id="15" creationId="{08FA1661-5494-41C0-AF39-2A11E8B24D8A}"/>
          </ac:spMkLst>
        </pc:spChg>
        <pc:spChg chg="add mod">
          <ac:chgData name="Dieter" userId="d97562fd-b189-437e-b91d-de7b81e9769e" providerId="ADAL" clId="{4181B3FD-B8F2-4617-8B51-970EE8881D3B}" dt="2020-11-09T15:24:22.674" v="196" actId="1076"/>
          <ac:spMkLst>
            <pc:docMk/>
            <pc:sldMk cId="2696480870" sldId="916"/>
            <ac:spMk id="17" creationId="{31712B04-9E01-416A-9D76-8312FD6C6C47}"/>
          </ac:spMkLst>
        </pc:spChg>
        <pc:spChg chg="add mod">
          <ac:chgData name="Dieter" userId="d97562fd-b189-437e-b91d-de7b81e9769e" providerId="ADAL" clId="{4181B3FD-B8F2-4617-8B51-970EE8881D3B}" dt="2020-11-09T14:42:31.946" v="166" actId="1076"/>
          <ac:spMkLst>
            <pc:docMk/>
            <pc:sldMk cId="2696480870" sldId="916"/>
            <ac:spMk id="30" creationId="{426485BC-4EA3-43EE-9A1A-9C05F979BD9C}"/>
          </ac:spMkLst>
        </pc:spChg>
        <pc:spChg chg="add mod">
          <ac:chgData name="Dieter" userId="d97562fd-b189-437e-b91d-de7b81e9769e" providerId="ADAL" clId="{4181B3FD-B8F2-4617-8B51-970EE8881D3B}" dt="2020-11-09T15:24:27.427" v="197" actId="113"/>
          <ac:spMkLst>
            <pc:docMk/>
            <pc:sldMk cId="2696480870" sldId="916"/>
            <ac:spMk id="32" creationId="{27B02FCA-B18C-4674-A948-34E7DE6611F6}"/>
          </ac:spMkLst>
        </pc:spChg>
        <pc:spChg chg="add mod">
          <ac:chgData name="Dieter" userId="d97562fd-b189-437e-b91d-de7b81e9769e" providerId="ADAL" clId="{4181B3FD-B8F2-4617-8B51-970EE8881D3B}" dt="2020-11-09T15:28:01.888" v="224" actId="1076"/>
          <ac:spMkLst>
            <pc:docMk/>
            <pc:sldMk cId="2696480870" sldId="916"/>
            <ac:spMk id="33" creationId="{E623282C-27DB-4C81-999F-7EBF3CCB892E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35" creationId="{1764A751-CF2A-4104-93FC-E305D9EC3149}"/>
          </ac:spMkLst>
        </pc:spChg>
        <pc:spChg chg="add mod">
          <ac:chgData name="Dieter" userId="d97562fd-b189-437e-b91d-de7b81e9769e" providerId="ADAL" clId="{4181B3FD-B8F2-4617-8B51-970EE8881D3B}" dt="2020-11-09T15:40:24.488" v="357" actId="1076"/>
          <ac:spMkLst>
            <pc:docMk/>
            <pc:sldMk cId="2696480870" sldId="916"/>
            <ac:spMk id="37" creationId="{497F7B44-31C4-42FC-BFD0-4677461B727C}"/>
          </ac:spMkLst>
        </pc:spChg>
        <pc:spChg chg="add mod">
          <ac:chgData name="Dieter" userId="d97562fd-b189-437e-b91d-de7b81e9769e" providerId="ADAL" clId="{4181B3FD-B8F2-4617-8B51-970EE8881D3B}" dt="2020-11-09T15:30:48.627" v="286" actId="20577"/>
          <ac:spMkLst>
            <pc:docMk/>
            <pc:sldMk cId="2696480870" sldId="916"/>
            <ac:spMk id="39" creationId="{AC8EC43D-8096-45E5-8393-1B05977FD235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41" creationId="{C3E5028E-4429-411A-A25A-E60E6C42EE65}"/>
          </ac:spMkLst>
        </pc:spChg>
        <pc:spChg chg="add mod">
          <ac:chgData name="Dieter" userId="d97562fd-b189-437e-b91d-de7b81e9769e" providerId="ADAL" clId="{4181B3FD-B8F2-4617-8B51-970EE8881D3B}" dt="2020-11-09T15:31:36.250" v="299" actId="1076"/>
          <ac:spMkLst>
            <pc:docMk/>
            <pc:sldMk cId="2696480870" sldId="916"/>
            <ac:spMk id="43" creationId="{81E5A910-A716-4F55-B91F-2681F08490E0}"/>
          </ac:spMkLst>
        </pc:spChg>
        <pc:spChg chg="add mod">
          <ac:chgData name="Dieter" userId="d97562fd-b189-437e-b91d-de7b81e9769e" providerId="ADAL" clId="{4181B3FD-B8F2-4617-8B51-970EE8881D3B}" dt="2020-11-09T15:32:16.881" v="306" actId="20577"/>
          <ac:spMkLst>
            <pc:docMk/>
            <pc:sldMk cId="2696480870" sldId="916"/>
            <ac:spMk id="45" creationId="{73C2F10D-CA0C-4A5B-B708-6662B94F792A}"/>
          </ac:spMkLst>
        </pc:spChg>
        <pc:spChg chg="add mod">
          <ac:chgData name="Dieter" userId="d97562fd-b189-437e-b91d-de7b81e9769e" providerId="ADAL" clId="{4181B3FD-B8F2-4617-8B51-970EE8881D3B}" dt="2020-11-09T15:32:55.514" v="317" actId="20577"/>
          <ac:spMkLst>
            <pc:docMk/>
            <pc:sldMk cId="2696480870" sldId="916"/>
            <ac:spMk id="47" creationId="{38711127-8AF7-4096-ABEC-034E457700A2}"/>
          </ac:spMkLst>
        </pc:spChg>
        <pc:spChg chg="add mod">
          <ac:chgData name="Dieter" userId="d97562fd-b189-437e-b91d-de7b81e9769e" providerId="ADAL" clId="{4181B3FD-B8F2-4617-8B51-970EE8881D3B}" dt="2020-11-09T15:34:18.985" v="326" actId="1076"/>
          <ac:spMkLst>
            <pc:docMk/>
            <pc:sldMk cId="2696480870" sldId="916"/>
            <ac:spMk id="49" creationId="{5FDB46BB-BE15-4E3A-9629-1CB80D88796A}"/>
          </ac:spMkLst>
        </pc:spChg>
        <pc:spChg chg="add mod">
          <ac:chgData name="Dieter" userId="d97562fd-b189-437e-b91d-de7b81e9769e" providerId="ADAL" clId="{4181B3FD-B8F2-4617-8B51-970EE8881D3B}" dt="2020-11-09T15:34:52.255" v="333" actId="1076"/>
          <ac:spMkLst>
            <pc:docMk/>
            <pc:sldMk cId="2696480870" sldId="916"/>
            <ac:spMk id="51" creationId="{FE196752-A26C-4D9C-9E66-C70BA7EFC526}"/>
          </ac:spMkLst>
        </pc:spChg>
        <pc:spChg chg="add mod">
          <ac:chgData name="Dieter" userId="d97562fd-b189-437e-b91d-de7b81e9769e" providerId="ADAL" clId="{4181B3FD-B8F2-4617-8B51-970EE8881D3B}" dt="2020-11-09T15:35:35.192" v="341" actId="1076"/>
          <ac:spMkLst>
            <pc:docMk/>
            <pc:sldMk cId="2696480870" sldId="916"/>
            <ac:spMk id="53" creationId="{3AE7C0AA-3271-4230-B660-612C671F91B6}"/>
          </ac:spMkLst>
        </pc:spChg>
        <pc:spChg chg="add mod">
          <ac:chgData name="Dieter" userId="d97562fd-b189-437e-b91d-de7b81e9769e" providerId="ADAL" clId="{4181B3FD-B8F2-4617-8B51-970EE8881D3B}" dt="2020-11-09T15:37:36.521" v="355" actId="1076"/>
          <ac:spMkLst>
            <pc:docMk/>
            <pc:sldMk cId="2696480870" sldId="916"/>
            <ac:spMk id="55" creationId="{8ACC8DC3-620D-4008-B562-7ACABD1D73ED}"/>
          </ac:spMkLst>
        </pc:spChg>
        <pc:cxnChg chg="add mod">
          <ac:chgData name="Dieter" userId="d97562fd-b189-437e-b91d-de7b81e9769e" providerId="ADAL" clId="{4181B3FD-B8F2-4617-8B51-970EE8881D3B}" dt="2020-11-09T14:41:19.249" v="141" actId="14100"/>
          <ac:cxnSpMkLst>
            <pc:docMk/>
            <pc:sldMk cId="2696480870" sldId="916"/>
            <ac:cxnSpMk id="19" creationId="{852FA630-37D5-4811-B175-A0B2128DC7F6}"/>
          </ac:cxnSpMkLst>
        </pc:cxnChg>
        <pc:cxnChg chg="add mod">
          <ac:chgData name="Dieter" userId="d97562fd-b189-437e-b91d-de7b81e9769e" providerId="ADAL" clId="{4181B3FD-B8F2-4617-8B51-970EE8881D3B}" dt="2020-11-09T14:41:16.858" v="140" actId="14100"/>
          <ac:cxnSpMkLst>
            <pc:docMk/>
            <pc:sldMk cId="2696480870" sldId="916"/>
            <ac:cxnSpMk id="21" creationId="{41F687CF-3F5A-4E2C-A3C4-96B18E8CE3AA}"/>
          </ac:cxnSpMkLst>
        </pc:cxnChg>
        <pc:cxnChg chg="add mod">
          <ac:chgData name="Dieter" userId="d97562fd-b189-437e-b91d-de7b81e9769e" providerId="ADAL" clId="{4181B3FD-B8F2-4617-8B51-970EE8881D3B}" dt="2020-11-09T14:41:47.256" v="150" actId="14100"/>
          <ac:cxnSpMkLst>
            <pc:docMk/>
            <pc:sldMk cId="2696480870" sldId="916"/>
            <ac:cxnSpMk id="24" creationId="{41D1275F-E775-4321-8BC8-E3AB162E809F}"/>
          </ac:cxnSpMkLst>
        </pc:cxnChg>
        <pc:cxnChg chg="add mod">
          <ac:chgData name="Dieter" userId="d97562fd-b189-437e-b91d-de7b81e9769e" providerId="ADAL" clId="{4181B3FD-B8F2-4617-8B51-970EE8881D3B}" dt="2020-11-09T14:41:44.752" v="149" actId="14100"/>
          <ac:cxnSpMkLst>
            <pc:docMk/>
            <pc:sldMk cId="2696480870" sldId="916"/>
            <ac:cxnSpMk id="26" creationId="{D2E1BF3F-F7E2-41A6-86F7-2DEF60A61186}"/>
          </ac:cxnSpMkLst>
        </pc:cxnChg>
        <pc:cxnChg chg="add">
          <ac:chgData name="Dieter" userId="d97562fd-b189-437e-b91d-de7b81e9769e" providerId="ADAL" clId="{4181B3FD-B8F2-4617-8B51-970EE8881D3B}" dt="2020-11-09T15:38:40.392" v="356" actId="11529"/>
          <ac:cxnSpMkLst>
            <pc:docMk/>
            <pc:sldMk cId="2696480870" sldId="916"/>
            <ac:cxnSpMk id="57" creationId="{743B57FA-10BD-4361-9E47-17B19AE9E42F}"/>
          </ac:cxnSpMkLst>
        </pc:cxnChg>
        <pc:cxnChg chg="add mod">
          <ac:chgData name="Dieter" userId="d97562fd-b189-437e-b91d-de7b81e9769e" providerId="ADAL" clId="{4181B3FD-B8F2-4617-8B51-970EE8881D3B}" dt="2020-11-09T15:40:30.497" v="359" actId="1076"/>
          <ac:cxnSpMkLst>
            <pc:docMk/>
            <pc:sldMk cId="2696480870" sldId="916"/>
            <ac:cxnSpMk id="58" creationId="{4F09CB41-0D2B-41EA-B371-E236DCF2AB9C}"/>
          </ac:cxnSpMkLst>
        </pc:cxnChg>
      </pc:sldChg>
      <pc:sldChg chg="del">
        <pc:chgData name="Dieter" userId="d97562fd-b189-437e-b91d-de7b81e9769e" providerId="ADAL" clId="{4181B3FD-B8F2-4617-8B51-970EE8881D3B}" dt="2020-11-09T14:37:42.925" v="19" actId="47"/>
        <pc:sldMkLst>
          <pc:docMk/>
          <pc:sldMk cId="161468688" sldId="917"/>
        </pc:sldMkLst>
      </pc:sldChg>
      <pc:sldChg chg="del">
        <pc:chgData name="Dieter" userId="d97562fd-b189-437e-b91d-de7b81e9769e" providerId="ADAL" clId="{4181B3FD-B8F2-4617-8B51-970EE8881D3B}" dt="2020-11-09T14:37:43.659" v="20" actId="47"/>
        <pc:sldMkLst>
          <pc:docMk/>
          <pc:sldMk cId="780378464" sldId="918"/>
        </pc:sldMkLst>
      </pc:sldChg>
      <pc:sldChg chg="del">
        <pc:chgData name="Dieter" userId="d97562fd-b189-437e-b91d-de7b81e9769e" providerId="ADAL" clId="{4181B3FD-B8F2-4617-8B51-970EE8881D3B}" dt="2020-11-09T14:37:44.159" v="21" actId="47"/>
        <pc:sldMkLst>
          <pc:docMk/>
          <pc:sldMk cId="1210607970" sldId="919"/>
        </pc:sldMkLst>
      </pc:sldChg>
      <pc:sldChg chg="del">
        <pc:chgData name="Dieter" userId="d97562fd-b189-437e-b91d-de7b81e9769e" providerId="ADAL" clId="{4181B3FD-B8F2-4617-8B51-970EE8881D3B}" dt="2020-11-09T14:37:44.632" v="22" actId="47"/>
        <pc:sldMkLst>
          <pc:docMk/>
          <pc:sldMk cId="1755156614" sldId="921"/>
        </pc:sldMkLst>
      </pc:sldChg>
      <pc:sldChg chg="del">
        <pc:chgData name="Dieter" userId="d97562fd-b189-437e-b91d-de7b81e9769e" providerId="ADAL" clId="{4181B3FD-B8F2-4617-8B51-970EE8881D3B}" dt="2020-11-09T14:37:47.459" v="23" actId="47"/>
        <pc:sldMkLst>
          <pc:docMk/>
          <pc:sldMk cId="2039879679" sldId="922"/>
        </pc:sldMkLst>
      </pc:sldChg>
    </pc:docChg>
  </pc:docChgLst>
  <pc:docChgLst>
    <pc:chgData name="dgreipl" userId="d97562fd-b189-437e-b91d-de7b81e9769e" providerId="ADAL" clId="{67774ACB-E0B1-D04A-8AAF-DFA8B38CB1AD}"/>
    <pc:docChg chg="undo custSel modSld">
      <pc:chgData name="dgreipl" userId="d97562fd-b189-437e-b91d-de7b81e9769e" providerId="ADAL" clId="{67774ACB-E0B1-D04A-8AAF-DFA8B38CB1AD}" dt="2019-12-13T15:03:07.975" v="58"/>
      <pc:docMkLst>
        <pc:docMk/>
      </pc:docMkLst>
      <pc:sldChg chg="addSp delSp modSp">
        <pc:chgData name="dgreipl" userId="d97562fd-b189-437e-b91d-de7b81e9769e" providerId="ADAL" clId="{67774ACB-E0B1-D04A-8AAF-DFA8B38CB1AD}" dt="2019-12-13T15:03:07.975" v="58"/>
        <pc:sldMkLst>
          <pc:docMk/>
          <pc:sldMk cId="1210607970" sldId="919"/>
        </pc:sldMkLst>
        <pc:inkChg chg="add del">
          <ac:chgData name="dgreipl" userId="d97562fd-b189-437e-b91d-de7b81e9769e" providerId="ADAL" clId="{67774ACB-E0B1-D04A-8AAF-DFA8B38CB1AD}" dt="2019-12-13T15:01:57.832" v="34"/>
          <ac:inkMkLst>
            <pc:docMk/>
            <pc:sldMk cId="1210607970" sldId="919"/>
            <ac:inkMk id="5" creationId="{CC9FABE0-22AB-8B4C-ABB7-29EE448BED13}"/>
          </ac:inkMkLst>
        </pc:inkChg>
        <pc:inkChg chg="add del">
          <ac:chgData name="dgreipl" userId="d97562fd-b189-437e-b91d-de7b81e9769e" providerId="ADAL" clId="{67774ACB-E0B1-D04A-8AAF-DFA8B38CB1AD}" dt="2019-12-13T15:00:52.813" v="4"/>
          <ac:inkMkLst>
            <pc:docMk/>
            <pc:sldMk cId="1210607970" sldId="919"/>
            <ac:inkMk id="5" creationId="{FAE88D07-9AB9-9047-BFEE-5059C36CA91F}"/>
          </ac:inkMkLst>
        </pc:inkChg>
        <pc:inkChg chg="add del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7" creationId="{23A535DB-9448-A644-8AD5-5DBE0EB9CD0A}"/>
          </ac:inkMkLst>
        </pc:inkChg>
        <pc:inkChg chg="add del">
          <ac:chgData name="dgreipl" userId="d97562fd-b189-437e-b91d-de7b81e9769e" providerId="ADAL" clId="{67774ACB-E0B1-D04A-8AAF-DFA8B38CB1AD}" dt="2019-12-13T15:01:53.883" v="27"/>
          <ac:inkMkLst>
            <pc:docMk/>
            <pc:sldMk cId="1210607970" sldId="919"/>
            <ac:inkMk id="7" creationId="{D25BF9DE-640E-FA4B-9DC1-A06716CECDB9}"/>
          </ac:inkMkLst>
        </pc:inkChg>
        <pc:inkChg chg="add del reco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8" creationId="{192F3B4E-E471-C943-92DD-1034179D665F}"/>
          </ac:inkMkLst>
        </pc:inkChg>
        <pc:inkChg chg="add del">
          <ac:chgData name="dgreipl" userId="d97562fd-b189-437e-b91d-de7b81e9769e" providerId="ADAL" clId="{67774ACB-E0B1-D04A-8AAF-DFA8B38CB1AD}" dt="2019-12-13T15:01:59.470" v="36"/>
          <ac:inkMkLst>
            <pc:docMk/>
            <pc:sldMk cId="1210607970" sldId="919"/>
            <ac:inkMk id="8" creationId="{F63D9C4C-CA8D-3746-9578-573FF030465A}"/>
          </ac:inkMkLst>
        </pc:inkChg>
        <pc:inkChg chg="add del">
          <ac:chgData name="dgreipl" userId="d97562fd-b189-437e-b91d-de7b81e9769e" providerId="ADAL" clId="{67774ACB-E0B1-D04A-8AAF-DFA8B38CB1AD}" dt="2019-12-13T15:01:57.819" v="29"/>
          <ac:inkMkLst>
            <pc:docMk/>
            <pc:sldMk cId="1210607970" sldId="919"/>
            <ac:inkMk id="9" creationId="{FA3C4F19-579B-EC4E-B098-88994CF80C84}"/>
          </ac:inkMkLst>
        </pc:inkChg>
        <pc:inkChg chg="add del">
          <ac:chgData name="dgreipl" userId="d97562fd-b189-437e-b91d-de7b81e9769e" providerId="ADAL" clId="{67774ACB-E0B1-D04A-8AAF-DFA8B38CB1AD}" dt="2019-12-13T15:01:57.825" v="31"/>
          <ac:inkMkLst>
            <pc:docMk/>
            <pc:sldMk cId="1210607970" sldId="919"/>
            <ac:inkMk id="10" creationId="{03FA36EA-8F03-CE40-B0B1-9FF2EA04EE90}"/>
          </ac:inkMkLst>
        </pc:inkChg>
        <pc:inkChg chg="add del">
          <ac:chgData name="dgreipl" userId="d97562fd-b189-437e-b91d-de7b81e9769e" providerId="ADAL" clId="{67774ACB-E0B1-D04A-8AAF-DFA8B38CB1AD}" dt="2019-12-13T15:01:57.828" v="32"/>
          <ac:inkMkLst>
            <pc:docMk/>
            <pc:sldMk cId="1210607970" sldId="919"/>
            <ac:inkMk id="11" creationId="{89677026-5580-E349-A445-5D2860D1BA4A}"/>
          </ac:inkMkLst>
        </pc:inkChg>
        <pc:inkChg chg="add del">
          <ac:chgData name="dgreipl" userId="d97562fd-b189-437e-b91d-de7b81e9769e" providerId="ADAL" clId="{67774ACB-E0B1-D04A-8AAF-DFA8B38CB1AD}" dt="2019-12-13T15:01:57.830" v="33"/>
          <ac:inkMkLst>
            <pc:docMk/>
            <pc:sldMk cId="1210607970" sldId="919"/>
            <ac:inkMk id="12" creationId="{F11C5605-B487-C94E-B045-528F8BE478BE}"/>
          </ac:inkMkLst>
        </pc:inkChg>
        <pc:inkChg chg="add del">
          <ac:chgData name="dgreipl" userId="d97562fd-b189-437e-b91d-de7b81e9769e" providerId="ADAL" clId="{67774ACB-E0B1-D04A-8AAF-DFA8B38CB1AD}" dt="2019-12-13T15:01:06.427" v="15"/>
          <ac:inkMkLst>
            <pc:docMk/>
            <pc:sldMk cId="1210607970" sldId="919"/>
            <ac:inkMk id="13" creationId="{5DC1CE91-31C7-674D-BFF2-4474F3206164}"/>
          </ac:inkMkLst>
        </pc:inkChg>
        <pc:inkChg chg="add">
          <ac:chgData name="dgreipl" userId="d97562fd-b189-437e-b91d-de7b81e9769e" providerId="ADAL" clId="{67774ACB-E0B1-D04A-8AAF-DFA8B38CB1AD}" dt="2019-12-13T15:02:03.453" v="39"/>
          <ac:inkMkLst>
            <pc:docMk/>
            <pc:sldMk cId="1210607970" sldId="919"/>
            <ac:inkMk id="13" creationId="{8EB4165F-0F86-5143-AE48-EBF527D72BFC}"/>
          </ac:inkMkLst>
        </pc:inkChg>
        <pc:inkChg chg="add">
          <ac:chgData name="dgreipl" userId="d97562fd-b189-437e-b91d-de7b81e9769e" providerId="ADAL" clId="{67774ACB-E0B1-D04A-8AAF-DFA8B38CB1AD}" dt="2019-12-13T15:02:05.085" v="40"/>
          <ac:inkMkLst>
            <pc:docMk/>
            <pc:sldMk cId="1210607970" sldId="919"/>
            <ac:inkMk id="19" creationId="{72A9C28D-C819-1E44-928C-554DD64A1D15}"/>
          </ac:inkMkLst>
        </pc:inkChg>
        <pc:inkChg chg="add del">
          <ac:chgData name="dgreipl" userId="d97562fd-b189-437e-b91d-de7b81e9769e" providerId="ADAL" clId="{67774ACB-E0B1-D04A-8AAF-DFA8B38CB1AD}" dt="2019-12-13T15:01:05.079" v="14"/>
          <ac:inkMkLst>
            <pc:docMk/>
            <pc:sldMk cId="1210607970" sldId="919"/>
            <ac:inkMk id="19" creationId="{8C119DBD-361D-B84B-8D17-0644525FDCE7}"/>
          </ac:inkMkLst>
        </pc:inkChg>
        <pc:inkChg chg="add del">
          <ac:chgData name="dgreipl" userId="d97562fd-b189-437e-b91d-de7b81e9769e" providerId="ADAL" clId="{67774ACB-E0B1-D04A-8AAF-DFA8B38CB1AD}" dt="2019-12-13T15:02:10.725" v="43"/>
          <ac:inkMkLst>
            <pc:docMk/>
            <pc:sldMk cId="1210607970" sldId="919"/>
            <ac:inkMk id="20" creationId="{50241AF1-2DFA-E44E-BD98-5CF6C624B425}"/>
          </ac:inkMkLst>
        </pc:inkChg>
        <pc:inkChg chg="add del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0" creationId="{DC5E10F1-46F3-8740-BDB8-52F24D2F5D4F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1" creationId="{82A57F63-FBE4-B742-958E-B699FD073F68}"/>
          </ac:inkMkLst>
        </pc:inkChg>
        <pc:inkChg chg="add del reco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1" creationId="{E9642C17-2900-6341-87E0-A56237FF6C40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2" creationId="{C397E1C5-8E0D-5D4E-BEB1-95531B487814}"/>
          </ac:inkMkLst>
        </pc:inkChg>
        <pc:inkChg chg="add del reco">
          <ac:chgData name="dgreipl" userId="d97562fd-b189-437e-b91d-de7b81e9769e" providerId="ADAL" clId="{67774ACB-E0B1-D04A-8AAF-DFA8B38CB1AD}" dt="2019-12-13T15:02:22.921" v="50"/>
          <ac:inkMkLst>
            <pc:docMk/>
            <pc:sldMk cId="1210607970" sldId="919"/>
            <ac:inkMk id="23" creationId="{16BFF931-1E35-CD4B-B2FD-68D69E4F8A66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3" creationId="{C817FEEF-E7E1-0648-8969-29EB79FBE5F4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4" creationId="{A4AD6718-C899-B148-901B-AC05BB5DC57A}"/>
          </ac:inkMkLst>
        </pc:inkChg>
        <pc:inkChg chg="add del reco">
          <ac:chgData name="dgreipl" userId="d97562fd-b189-437e-b91d-de7b81e9769e" providerId="ADAL" clId="{67774ACB-E0B1-D04A-8AAF-DFA8B38CB1AD}" dt="2019-12-13T15:01:59.468" v="35"/>
          <ac:inkMkLst>
            <pc:docMk/>
            <pc:sldMk cId="1210607970" sldId="919"/>
            <ac:inkMk id="25" creationId="{4C09F5EF-B738-A24D-9F30-8A0FE1387E76}"/>
          </ac:inkMkLst>
        </pc:inkChg>
        <pc:inkChg chg="add del">
          <ac:chgData name="dgreipl" userId="d97562fd-b189-437e-b91d-de7b81e9769e" providerId="ADAL" clId="{67774ACB-E0B1-D04A-8AAF-DFA8B38CB1AD}" dt="2019-12-13T15:02:22.913" v="49"/>
          <ac:inkMkLst>
            <pc:docMk/>
            <pc:sldMk cId="1210607970" sldId="919"/>
            <ac:inkMk id="26" creationId="{CEA25562-6D07-7343-8718-E45FDDC35327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7" creationId="{453FE7CD-647A-F043-8B6B-DA6BD52DC206}"/>
          </ac:inkMkLst>
        </pc:inkChg>
        <pc:inkChg chg="add">
          <ac:chgData name="dgreipl" userId="d97562fd-b189-437e-b91d-de7b81e9769e" providerId="ADAL" clId="{67774ACB-E0B1-D04A-8AAF-DFA8B38CB1AD}" dt="2019-12-13T15:02:35.113" v="51"/>
          <ac:inkMkLst>
            <pc:docMk/>
            <pc:sldMk cId="1210607970" sldId="919"/>
            <ac:inkMk id="27" creationId="{6CFFD2BB-CA9C-FD46-990F-EAC4612ED545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8" creationId="{11D2E0C1-96D2-7741-BC25-647658BF7F18}"/>
          </ac:inkMkLst>
        </pc:inkChg>
        <pc:inkChg chg="add">
          <ac:chgData name="dgreipl" userId="d97562fd-b189-437e-b91d-de7b81e9769e" providerId="ADAL" clId="{67774ACB-E0B1-D04A-8AAF-DFA8B38CB1AD}" dt="2019-12-13T15:02:36.980" v="52"/>
          <ac:inkMkLst>
            <pc:docMk/>
            <pc:sldMk cId="1210607970" sldId="919"/>
            <ac:inkMk id="28" creationId="{344F6D0C-7CBF-DF4E-AA99-CA7BADC9B6D9}"/>
          </ac:inkMkLst>
        </pc:inkChg>
        <pc:inkChg chg="add del reco">
          <ac:chgData name="dgreipl" userId="d97562fd-b189-437e-b91d-de7b81e9769e" providerId="ADAL" clId="{67774ACB-E0B1-D04A-8AAF-DFA8B38CB1AD}" dt="2019-12-13T15:01:59.475" v="38"/>
          <ac:inkMkLst>
            <pc:docMk/>
            <pc:sldMk cId="1210607970" sldId="919"/>
            <ac:inkMk id="29" creationId="{78F977E9-8C65-7643-8B0F-D76427D373F1}"/>
          </ac:inkMkLst>
        </pc:inkChg>
        <pc:inkChg chg="add">
          <ac:chgData name="dgreipl" userId="d97562fd-b189-437e-b91d-de7b81e9769e" providerId="ADAL" clId="{67774ACB-E0B1-D04A-8AAF-DFA8B38CB1AD}" dt="2019-12-13T15:02:42.033" v="53"/>
          <ac:inkMkLst>
            <pc:docMk/>
            <pc:sldMk cId="1210607970" sldId="919"/>
            <ac:inkMk id="30" creationId="{BA3A520E-0DC3-6149-BFF5-DA3EE89BB2D8}"/>
          </ac:inkMkLst>
        </pc:inkChg>
        <pc:inkChg chg="add">
          <ac:chgData name="dgreipl" userId="d97562fd-b189-437e-b91d-de7b81e9769e" providerId="ADAL" clId="{67774ACB-E0B1-D04A-8AAF-DFA8B38CB1AD}" dt="2019-12-13T15:02:43.772" v="54"/>
          <ac:inkMkLst>
            <pc:docMk/>
            <pc:sldMk cId="1210607970" sldId="919"/>
            <ac:inkMk id="31" creationId="{304140A5-DB73-0548-A7B3-0AA796B79B2D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1" creationId="{64A95E68-91C2-C245-AB4D-C4D0A7E6F03B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2" creationId="{0BEE2AF3-6AA2-9A41-88CF-D2CDFB0F3DBA}"/>
          </ac:inkMkLst>
        </pc:inkChg>
        <pc:inkChg chg="add">
          <ac:chgData name="dgreipl" userId="d97562fd-b189-437e-b91d-de7b81e9769e" providerId="ADAL" clId="{67774ACB-E0B1-D04A-8AAF-DFA8B38CB1AD}" dt="2019-12-13T15:02:53.998" v="55"/>
          <ac:inkMkLst>
            <pc:docMk/>
            <pc:sldMk cId="1210607970" sldId="919"/>
            <ac:inkMk id="32" creationId="{F7123A68-532B-CC4C-AEC7-2427BD19A626}"/>
          </ac:inkMkLst>
        </pc:inkChg>
        <pc:inkChg chg="add del mod reco modStrokes">
          <ac:chgData name="dgreipl" userId="d97562fd-b189-437e-b91d-de7b81e9769e" providerId="ADAL" clId="{67774ACB-E0B1-D04A-8AAF-DFA8B38CB1AD}" dt="2019-12-13T15:01:59.472" v="37"/>
          <ac:inkMkLst>
            <pc:docMk/>
            <pc:sldMk cId="1210607970" sldId="919"/>
            <ac:inkMk id="33" creationId="{5C66352F-8C0A-3147-BEA6-58CF1F871B95}"/>
          </ac:inkMkLst>
        </pc:inkChg>
        <pc:inkChg chg="add">
          <ac:chgData name="dgreipl" userId="d97562fd-b189-437e-b91d-de7b81e9769e" providerId="ADAL" clId="{67774ACB-E0B1-D04A-8AAF-DFA8B38CB1AD}" dt="2019-12-13T15:02:55.974" v="56"/>
          <ac:inkMkLst>
            <pc:docMk/>
            <pc:sldMk cId="1210607970" sldId="919"/>
            <ac:inkMk id="34" creationId="{6EB478E7-B3A2-2E40-A1D9-095EBE648082}"/>
          </ac:inkMkLst>
        </pc:inkChg>
        <pc:inkChg chg="add">
          <ac:chgData name="dgreipl" userId="d97562fd-b189-437e-b91d-de7b81e9769e" providerId="ADAL" clId="{67774ACB-E0B1-D04A-8AAF-DFA8B38CB1AD}" dt="2019-12-13T15:03:05.344" v="57"/>
          <ac:inkMkLst>
            <pc:docMk/>
            <pc:sldMk cId="1210607970" sldId="919"/>
            <ac:inkMk id="35" creationId="{BC75DCD3-B3A2-EF4E-A703-6AB9599C8BA6}"/>
          </ac:inkMkLst>
        </pc:inkChg>
        <pc:inkChg chg="add">
          <ac:chgData name="dgreipl" userId="d97562fd-b189-437e-b91d-de7b81e9769e" providerId="ADAL" clId="{67774ACB-E0B1-D04A-8AAF-DFA8B38CB1AD}" dt="2019-12-13T15:03:07.975" v="58"/>
          <ac:inkMkLst>
            <pc:docMk/>
            <pc:sldMk cId="1210607970" sldId="919"/>
            <ac:inkMk id="36" creationId="{B7BAAD95-A31E-474A-A4F9-DB689DDE1228}"/>
          </ac:inkMkLst>
        </pc:inkChg>
      </pc:sldChg>
    </pc:docChg>
  </pc:docChgLst>
  <pc:docChgLst>
    <pc:chgData name="dgreipl" userId="d97562fd-b189-437e-b91d-de7b81e9769e" providerId="ADAL" clId="{E6C13A4A-4F2F-4BE1-B4AC-5574148F4B35}"/>
    <pc:docChg chg="undo custSel addSld delSld modSld">
      <pc:chgData name="dgreipl" userId="d97562fd-b189-437e-b91d-de7b81e9769e" providerId="ADAL" clId="{E6C13A4A-4F2F-4BE1-B4AC-5574148F4B35}" dt="2019-12-02T09:00:02.739" v="1513" actId="1076"/>
      <pc:docMkLst>
        <pc:docMk/>
      </pc:docMkLst>
      <pc:sldChg chg="modSp">
        <pc:chgData name="dgreipl" userId="d97562fd-b189-437e-b91d-de7b81e9769e" providerId="ADAL" clId="{E6C13A4A-4F2F-4BE1-B4AC-5574148F4B35}" dt="2019-12-01T17:12:39.561" v="54" actId="20577"/>
        <pc:sldMkLst>
          <pc:docMk/>
          <pc:sldMk cId="2823202252" sldId="915"/>
        </pc:sldMkLst>
        <pc:spChg chg="mod">
          <ac:chgData name="dgreipl" userId="d97562fd-b189-437e-b91d-de7b81e9769e" providerId="ADAL" clId="{E6C13A4A-4F2F-4BE1-B4AC-5574148F4B35}" dt="2019-12-01T17:12:39.561" v="5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dgreipl" userId="d97562fd-b189-437e-b91d-de7b81e9769e" providerId="ADAL" clId="{E6C13A4A-4F2F-4BE1-B4AC-5574148F4B35}" dt="2019-12-02T08:27:42.562" v="1193" actId="6549"/>
        <pc:sldMkLst>
          <pc:docMk/>
          <pc:sldMk cId="1382553490" sldId="916"/>
        </pc:sldMkLst>
        <pc:spChg chg="del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2" creationId="{05F14D18-A3C8-4BB0-97F0-478CB3A6BF34}"/>
          </ac:spMkLst>
        </pc:spChg>
        <pc:spChg chg="del mod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3" creationId="{5BD87123-3764-4C8A-8127-D5E946486077}"/>
          </ac:spMkLst>
        </pc:spChg>
        <pc:spChg chg="add mod">
          <ac:chgData name="dgreipl" userId="d97562fd-b189-437e-b91d-de7b81e9769e" providerId="ADAL" clId="{E6C13A4A-4F2F-4BE1-B4AC-5574148F4B35}" dt="2019-12-01T17:13:14.463" v="96" actId="20577"/>
          <ac:spMkLst>
            <pc:docMk/>
            <pc:sldMk cId="1382553490" sldId="916"/>
            <ac:spMk id="4" creationId="{82ECBF9C-2FB4-45E6-A1DB-D19297FC319D}"/>
          </ac:spMkLst>
        </pc:spChg>
        <pc:spChg chg="add mod">
          <ac:chgData name="dgreipl" userId="d97562fd-b189-437e-b91d-de7b81e9769e" providerId="ADAL" clId="{E6C13A4A-4F2F-4BE1-B4AC-5574148F4B35}" dt="2019-12-01T17:14:26.814" v="121" actId="113"/>
          <ac:spMkLst>
            <pc:docMk/>
            <pc:sldMk cId="1382553490" sldId="916"/>
            <ac:spMk id="5" creationId="{E01F7291-D332-4E4F-B25D-E1672DE171E8}"/>
          </ac:spMkLst>
        </pc:spChg>
        <pc:spChg chg="add mod">
          <ac:chgData name="dgreipl" userId="d97562fd-b189-437e-b91d-de7b81e9769e" providerId="ADAL" clId="{E6C13A4A-4F2F-4BE1-B4AC-5574148F4B35}" dt="2019-12-01T17:14:20.811" v="120" actId="121"/>
          <ac:spMkLst>
            <pc:docMk/>
            <pc:sldMk cId="1382553490" sldId="916"/>
            <ac:spMk id="6" creationId="{EF1665BE-9AC7-4EDF-BDE2-B147BAA442BE}"/>
          </ac:spMkLst>
        </pc:spChg>
        <pc:spChg chg="add mod">
          <ac:chgData name="dgreipl" userId="d97562fd-b189-437e-b91d-de7b81e9769e" providerId="ADAL" clId="{E6C13A4A-4F2F-4BE1-B4AC-5574148F4B35}" dt="2019-12-02T08:27:42.562" v="1193" actId="6549"/>
          <ac:spMkLst>
            <pc:docMk/>
            <pc:sldMk cId="1382553490" sldId="916"/>
            <ac:spMk id="7" creationId="{B6370D3F-E10D-42DD-80E2-0878146D7B99}"/>
          </ac:spMkLst>
        </pc:spChg>
      </pc:sldChg>
      <pc:sldChg chg="del">
        <pc:chgData name="dgreipl" userId="d97562fd-b189-437e-b91d-de7b81e9769e" providerId="ADAL" clId="{E6C13A4A-4F2F-4BE1-B4AC-5574148F4B35}" dt="2019-12-01T17:10:08.477" v="52" actId="2696"/>
        <pc:sldMkLst>
          <pc:docMk/>
          <pc:sldMk cId="2106620502" sldId="916"/>
        </pc:sldMkLst>
      </pc:sldChg>
      <pc:sldChg chg="addSp delSp modSp add modTransition">
        <pc:chgData name="dgreipl" userId="d97562fd-b189-437e-b91d-de7b81e9769e" providerId="ADAL" clId="{E6C13A4A-4F2F-4BE1-B4AC-5574148F4B35}" dt="2019-12-02T08:26:55.554" v="1101" actId="20577"/>
        <pc:sldMkLst>
          <pc:docMk/>
          <pc:sldMk cId="183838221" sldId="917"/>
        </pc:sldMkLst>
        <pc:spChg chg="del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2" creationId="{64232933-81E7-43E3-9DCD-725FCC693F99}"/>
          </ac:spMkLst>
        </pc:spChg>
        <pc:spChg chg="del mod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3" creationId="{7EBD1807-8E2E-474E-9DE9-80DAD4042076}"/>
          </ac:spMkLst>
        </pc:spChg>
        <pc:spChg chg="add mod">
          <ac:chgData name="dgreipl" userId="d97562fd-b189-437e-b91d-de7b81e9769e" providerId="ADAL" clId="{E6C13A4A-4F2F-4BE1-B4AC-5574148F4B35}" dt="2019-12-01T17:17:26.252" v="373" actId="20577"/>
          <ac:spMkLst>
            <pc:docMk/>
            <pc:sldMk cId="183838221" sldId="917"/>
            <ac:spMk id="4" creationId="{B874A763-C9A8-46D5-808A-77A024C1DF36}"/>
          </ac:spMkLst>
        </pc:spChg>
        <pc:spChg chg="add mod">
          <ac:chgData name="dgreipl" userId="d97562fd-b189-437e-b91d-de7b81e9769e" providerId="ADAL" clId="{E6C13A4A-4F2F-4BE1-B4AC-5574148F4B35}" dt="2019-12-02T08:26:55.554" v="1101" actId="20577"/>
          <ac:spMkLst>
            <pc:docMk/>
            <pc:sldMk cId="183838221" sldId="917"/>
            <ac:spMk id="5" creationId="{6E224398-3AEB-4142-A3EE-3A54B7652AB7}"/>
          </ac:spMkLst>
        </pc:spChg>
      </pc:sldChg>
      <pc:sldChg chg="del">
        <pc:chgData name="dgreipl" userId="d97562fd-b189-437e-b91d-de7b81e9769e" providerId="ADAL" clId="{E6C13A4A-4F2F-4BE1-B4AC-5574148F4B35}" dt="2019-12-01T17:10:10.100" v="53" actId="2696"/>
        <pc:sldMkLst>
          <pc:docMk/>
          <pc:sldMk cId="3194545000" sldId="917"/>
        </pc:sldMkLst>
      </pc:sldChg>
      <pc:sldChg chg="modSp add">
        <pc:chgData name="dgreipl" userId="d97562fd-b189-437e-b91d-de7b81e9769e" providerId="ADAL" clId="{E6C13A4A-4F2F-4BE1-B4AC-5574148F4B35}" dt="2019-12-02T08:56:22.182" v="1315" actId="20577"/>
        <pc:sldMkLst>
          <pc:docMk/>
          <pc:sldMk cId="361342258" sldId="918"/>
        </pc:sldMkLst>
        <pc:spChg chg="mod">
          <ac:chgData name="dgreipl" userId="d97562fd-b189-437e-b91d-de7b81e9769e" providerId="ADAL" clId="{E6C13A4A-4F2F-4BE1-B4AC-5574148F4B35}" dt="2019-12-01T17:30:04.334" v="700" actId="20577"/>
          <ac:spMkLst>
            <pc:docMk/>
            <pc:sldMk cId="361342258" sldId="918"/>
            <ac:spMk id="2" creationId="{1A68EADC-B0B8-41D9-9CF8-D4239D782B61}"/>
          </ac:spMkLst>
        </pc:spChg>
        <pc:spChg chg="mod">
          <ac:chgData name="dgreipl" userId="d97562fd-b189-437e-b91d-de7b81e9769e" providerId="ADAL" clId="{E6C13A4A-4F2F-4BE1-B4AC-5574148F4B35}" dt="2019-12-02T08:56:22.182" v="1315" actId="20577"/>
          <ac:spMkLst>
            <pc:docMk/>
            <pc:sldMk cId="361342258" sldId="918"/>
            <ac:spMk id="5" creationId="{8BC7D691-4170-411F-AB98-95B89EA40C7C}"/>
          </ac:spMkLst>
        </pc:spChg>
      </pc:sldChg>
      <pc:sldChg chg="addSp delSp modSp add">
        <pc:chgData name="dgreipl" userId="d97562fd-b189-437e-b91d-de7b81e9769e" providerId="ADAL" clId="{E6C13A4A-4F2F-4BE1-B4AC-5574148F4B35}" dt="2019-12-02T09:00:02.739" v="1513" actId="1076"/>
        <pc:sldMkLst>
          <pc:docMk/>
          <pc:sldMk cId="1994449365" sldId="919"/>
        </pc:sldMkLst>
        <pc:spChg chg="mod">
          <ac:chgData name="dgreipl" userId="d97562fd-b189-437e-b91d-de7b81e9769e" providerId="ADAL" clId="{E6C13A4A-4F2F-4BE1-B4AC-5574148F4B35}" dt="2019-12-02T08:56:40.013" v="1324" actId="20577"/>
          <ac:spMkLst>
            <pc:docMk/>
            <pc:sldMk cId="1994449365" sldId="919"/>
            <ac:spMk id="2" creationId="{0E44BD3F-36B3-424E-856C-D8C0B11804F1}"/>
          </ac:spMkLst>
        </pc:spChg>
        <pc:spChg chg="del">
          <ac:chgData name="dgreipl" userId="d97562fd-b189-437e-b91d-de7b81e9769e" providerId="ADAL" clId="{E6C13A4A-4F2F-4BE1-B4AC-5574148F4B35}" dt="2019-12-02T08:56:44.784" v="1325" actId="478"/>
          <ac:spMkLst>
            <pc:docMk/>
            <pc:sldMk cId="1994449365" sldId="919"/>
            <ac:spMk id="5" creationId="{2975A376-B094-45B6-9E56-8DA0A8101CD6}"/>
          </ac:spMkLst>
        </pc:spChg>
        <pc:spChg chg="add mod">
          <ac:chgData name="dgreipl" userId="d97562fd-b189-437e-b91d-de7b81e9769e" providerId="ADAL" clId="{E6C13A4A-4F2F-4BE1-B4AC-5574148F4B35}" dt="2019-12-02T08:59:12.038" v="1477" actId="120"/>
          <ac:spMkLst>
            <pc:docMk/>
            <pc:sldMk cId="1994449365" sldId="919"/>
            <ac:spMk id="8" creationId="{23155D66-9E13-41EA-ADDD-D59641D53719}"/>
          </ac:spMkLst>
        </pc:spChg>
        <pc:spChg chg="add mod">
          <ac:chgData name="dgreipl" userId="d97562fd-b189-437e-b91d-de7b81e9769e" providerId="ADAL" clId="{E6C13A4A-4F2F-4BE1-B4AC-5574148F4B35}" dt="2019-12-02T08:59:37.035" v="1482" actId="20577"/>
          <ac:spMkLst>
            <pc:docMk/>
            <pc:sldMk cId="1994449365" sldId="919"/>
            <ac:spMk id="9" creationId="{55C2DD46-16A3-4AD3-8D38-5CFAD0A5509F}"/>
          </ac:spMkLst>
        </pc:spChg>
        <pc:spChg chg="add mod">
          <ac:chgData name="dgreipl" userId="d97562fd-b189-437e-b91d-de7b81e9769e" providerId="ADAL" clId="{E6C13A4A-4F2F-4BE1-B4AC-5574148F4B35}" dt="2019-12-02T09:00:02.739" v="1513" actId="1076"/>
          <ac:spMkLst>
            <pc:docMk/>
            <pc:sldMk cId="1994449365" sldId="919"/>
            <ac:spMk id="10" creationId="{E80E6C7C-2CAF-445E-9216-87BC2D57C957}"/>
          </ac:spMkLst>
        </pc:spChg>
        <pc:spChg chg="add del mod">
          <ac:chgData name="dgreipl" userId="d97562fd-b189-437e-b91d-de7b81e9769e" providerId="ADAL" clId="{E6C13A4A-4F2F-4BE1-B4AC-5574148F4B35}" dt="2019-12-02T08:57:54.084" v="1363"/>
          <ac:spMkLst>
            <pc:docMk/>
            <pc:sldMk cId="1994449365" sldId="919"/>
            <ac:spMk id="11" creationId="{ABAEBB66-49C3-454F-9535-65BE1293F434}"/>
          </ac:spMkLst>
        </pc:spChg>
        <pc:spChg chg="add mod">
          <ac:chgData name="dgreipl" userId="d97562fd-b189-437e-b91d-de7b81e9769e" providerId="ADAL" clId="{E6C13A4A-4F2F-4BE1-B4AC-5574148F4B35}" dt="2019-12-02T08:59:52.724" v="1500" actId="20577"/>
          <ac:spMkLst>
            <pc:docMk/>
            <pc:sldMk cId="1994449365" sldId="919"/>
            <ac:spMk id="12" creationId="{DA209C5E-10C1-478E-BEE6-D3FDC9E40751}"/>
          </ac:spMkLst>
        </pc:spChg>
        <pc:picChg chg="add mod">
          <ac:chgData name="dgreipl" userId="d97562fd-b189-437e-b91d-de7b81e9769e" providerId="ADAL" clId="{E6C13A4A-4F2F-4BE1-B4AC-5574148F4B35}" dt="2019-12-02T08:57:48.187" v="1360" actId="1076"/>
          <ac:picMkLst>
            <pc:docMk/>
            <pc:sldMk cId="1994449365" sldId="919"/>
            <ac:picMk id="7" creationId="{43B8C229-303B-4C72-85C7-A774F7C739F1}"/>
          </ac:picMkLst>
        </pc:picChg>
      </pc:sldChg>
    </pc:docChg>
  </pc:docChgLst>
  <pc:docChgLst>
    <pc:chgData name="dgreipl" userId="d97562fd-b189-437e-b91d-de7b81e9769e" providerId="ADAL" clId="{3A185EFB-AABB-4609-80F1-20FC633EAE9A}"/>
    <pc:docChg chg="custSel modSld">
      <pc:chgData name="dgreipl" userId="d97562fd-b189-437e-b91d-de7b81e9769e" providerId="ADAL" clId="{3A185EFB-AABB-4609-80F1-20FC633EAE9A}" dt="2020-01-20T10:57:12.992" v="94" actId="20577"/>
      <pc:docMkLst>
        <pc:docMk/>
      </pc:docMkLst>
      <pc:sldChg chg="addSp modSp">
        <pc:chgData name="dgreipl" userId="d97562fd-b189-437e-b91d-de7b81e9769e" providerId="ADAL" clId="{3A185EFB-AABB-4609-80F1-20FC633EAE9A}" dt="2020-01-13T07:52:32.608" v="91" actId="207"/>
        <pc:sldMkLst>
          <pc:docMk/>
          <pc:sldMk cId="2823202252" sldId="915"/>
        </pc:sldMkLst>
        <pc:spChg chg="mod">
          <ac:chgData name="dgreipl" userId="d97562fd-b189-437e-b91d-de7b81e9769e" providerId="ADAL" clId="{3A185EFB-AABB-4609-80F1-20FC633EAE9A}" dt="2020-01-13T07:51:54.705" v="83" actId="27636"/>
          <ac:spMkLst>
            <pc:docMk/>
            <pc:sldMk cId="2823202252" sldId="915"/>
            <ac:spMk id="4" creationId="{4B948360-B672-4DD7-BDBE-C4D39DA10A40}"/>
          </ac:spMkLst>
        </pc:spChg>
        <pc:spChg chg="add mod">
          <ac:chgData name="dgreipl" userId="d97562fd-b189-437e-b91d-de7b81e9769e" providerId="ADAL" clId="{3A185EFB-AABB-4609-80F1-20FC633EAE9A}" dt="2020-01-13T07:52:32.608" v="91" actId="207"/>
          <ac:spMkLst>
            <pc:docMk/>
            <pc:sldMk cId="2823202252" sldId="915"/>
            <ac:spMk id="5" creationId="{0A322C10-9169-41AF-925C-C1ECD26B7CAD}"/>
          </ac:spMkLst>
        </pc:spChg>
      </pc:sldChg>
      <pc:sldChg chg="delSp">
        <pc:chgData name="dgreipl" userId="d97562fd-b189-437e-b91d-de7b81e9769e" providerId="ADAL" clId="{3A185EFB-AABB-4609-80F1-20FC633EAE9A}" dt="2020-01-13T07:53:13.030" v="92" actId="478"/>
        <pc:sldMkLst>
          <pc:docMk/>
          <pc:sldMk cId="161468688" sldId="917"/>
        </pc:sldMkLst>
        <pc:spChg chg="del">
          <ac:chgData name="dgreipl" userId="d97562fd-b189-437e-b91d-de7b81e9769e" providerId="ADAL" clId="{3A185EFB-AABB-4609-80F1-20FC633EAE9A}" dt="2020-01-13T07:53:13.030" v="92" actId="478"/>
          <ac:spMkLst>
            <pc:docMk/>
            <pc:sldMk cId="161468688" sldId="917"/>
            <ac:spMk id="9" creationId="{07CABFF5-E255-4B72-9E7F-B63CD01EED2F}"/>
          </ac:spMkLst>
        </pc:spChg>
      </pc:sldChg>
      <pc:sldChg chg="modSp">
        <pc:chgData name="dgreipl" userId="d97562fd-b189-437e-b91d-de7b81e9769e" providerId="ADAL" clId="{3A185EFB-AABB-4609-80F1-20FC633EAE9A}" dt="2020-01-13T07:46:01.025" v="0" actId="20577"/>
        <pc:sldMkLst>
          <pc:docMk/>
          <pc:sldMk cId="1755156614" sldId="921"/>
        </pc:sldMkLst>
        <pc:spChg chg="mod">
          <ac:chgData name="dgreipl" userId="d97562fd-b189-437e-b91d-de7b81e9769e" providerId="ADAL" clId="{3A185EFB-AABB-4609-80F1-20FC633EAE9A}" dt="2020-01-13T07:46:01.025" v="0" actId="20577"/>
          <ac:spMkLst>
            <pc:docMk/>
            <pc:sldMk cId="1755156614" sldId="921"/>
            <ac:spMk id="5" creationId="{A2A02B5F-8B19-4998-89DC-611FF86DF78A}"/>
          </ac:spMkLst>
        </pc:spChg>
      </pc:sldChg>
      <pc:sldChg chg="modSp">
        <pc:chgData name="dgreipl" userId="d97562fd-b189-437e-b91d-de7b81e9769e" providerId="ADAL" clId="{3A185EFB-AABB-4609-80F1-20FC633EAE9A}" dt="2020-01-20T10:57:12.992" v="94" actId="20577"/>
        <pc:sldMkLst>
          <pc:docMk/>
          <pc:sldMk cId="2039879679" sldId="922"/>
        </pc:sldMkLst>
        <pc:spChg chg="mod">
          <ac:chgData name="dgreipl" userId="d97562fd-b189-437e-b91d-de7b81e9769e" providerId="ADAL" clId="{3A185EFB-AABB-4609-80F1-20FC633EAE9A}" dt="2020-01-20T10:57:12.992" v="94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/>
              <a:t>Titelmasterformat durch </a:t>
            </a:r>
            <a:br>
              <a:rPr lang="de-DE" noProof="0"/>
            </a:br>
            <a:r>
              <a:rPr lang="de-DE" noProof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</a:t>
            </a:r>
            <a:r>
              <a:rPr lang="de-DE" noProof="0"/>
              <a:t>Ebene</a:t>
            </a:r>
          </a:p>
          <a:p>
            <a:pPr lvl="0"/>
            <a:r>
              <a:rPr lang="de-DE"/>
              <a:t>Fünfte Ebene</a:t>
            </a:r>
          </a:p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Machine Learning - Introduction</a:t>
            </a:r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173" y="3212976"/>
            <a:ext cx="7489452" cy="1716385"/>
          </a:xfrm>
        </p:spPr>
        <p:txBody>
          <a:bodyPr anchor="ctr">
            <a:normAutofit/>
          </a:bodyPr>
          <a:lstStyle/>
          <a:p>
            <a:r>
              <a:rPr lang="de-DE" dirty="0"/>
              <a:t>Titanic </a:t>
            </a:r>
            <a:r>
              <a:rPr lang="de-DE" dirty="0" err="1"/>
              <a:t>Datatypes</a:t>
            </a:r>
            <a:endParaRPr lang="de-DE" noProof="0" dirty="0"/>
          </a:p>
          <a:p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Datatypes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90DA01-E368-470C-93D4-E4EAE7A5D2BB}"/>
              </a:ext>
            </a:extLst>
          </p:cNvPr>
          <p:cNvSpPr txBox="1"/>
          <p:nvPr/>
        </p:nvSpPr>
        <p:spPr>
          <a:xfrm>
            <a:off x="1483705" y="1885362"/>
            <a:ext cx="141577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Quantitative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BC043B-790D-41A3-A2D1-9D5AE564CA8C}"/>
              </a:ext>
            </a:extLst>
          </p:cNvPr>
          <p:cNvSpPr txBox="1"/>
          <p:nvPr/>
        </p:nvSpPr>
        <p:spPr>
          <a:xfrm>
            <a:off x="6162782" y="1885362"/>
            <a:ext cx="12747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Qualitative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789AB1-AFE5-4222-924C-CB5BA5F88B44}"/>
              </a:ext>
            </a:extLst>
          </p:cNvPr>
          <p:cNvSpPr txBox="1"/>
          <p:nvPr/>
        </p:nvSpPr>
        <p:spPr>
          <a:xfrm>
            <a:off x="444630" y="3012832"/>
            <a:ext cx="126028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Kontinuierlich</a:t>
            </a:r>
            <a:endParaRPr lang="en-GB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BBEDA4-B225-4E94-AA29-555EF9B326E7}"/>
              </a:ext>
            </a:extLst>
          </p:cNvPr>
          <p:cNvSpPr txBox="1"/>
          <p:nvPr/>
        </p:nvSpPr>
        <p:spPr>
          <a:xfrm>
            <a:off x="2703108" y="3014236"/>
            <a:ext cx="126028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Diskret</a:t>
            </a:r>
            <a:endParaRPr lang="en-GB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FA1661-5494-41C0-AF39-2A11E8B24D8A}"/>
              </a:ext>
            </a:extLst>
          </p:cNvPr>
          <p:cNvSpPr txBox="1"/>
          <p:nvPr/>
        </p:nvSpPr>
        <p:spPr>
          <a:xfrm>
            <a:off x="5180613" y="3012832"/>
            <a:ext cx="84189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Nominal</a:t>
            </a:r>
            <a:endParaRPr lang="en-GB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1712B04-9E01-416A-9D76-8312FD6C6C47}"/>
              </a:ext>
            </a:extLst>
          </p:cNvPr>
          <p:cNvSpPr txBox="1"/>
          <p:nvPr/>
        </p:nvSpPr>
        <p:spPr>
          <a:xfrm>
            <a:off x="7697095" y="2995383"/>
            <a:ext cx="76174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Ordinal</a:t>
            </a:r>
            <a:endParaRPr lang="en-GB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52FA630-37D5-4811-B175-A0B2128DC7F6}"/>
              </a:ext>
            </a:extLst>
          </p:cNvPr>
          <p:cNvCxnSpPr>
            <a:cxnSpLocks/>
          </p:cNvCxnSpPr>
          <p:nvPr/>
        </p:nvCxnSpPr>
        <p:spPr>
          <a:xfrm flipH="1">
            <a:off x="1187777" y="2330108"/>
            <a:ext cx="933254" cy="56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1F687CF-3F5A-4E2C-A3C4-96B18E8CE3AA}"/>
              </a:ext>
            </a:extLst>
          </p:cNvPr>
          <p:cNvCxnSpPr>
            <a:cxnSpLocks/>
          </p:cNvCxnSpPr>
          <p:nvPr/>
        </p:nvCxnSpPr>
        <p:spPr>
          <a:xfrm>
            <a:off x="2262433" y="2330108"/>
            <a:ext cx="1063222" cy="56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1D1275F-E775-4321-8BC8-E3AB162E809F}"/>
              </a:ext>
            </a:extLst>
          </p:cNvPr>
          <p:cNvCxnSpPr>
            <a:cxnSpLocks/>
          </p:cNvCxnSpPr>
          <p:nvPr/>
        </p:nvCxnSpPr>
        <p:spPr>
          <a:xfrm>
            <a:off x="6881567" y="2330108"/>
            <a:ext cx="1074656" cy="56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2E1BF3F-F7E2-41A6-86F7-2DEF60A61186}"/>
              </a:ext>
            </a:extLst>
          </p:cNvPr>
          <p:cNvCxnSpPr>
            <a:cxnSpLocks/>
          </p:cNvCxnSpPr>
          <p:nvPr/>
        </p:nvCxnSpPr>
        <p:spPr>
          <a:xfrm flipH="1">
            <a:off x="5782210" y="2330108"/>
            <a:ext cx="873114" cy="56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26485BC-4EA3-43EE-9A1A-9C05F979BD9C}"/>
              </a:ext>
            </a:extLst>
          </p:cNvPr>
          <p:cNvSpPr txBox="1"/>
          <p:nvPr/>
        </p:nvSpPr>
        <p:spPr>
          <a:xfrm>
            <a:off x="2899477" y="183109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(metrisch)</a:t>
            </a:r>
            <a:endParaRPr lang="en-GB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7B02FCA-B18C-4674-A948-34E7DE6611F6}"/>
              </a:ext>
            </a:extLst>
          </p:cNvPr>
          <p:cNvSpPr txBox="1"/>
          <p:nvPr/>
        </p:nvSpPr>
        <p:spPr>
          <a:xfrm>
            <a:off x="7544163" y="1835687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(nicht-metrisch,</a:t>
            </a:r>
          </a:p>
          <a:p>
            <a:r>
              <a:rPr lang="de-DE" sz="1200" b="1" dirty="0"/>
              <a:t>kategorisch</a:t>
            </a:r>
            <a:r>
              <a:rPr lang="de-DE" sz="1200" dirty="0"/>
              <a:t>)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623282C-27DB-4C81-999F-7EBF3CCB892E}"/>
              </a:ext>
            </a:extLst>
          </p:cNvPr>
          <p:cNvSpPr txBox="1"/>
          <p:nvPr/>
        </p:nvSpPr>
        <p:spPr>
          <a:xfrm>
            <a:off x="5180613" y="3469635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PassenderId</a:t>
            </a:r>
            <a:endParaRPr lang="en-GB" sz="11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764A751-CF2A-4104-93FC-E305D9EC3149}"/>
              </a:ext>
            </a:extLst>
          </p:cNvPr>
          <p:cNvSpPr txBox="1"/>
          <p:nvPr/>
        </p:nvSpPr>
        <p:spPr>
          <a:xfrm>
            <a:off x="5168865" y="5014001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Survived</a:t>
            </a:r>
            <a:endParaRPr lang="en-GB" sz="11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97F7B44-31C4-42FC-BFD0-4677461B727C}"/>
              </a:ext>
            </a:extLst>
          </p:cNvPr>
          <p:cNvSpPr txBox="1"/>
          <p:nvPr/>
        </p:nvSpPr>
        <p:spPr>
          <a:xfrm>
            <a:off x="7577007" y="5014001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PClass</a:t>
            </a:r>
            <a:endParaRPr lang="en-GB" sz="11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C8EC43D-8096-45E5-8393-1B05977FD235}"/>
              </a:ext>
            </a:extLst>
          </p:cNvPr>
          <p:cNvSpPr txBox="1"/>
          <p:nvPr/>
        </p:nvSpPr>
        <p:spPr>
          <a:xfrm>
            <a:off x="5180612" y="374946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Name</a:t>
            </a:r>
            <a:endParaRPr lang="en-GB" sz="11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3E5028E-4429-411A-A25A-E60E6C42EE65}"/>
              </a:ext>
            </a:extLst>
          </p:cNvPr>
          <p:cNvSpPr txBox="1"/>
          <p:nvPr/>
        </p:nvSpPr>
        <p:spPr>
          <a:xfrm>
            <a:off x="5173239" y="529391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Sex</a:t>
            </a:r>
            <a:endParaRPr lang="en-GB" sz="11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1E5A910-A716-4F55-B91F-2681F08490E0}"/>
              </a:ext>
            </a:extLst>
          </p:cNvPr>
          <p:cNvSpPr txBox="1"/>
          <p:nvPr/>
        </p:nvSpPr>
        <p:spPr>
          <a:xfrm>
            <a:off x="439211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Age</a:t>
            </a:r>
            <a:endParaRPr lang="en-GB" sz="11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3C2F10D-CA0C-4A5B-B708-6662B94F792A}"/>
              </a:ext>
            </a:extLst>
          </p:cNvPr>
          <p:cNvSpPr txBox="1"/>
          <p:nvPr/>
        </p:nvSpPr>
        <p:spPr>
          <a:xfrm>
            <a:off x="2681308" y="3429000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SibSp</a:t>
            </a:r>
            <a:endParaRPr lang="en-GB" sz="11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8711127-8AF7-4096-ABEC-034E457700A2}"/>
              </a:ext>
            </a:extLst>
          </p:cNvPr>
          <p:cNvSpPr txBox="1"/>
          <p:nvPr/>
        </p:nvSpPr>
        <p:spPr>
          <a:xfrm>
            <a:off x="2681307" y="373124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Parch</a:t>
            </a:r>
            <a:endParaRPr lang="en-GB" sz="11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FDB46BB-BE15-4E3A-9629-1CB80D88796A}"/>
              </a:ext>
            </a:extLst>
          </p:cNvPr>
          <p:cNvSpPr txBox="1"/>
          <p:nvPr/>
        </p:nvSpPr>
        <p:spPr>
          <a:xfrm>
            <a:off x="5180612" y="404524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Ticket</a:t>
            </a:r>
            <a:endParaRPr lang="en-GB" sz="11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E196752-A26C-4D9C-9E66-C70BA7EFC526}"/>
              </a:ext>
            </a:extLst>
          </p:cNvPr>
          <p:cNvSpPr txBox="1"/>
          <p:nvPr/>
        </p:nvSpPr>
        <p:spPr>
          <a:xfrm>
            <a:off x="439211" y="374946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Fare</a:t>
            </a:r>
            <a:endParaRPr lang="en-GB" sz="11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AE7C0AA-3271-4230-B660-612C671F91B6}"/>
              </a:ext>
            </a:extLst>
          </p:cNvPr>
          <p:cNvSpPr txBox="1"/>
          <p:nvPr/>
        </p:nvSpPr>
        <p:spPr>
          <a:xfrm>
            <a:off x="5180612" y="4341016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Cabin</a:t>
            </a:r>
            <a:endParaRPr lang="en-GB" sz="11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ACC8DC3-620D-4008-B562-7ACABD1D73ED}"/>
              </a:ext>
            </a:extLst>
          </p:cNvPr>
          <p:cNvSpPr txBox="1"/>
          <p:nvPr/>
        </p:nvSpPr>
        <p:spPr>
          <a:xfrm>
            <a:off x="5168865" y="5530503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Embarked</a:t>
            </a:r>
            <a:endParaRPr lang="en-GB" sz="1100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743B57FA-10BD-4361-9E47-17B19AE9E42F}"/>
              </a:ext>
            </a:extLst>
          </p:cNvPr>
          <p:cNvCxnSpPr/>
          <p:nvPr/>
        </p:nvCxnSpPr>
        <p:spPr>
          <a:xfrm>
            <a:off x="4983982" y="4833257"/>
            <a:ext cx="1306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F09CB41-0D2B-41EA-B371-E236DCF2AB9C}"/>
              </a:ext>
            </a:extLst>
          </p:cNvPr>
          <p:cNvCxnSpPr/>
          <p:nvPr/>
        </p:nvCxnSpPr>
        <p:spPr>
          <a:xfrm>
            <a:off x="7577007" y="4833257"/>
            <a:ext cx="1306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808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Bildschirmpräsentation (4:3)</PresentationFormat>
  <Paragraphs>24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  <vt:variant>
        <vt:lpstr>Zielgruppenorientierte Präsentationen</vt:lpstr>
      </vt:variant>
      <vt:variant>
        <vt:i4>1</vt:i4>
      </vt:variant>
    </vt:vector>
  </HeadingPairs>
  <TitlesOfParts>
    <vt:vector size="6" baseType="lpstr">
      <vt:lpstr>Arial</vt:lpstr>
      <vt:lpstr>Calibri</vt:lpstr>
      <vt:lpstr>Larissa</vt:lpstr>
      <vt:lpstr>Machine Learning - Introduction</vt:lpstr>
      <vt:lpstr>Datatypes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1</cp:revision>
  <cp:lastPrinted>2019-06-25T11:26:41Z</cp:lastPrinted>
  <dcterms:created xsi:type="dcterms:W3CDTF">2012-07-04T19:43:59Z</dcterms:created>
  <dcterms:modified xsi:type="dcterms:W3CDTF">2020-11-09T15:40:50Z</dcterms:modified>
</cp:coreProperties>
</file>