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15" r:id="rId2"/>
    <p:sldId id="924" r:id="rId3"/>
    <p:sldId id="916" r:id="rId4"/>
    <p:sldId id="927" r:id="rId5"/>
    <p:sldId id="926" r:id="rId6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2127" autoAdjust="0"/>
  </p:normalViewPr>
  <p:slideViewPr>
    <p:cSldViewPr showGuides="1">
      <p:cViewPr varScale="1">
        <p:scale>
          <a:sx n="76" d="100"/>
          <a:sy n="76" d="100"/>
        </p:scale>
        <p:origin x="1877" y="67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961C556F-589F-496A-B84E-11B8F73F23B7}"/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  <pc:sldChg chg="addSp delSp modSp">
        <pc:chgData name="dgreipl" userId="d97562fd-b189-437e-b91d-de7b81e9769e" providerId="ADAL" clId="{3A2B8B91-C5A2-4C49-B359-14B037908979}" dt="2019-06-22T08:33:34.684" v="265"/>
        <pc:sldMkLst>
          <pc:docMk/>
          <pc:sldMk cId="1290152560" sldId="924"/>
        </pc:sldMkLst>
        <pc:inkChg chg="add del">
          <ac:chgData name="dgreipl" userId="d97562fd-b189-437e-b91d-de7b81e9769e" providerId="ADAL" clId="{3A2B8B91-C5A2-4C49-B359-14B037908979}" dt="2019-06-22T08:24:59.483" v="2"/>
          <ac:inkMkLst>
            <pc:docMk/>
            <pc:sldMk cId="1290152560" sldId="924"/>
            <ac:inkMk id="2" creationId="{0382C4F1-554F-864E-B80F-D19CF444F80A}"/>
          </ac:inkMkLst>
        </pc:inkChg>
        <pc:inkChg chg="add del">
          <ac:chgData name="dgreipl" userId="d97562fd-b189-437e-b91d-de7b81e9769e" providerId="ADAL" clId="{3A2B8B91-C5A2-4C49-B359-14B037908979}" dt="2019-06-22T08:24:59.483" v="2"/>
          <ac:inkMkLst>
            <pc:docMk/>
            <pc:sldMk cId="1290152560" sldId="924"/>
            <ac:inkMk id="3" creationId="{1AB480CD-1FA3-B040-A0C9-697B58579DC6}"/>
          </ac:inkMkLst>
        </pc:inkChg>
        <pc:inkChg chg="add del reco">
          <ac:chgData name="dgreipl" userId="d97562fd-b189-437e-b91d-de7b81e9769e" providerId="ADAL" clId="{3A2B8B91-C5A2-4C49-B359-14B037908979}" dt="2019-06-22T08:25:05.307" v="3"/>
          <ac:inkMkLst>
            <pc:docMk/>
            <pc:sldMk cId="1290152560" sldId="924"/>
            <ac:inkMk id="6" creationId="{167D58C6-333D-C147-8D93-696C6CA8DCC7}"/>
          </ac:inkMkLst>
        </pc:inkChg>
        <pc:inkChg chg="add del">
          <ac:chgData name="dgreipl" userId="d97562fd-b189-437e-b91d-de7b81e9769e" providerId="ADAL" clId="{3A2B8B91-C5A2-4C49-B359-14B037908979}" dt="2019-06-22T08:25:09.447" v="8"/>
          <ac:inkMkLst>
            <pc:docMk/>
            <pc:sldMk cId="1290152560" sldId="924"/>
            <ac:inkMk id="8" creationId="{FD04842D-ED1D-FF4A-9D39-BAE09CAB9D44}"/>
          </ac:inkMkLst>
        </pc:inkChg>
        <pc:inkChg chg="add del">
          <ac:chgData name="dgreipl" userId="d97562fd-b189-437e-b91d-de7b81e9769e" providerId="ADAL" clId="{3A2B8B91-C5A2-4C49-B359-14B037908979}" dt="2019-06-22T08:25:09.447" v="8"/>
          <ac:inkMkLst>
            <pc:docMk/>
            <pc:sldMk cId="1290152560" sldId="924"/>
            <ac:inkMk id="9" creationId="{C110248F-0B6E-584D-80D6-740E34FCDFB6}"/>
          </ac:inkMkLst>
        </pc:inkChg>
        <pc:inkChg chg="add del">
          <ac:chgData name="dgreipl" userId="d97562fd-b189-437e-b91d-de7b81e9769e" providerId="ADAL" clId="{3A2B8B91-C5A2-4C49-B359-14B037908979}" dt="2019-06-22T08:25:09.447" v="8"/>
          <ac:inkMkLst>
            <pc:docMk/>
            <pc:sldMk cId="1290152560" sldId="924"/>
            <ac:inkMk id="10" creationId="{85D52CD1-BEC3-8C41-90BE-FC7482C82A18}"/>
          </ac:inkMkLst>
        </pc:inkChg>
        <pc:inkChg chg="add del">
          <ac:chgData name="dgreipl" userId="d97562fd-b189-437e-b91d-de7b81e9769e" providerId="ADAL" clId="{3A2B8B91-C5A2-4C49-B359-14B037908979}" dt="2019-06-22T08:25:09.447" v="8"/>
          <ac:inkMkLst>
            <pc:docMk/>
            <pc:sldMk cId="1290152560" sldId="924"/>
            <ac:inkMk id="11" creationId="{EA561C3C-E246-894C-A697-726A37BF80CD}"/>
          </ac:inkMkLst>
        </pc:inkChg>
        <pc:inkChg chg="add del reco">
          <ac:chgData name="dgreipl" userId="d97562fd-b189-437e-b91d-de7b81e9769e" providerId="ADAL" clId="{3A2B8B91-C5A2-4C49-B359-14B037908979}" dt="2019-06-22T08:25:13.291" v="9"/>
          <ac:inkMkLst>
            <pc:docMk/>
            <pc:sldMk cId="1290152560" sldId="924"/>
            <ac:inkMk id="12" creationId="{352D6886-64F5-744B-94D1-F75FCC39E13B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14" creationId="{7C3F056B-D2FB-6445-A7C7-C6B8DDC24883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15" creationId="{ED3CEC33-473D-2342-B8C4-BA5B1B6183BE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16" creationId="{67ED888D-4238-4247-BDDD-122875BC10C9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17" creationId="{8C37F7B3-D827-CE48-9555-100D8A2D0289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18" creationId="{9B54093F-F03F-1A47-A953-81C045198D56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19" creationId="{342F00E3-1F09-F148-AFA0-5DAF367EDCBE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0" creationId="{C1629407-753A-8D46-81D3-3C4AF0FE8557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1" creationId="{752D51D1-F763-314B-B1B8-5A172453CF6A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2" creationId="{6CEEA5D5-2859-674E-977A-C9D74762551F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3" creationId="{4E9E6821-2AC1-2B45-9C9A-5DCCE7578A35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4" creationId="{432AA151-F98B-944E-A164-B5E1F309669C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5" creationId="{C1D54664-FC91-DB4A-987C-32B54B6000B5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6" creationId="{4DC1DFFE-5498-704D-8215-015FDA20EA1E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7" creationId="{CFD860C0-D67E-4B4E-BF70-344E4BA42D7D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8" creationId="{42EF7033-5317-5C4B-88D4-5284B42E37C4}"/>
          </ac:inkMkLst>
        </pc:inkChg>
        <pc:inkChg chg="add del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29" creationId="{0F8D39F2-D155-1748-AE66-69F50A278A71}"/>
          </ac:inkMkLst>
        </pc:inkChg>
        <pc:inkChg chg="add reco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30" creationId="{88F4ED59-1038-274F-AAFB-EFE925066D9A}"/>
          </ac:inkMkLst>
        </pc:inkChg>
        <pc:inkChg chg="add reco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31" creationId="{991794F9-74F5-8345-B2C0-49E69DF3706E}"/>
          </ac:inkMkLst>
        </pc:inkChg>
        <pc:inkChg chg="add reco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32" creationId="{B80B8154-1D31-0440-9230-A993792DC842}"/>
          </ac:inkMkLst>
        </pc:inkChg>
        <pc:inkChg chg="add reco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33" creationId="{E835BD07-96FB-5149-95AA-2A48E2BF3DAF}"/>
          </ac:inkMkLst>
        </pc:inkChg>
        <pc:inkChg chg="add reco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34" creationId="{1BFBC410-E312-D44E-AA6B-9541B21A13C0}"/>
          </ac:inkMkLst>
        </pc:inkChg>
        <pc:inkChg chg="add reco">
          <ac:chgData name="dgreipl" userId="d97562fd-b189-437e-b91d-de7b81e9769e" providerId="ADAL" clId="{3A2B8B91-C5A2-4C49-B359-14B037908979}" dt="2019-06-22T08:25:21.824" v="26"/>
          <ac:inkMkLst>
            <pc:docMk/>
            <pc:sldMk cId="1290152560" sldId="924"/>
            <ac:inkMk id="35" creationId="{D7F16F61-2E3F-CD43-9DEA-AD606689588D}"/>
          </ac:inkMkLst>
        </pc:inkChg>
        <pc:inkChg chg="add">
          <ac:chgData name="dgreipl" userId="d97562fd-b189-437e-b91d-de7b81e9769e" providerId="ADAL" clId="{3A2B8B91-C5A2-4C49-B359-14B037908979}" dt="2019-06-22T08:25:22.217" v="27"/>
          <ac:inkMkLst>
            <pc:docMk/>
            <pc:sldMk cId="1290152560" sldId="924"/>
            <ac:inkMk id="42" creationId="{193A3453-7068-EC4F-9388-F154AE66D1AB}"/>
          </ac:inkMkLst>
        </pc:inkChg>
        <pc:inkChg chg="add">
          <ac:chgData name="dgreipl" userId="d97562fd-b189-437e-b91d-de7b81e9769e" providerId="ADAL" clId="{3A2B8B91-C5A2-4C49-B359-14B037908979}" dt="2019-06-22T08:25:22.891" v="28"/>
          <ac:inkMkLst>
            <pc:docMk/>
            <pc:sldMk cId="1290152560" sldId="924"/>
            <ac:inkMk id="43" creationId="{0EC60FB0-35F7-2A48-B2C1-5278BCE17BA1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44" creationId="{7D5C62D3-B9B8-904C-B226-20B9317FD0E7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45" creationId="{438F6CD6-A661-3147-8299-608826E2EEED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46" creationId="{9ADB14DC-F974-434F-8ADE-78374E30D7EF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47" creationId="{DEA2BFA0-0BF6-8E4A-8658-A0126DD8E6EB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48" creationId="{96877E34-9D5A-9B42-ADF8-451BD9306CE4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49" creationId="{777A7910-67C5-2243-9642-512BEEECA893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0" creationId="{ED63B041-EB15-054E-AC36-7F3325220AE6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1" creationId="{421A1FA5-CF51-DA46-BBE8-FE9EF64E0E2C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2" creationId="{B93CB09D-7F9F-D549-BBFF-734DF7213662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3" creationId="{8583E788-C61A-984A-A528-8D8A17FDA102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4" creationId="{5A496552-22B9-CE46-83AA-10E9FFA0E36F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5" creationId="{D2588C18-2EE2-DD46-AC74-36EDC9B665E4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6" creationId="{DAE70A05-88E7-C748-B7AA-3A2630EA3C51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7" creationId="{07830D2D-059E-084E-80E4-E60D8DC40FFA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8" creationId="{F472318F-E0DA-E34B-B28F-1C9D16653EB6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59" creationId="{BE4EEE6F-ED0F-8644-B7CD-E108318803A5}"/>
          </ac:inkMkLst>
        </pc:inkChg>
        <pc:inkChg chg="add del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60" creationId="{7D519F99-ADE8-B14A-B4DD-77218565C184}"/>
          </ac:inkMkLst>
        </pc:inkChg>
        <pc:inkChg chg="add reco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61" creationId="{FD070F3C-5875-E142-AEE8-E78174547202}"/>
          </ac:inkMkLst>
        </pc:inkChg>
        <pc:inkChg chg="add reco">
          <ac:chgData name="dgreipl" userId="d97562fd-b189-437e-b91d-de7b81e9769e" providerId="ADAL" clId="{3A2B8B91-C5A2-4C49-B359-14B037908979}" dt="2019-06-22T08:25:40.086" v="48"/>
          <ac:inkMkLst>
            <pc:docMk/>
            <pc:sldMk cId="1290152560" sldId="924"/>
            <ac:inkMk id="62" creationId="{36687EE6-3455-3C4E-B0B3-73A2F467BF88}"/>
          </ac:inkMkLst>
        </pc:inkChg>
        <pc:inkChg chg="add del reco">
          <ac:chgData name="dgreipl" userId="d97562fd-b189-437e-b91d-de7b81e9769e" providerId="ADAL" clId="{3A2B8B91-C5A2-4C49-B359-14B037908979}" dt="2019-06-22T08:28:00.629" v="87"/>
          <ac:inkMkLst>
            <pc:docMk/>
            <pc:sldMk cId="1290152560" sldId="924"/>
            <ac:inkMk id="63" creationId="{5FB575D7-87C3-7F4E-AD8E-63B74B76B725}"/>
          </ac:inkMkLst>
        </pc:inkChg>
        <pc:inkChg chg="add del">
          <ac:chgData name="dgreipl" userId="d97562fd-b189-437e-b91d-de7b81e9769e" providerId="ADAL" clId="{3A2B8B91-C5A2-4C49-B359-14B037908979}" dt="2019-06-22T08:25:43.320" v="53"/>
          <ac:inkMkLst>
            <pc:docMk/>
            <pc:sldMk cId="1290152560" sldId="924"/>
            <ac:inkMk id="67" creationId="{9A33DBD5-7AA9-074B-9D80-BBA8566E7EED}"/>
          </ac:inkMkLst>
        </pc:inkChg>
        <pc:inkChg chg="add del">
          <ac:chgData name="dgreipl" userId="d97562fd-b189-437e-b91d-de7b81e9769e" providerId="ADAL" clId="{3A2B8B91-C5A2-4C49-B359-14B037908979}" dt="2019-06-22T08:25:43.320" v="53"/>
          <ac:inkMkLst>
            <pc:docMk/>
            <pc:sldMk cId="1290152560" sldId="924"/>
            <ac:inkMk id="68" creationId="{B13DBF96-3ED8-3644-BF96-DFA3EB2349E6}"/>
          </ac:inkMkLst>
        </pc:inkChg>
        <pc:inkChg chg="add del">
          <ac:chgData name="dgreipl" userId="d97562fd-b189-437e-b91d-de7b81e9769e" providerId="ADAL" clId="{3A2B8B91-C5A2-4C49-B359-14B037908979}" dt="2019-06-22T08:25:43.320" v="53"/>
          <ac:inkMkLst>
            <pc:docMk/>
            <pc:sldMk cId="1290152560" sldId="924"/>
            <ac:inkMk id="69" creationId="{354C225A-A9D3-4041-88A8-A96541748498}"/>
          </ac:inkMkLst>
        </pc:inkChg>
        <pc:inkChg chg="add del">
          <ac:chgData name="dgreipl" userId="d97562fd-b189-437e-b91d-de7b81e9769e" providerId="ADAL" clId="{3A2B8B91-C5A2-4C49-B359-14B037908979}" dt="2019-06-22T08:25:43.320" v="53"/>
          <ac:inkMkLst>
            <pc:docMk/>
            <pc:sldMk cId="1290152560" sldId="924"/>
            <ac:inkMk id="70" creationId="{226AE60B-F1F1-DB44-A587-29AB51736095}"/>
          </ac:inkMkLst>
        </pc:inkChg>
        <pc:inkChg chg="add reco">
          <ac:chgData name="dgreipl" userId="d97562fd-b189-437e-b91d-de7b81e9769e" providerId="ADAL" clId="{3A2B8B91-C5A2-4C49-B359-14B037908979}" dt="2019-06-22T08:25:43.320" v="53"/>
          <ac:inkMkLst>
            <pc:docMk/>
            <pc:sldMk cId="1290152560" sldId="924"/>
            <ac:inkMk id="71" creationId="{1FAFFF86-1720-0640-AFF9-C4FC42D71AAC}"/>
          </ac:inkMkLst>
        </pc:inkChg>
        <pc:inkChg chg="add reco">
          <ac:chgData name="dgreipl" userId="d97562fd-b189-437e-b91d-de7b81e9769e" providerId="ADAL" clId="{3A2B8B91-C5A2-4C49-B359-14B037908979}" dt="2019-06-22T08:25:43.320" v="53"/>
          <ac:inkMkLst>
            <pc:docMk/>
            <pc:sldMk cId="1290152560" sldId="924"/>
            <ac:inkMk id="72" creationId="{636FF26B-2001-FE47-87D1-C2E46BAF1E33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75" creationId="{C48648D9-6F75-8F43-9C36-4890D7F99584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76" creationId="{43A93BFF-CC3F-DF4E-B3B8-CAE37F0ED222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77" creationId="{DA7AB190-973F-8D49-BF83-749B85D23FA1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78" creationId="{C125F203-93BC-7545-83BF-BE52DF68BFA8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79" creationId="{6B11218C-2372-4A47-BFD1-E8A56DF11604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0" creationId="{154B4D13-142A-3D4D-A37E-C221BCBCD535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1" creationId="{C2EAF84B-9915-0648-8B3A-0ED3B9DF59D3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2" creationId="{7259E63C-55CD-5348-818D-E8348A789B1A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3" creationId="{0E466068-E6AF-824E-9B91-857DE8EB7E31}"/>
          </ac:inkMkLst>
        </pc:inkChg>
        <pc:inkChg chg="add">
          <ac:chgData name="dgreipl" userId="d97562fd-b189-437e-b91d-de7b81e9769e" providerId="ADAL" clId="{3A2B8B91-C5A2-4C49-B359-14B037908979}" dt="2019-06-22T08:25:46.774" v="63"/>
          <ac:inkMkLst>
            <pc:docMk/>
            <pc:sldMk cId="1290152560" sldId="924"/>
            <ac:inkMk id="84" creationId="{83934849-C28E-F044-B50F-3B2038493FD1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5" creationId="{E6044495-BC14-BC4C-AC57-6A9E3F6412D9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6" creationId="{EAEA4693-7DB1-1A41-8CB9-3B328471AFCF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7" creationId="{42CDF9F8-545B-994F-A9A9-AFB4E046BA83}"/>
          </ac:inkMkLst>
        </pc:inkChg>
        <pc:inkChg chg="add del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8" creationId="{D1F58F94-0574-8640-AE42-61987972BE9B}"/>
          </ac:inkMkLst>
        </pc:inkChg>
        <pc:inkChg chg="add reco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89" creationId="{FE7B2174-278F-274D-AF7B-0CF316128806}"/>
          </ac:inkMkLst>
        </pc:inkChg>
        <pc:inkChg chg="add reco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90" creationId="{993723F4-98E7-5443-B589-D9C0FCDEFD3C}"/>
          </ac:inkMkLst>
        </pc:inkChg>
        <pc:inkChg chg="add reco">
          <ac:chgData name="dgreipl" userId="d97562fd-b189-437e-b91d-de7b81e9769e" providerId="ADAL" clId="{3A2B8B91-C5A2-4C49-B359-14B037908979}" dt="2019-06-22T08:25:49.655" v="68"/>
          <ac:inkMkLst>
            <pc:docMk/>
            <pc:sldMk cId="1290152560" sldId="924"/>
            <ac:inkMk id="91" creationId="{E2E81EEC-35A6-8B4E-AD21-F91806CE0646}"/>
          </ac:inkMkLst>
        </pc:inkChg>
        <pc:inkChg chg="add del">
          <ac:chgData name="dgreipl" userId="d97562fd-b189-437e-b91d-de7b81e9769e" providerId="ADAL" clId="{3A2B8B91-C5A2-4C49-B359-14B037908979}" dt="2019-06-22T08:28:00.621" v="86"/>
          <ac:inkMkLst>
            <pc:docMk/>
            <pc:sldMk cId="1290152560" sldId="924"/>
            <ac:inkMk id="95" creationId="{B082E12F-7E32-8843-BCFC-5A8C18B02F4E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96" creationId="{369F6999-E8C3-0247-A8CB-915F4657142E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97" creationId="{3F7995A4-5C05-A14B-96D8-4C83E961905E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98" creationId="{E9851F24-E93B-024D-8945-B4C69E209ABE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99" creationId="{648781E3-8135-E148-B440-63DC3EAA546B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100" creationId="{7824BA70-9F05-EB41-B774-51730DAF448E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101" creationId="{1F1AD170-7B4F-0448-81AB-8FCDE4A9254B}"/>
          </ac:inkMkLst>
        </pc:inkChg>
        <pc:inkChg chg="add del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102" creationId="{B1228DB6-0BB8-B34C-ADB9-9CFCC7701727}"/>
          </ac:inkMkLst>
        </pc:inkChg>
        <pc:inkChg chg="add reco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103" creationId="{38065F2A-A6D1-894A-B48F-3AC02AD20B41}"/>
          </ac:inkMkLst>
        </pc:inkChg>
        <pc:inkChg chg="add reco">
          <ac:chgData name="dgreipl" userId="d97562fd-b189-437e-b91d-de7b81e9769e" providerId="ADAL" clId="{3A2B8B91-C5A2-4C49-B359-14B037908979}" dt="2019-06-22T08:26:42.148" v="78"/>
          <ac:inkMkLst>
            <pc:docMk/>
            <pc:sldMk cId="1290152560" sldId="924"/>
            <ac:inkMk id="104" creationId="{C1C00D95-BBB1-444D-8AE3-19E574253898}"/>
          </ac:inkMkLst>
        </pc:inkChg>
        <pc:inkChg chg="add del">
          <ac:chgData name="dgreipl" userId="d97562fd-b189-437e-b91d-de7b81e9769e" providerId="ADAL" clId="{3A2B8B91-C5A2-4C49-B359-14B037908979}" dt="2019-06-22T08:27:03.382" v="84"/>
          <ac:inkMkLst>
            <pc:docMk/>
            <pc:sldMk cId="1290152560" sldId="924"/>
            <ac:inkMk id="107" creationId="{9F43A156-1C33-554B-BD0C-4B5DA443929B}"/>
          </ac:inkMkLst>
        </pc:inkChg>
        <pc:inkChg chg="add del">
          <ac:chgData name="dgreipl" userId="d97562fd-b189-437e-b91d-de7b81e9769e" providerId="ADAL" clId="{3A2B8B91-C5A2-4C49-B359-14B037908979}" dt="2019-06-22T08:27:03.382" v="84"/>
          <ac:inkMkLst>
            <pc:docMk/>
            <pc:sldMk cId="1290152560" sldId="924"/>
            <ac:inkMk id="108" creationId="{3E913661-1017-D445-9E95-0E70FE71C434}"/>
          </ac:inkMkLst>
        </pc:inkChg>
        <pc:inkChg chg="add del">
          <ac:chgData name="dgreipl" userId="d97562fd-b189-437e-b91d-de7b81e9769e" providerId="ADAL" clId="{3A2B8B91-C5A2-4C49-B359-14B037908979}" dt="2019-06-22T08:27:03.382" v="84"/>
          <ac:inkMkLst>
            <pc:docMk/>
            <pc:sldMk cId="1290152560" sldId="924"/>
            <ac:inkMk id="109" creationId="{6A087649-43C2-2347-85AC-2F17FF73CBCB}"/>
          </ac:inkMkLst>
        </pc:inkChg>
        <pc:inkChg chg="add del">
          <ac:chgData name="dgreipl" userId="d97562fd-b189-437e-b91d-de7b81e9769e" providerId="ADAL" clId="{3A2B8B91-C5A2-4C49-B359-14B037908979}" dt="2019-06-22T08:27:03.382" v="84"/>
          <ac:inkMkLst>
            <pc:docMk/>
            <pc:sldMk cId="1290152560" sldId="924"/>
            <ac:inkMk id="110" creationId="{515C3ECE-DD34-934A-80E0-552ADE806F10}"/>
          </ac:inkMkLst>
        </pc:inkChg>
        <pc:inkChg chg="add del">
          <ac:chgData name="dgreipl" userId="d97562fd-b189-437e-b91d-de7b81e9769e" providerId="ADAL" clId="{3A2B8B91-C5A2-4C49-B359-14B037908979}" dt="2019-06-22T08:27:03.382" v="84"/>
          <ac:inkMkLst>
            <pc:docMk/>
            <pc:sldMk cId="1290152560" sldId="924"/>
            <ac:inkMk id="111" creationId="{84242967-2745-2842-BC55-75704E4EDBEC}"/>
          </ac:inkMkLst>
        </pc:inkChg>
        <pc:inkChg chg="add del reco">
          <ac:chgData name="dgreipl" userId="d97562fd-b189-437e-b91d-de7b81e9769e" providerId="ADAL" clId="{3A2B8B91-C5A2-4C49-B359-14B037908979}" dt="2019-06-22T08:27:05.346" v="85"/>
          <ac:inkMkLst>
            <pc:docMk/>
            <pc:sldMk cId="1290152560" sldId="924"/>
            <ac:inkMk id="112" creationId="{9E16BED6-D95A-614E-B132-03E9E1688408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14" creationId="{84C4C0A5-08C0-C34E-9F7E-CF58D959DE99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15" creationId="{14B34D80-5735-0C4B-81E8-FC156FDD502E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16" creationId="{FF2E2D15-89A1-F740-818C-9F06CCA87063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17" creationId="{EAD374BF-2C06-EB4C-83A4-FB445811FA90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18" creationId="{6E28EA4B-E209-9B4A-AB2F-88431D864D6B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19" creationId="{DA0FFEA8-2E08-384B-894C-07B607411984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20" creationId="{CFBD528A-7349-DA4B-80C8-92EB66B6429A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21" creationId="{A92CD397-1986-F541-8462-4AC84F62A745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22" creationId="{E74A6490-5E1D-B945-9ED9-1A4ECFE03121}"/>
          </ac:inkMkLst>
        </pc:inkChg>
        <pc:inkChg chg="add del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23" creationId="{87DAA310-56EC-5D40-A9F3-2746EC22EE8F}"/>
          </ac:inkMkLst>
        </pc:inkChg>
        <pc:inkChg chg="add reco">
          <ac:chgData name="dgreipl" userId="d97562fd-b189-437e-b91d-de7b81e9769e" providerId="ADAL" clId="{3A2B8B91-C5A2-4C49-B359-14B037908979}" dt="2019-06-22T08:28:07.630" v="98"/>
          <ac:inkMkLst>
            <pc:docMk/>
            <pc:sldMk cId="1290152560" sldId="924"/>
            <ac:inkMk id="124" creationId="{E4B74A69-FFC7-5441-9104-0C0D4C95F52A}"/>
          </ac:inkMkLst>
        </pc:inkChg>
        <pc:inkChg chg="add">
          <ac:chgData name="dgreipl" userId="d97562fd-b189-437e-b91d-de7b81e9769e" providerId="ADAL" clId="{3A2B8B91-C5A2-4C49-B359-14B037908979}" dt="2019-06-22T08:28:08.174" v="99"/>
          <ac:inkMkLst>
            <pc:docMk/>
            <pc:sldMk cId="1290152560" sldId="924"/>
            <ac:inkMk id="126" creationId="{D83AB1FA-673D-6F4D-B8FB-793A0CCB80DB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27" creationId="{0D784D97-21F1-9D47-97BC-077077E578CF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28" creationId="{FCB51656-1D7C-1340-9EAE-A36FA849946B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29" creationId="{03F41A3D-4298-7349-AC47-C65189AD1B9D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30" creationId="{CF65A3CB-7107-4E4F-B6C8-12AE6A9BF869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31" creationId="{6945ADA6-9511-A74E-B545-A5DBCE54A973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32" creationId="{979B753C-B118-7842-954C-1F1AB6AE24B4}"/>
          </ac:inkMkLst>
        </pc:inkChg>
        <pc:inkChg chg="add del">
          <ac:chgData name="dgreipl" userId="d97562fd-b189-437e-b91d-de7b81e9769e" providerId="ADAL" clId="{3A2B8B91-C5A2-4C49-B359-14B037908979}" dt="2019-06-22T08:28:17.898" v="108"/>
          <ac:inkMkLst>
            <pc:docMk/>
            <pc:sldMk cId="1290152560" sldId="924"/>
            <ac:inkMk id="133" creationId="{72C5BC9A-8987-0343-A1C6-B6C113A71256}"/>
          </ac:inkMkLst>
        </pc:inkChg>
        <pc:inkChg chg="add del reco">
          <ac:chgData name="dgreipl" userId="d97562fd-b189-437e-b91d-de7b81e9769e" providerId="ADAL" clId="{3A2B8B91-C5A2-4C49-B359-14B037908979}" dt="2019-06-22T08:32:08.460" v="194"/>
          <ac:inkMkLst>
            <pc:docMk/>
            <pc:sldMk cId="1290152560" sldId="924"/>
            <ac:inkMk id="134" creationId="{F44AD2B8-FCF8-5E4A-ABED-5501D4636D3F}"/>
          </ac:inkMkLst>
        </pc:inkChg>
        <pc:inkChg chg="add del">
          <ac:chgData name="dgreipl" userId="d97562fd-b189-437e-b91d-de7b81e9769e" providerId="ADAL" clId="{3A2B8B91-C5A2-4C49-B359-14B037908979}" dt="2019-06-22T08:28:21.700" v="115"/>
          <ac:inkMkLst>
            <pc:docMk/>
            <pc:sldMk cId="1290152560" sldId="924"/>
            <ac:inkMk id="136" creationId="{3BE7416F-6FAE-9E45-B610-B1B68A97B668}"/>
          </ac:inkMkLst>
        </pc:inkChg>
        <pc:inkChg chg="add del">
          <ac:chgData name="dgreipl" userId="d97562fd-b189-437e-b91d-de7b81e9769e" providerId="ADAL" clId="{3A2B8B91-C5A2-4C49-B359-14B037908979}" dt="2019-06-22T08:28:21.700" v="115"/>
          <ac:inkMkLst>
            <pc:docMk/>
            <pc:sldMk cId="1290152560" sldId="924"/>
            <ac:inkMk id="137" creationId="{CD7B7E85-A655-524B-B218-77CBE65F677C}"/>
          </ac:inkMkLst>
        </pc:inkChg>
        <pc:inkChg chg="add del">
          <ac:chgData name="dgreipl" userId="d97562fd-b189-437e-b91d-de7b81e9769e" providerId="ADAL" clId="{3A2B8B91-C5A2-4C49-B359-14B037908979}" dt="2019-06-22T08:28:21.700" v="115"/>
          <ac:inkMkLst>
            <pc:docMk/>
            <pc:sldMk cId="1290152560" sldId="924"/>
            <ac:inkMk id="138" creationId="{09C60920-F40F-B847-9CEF-9AE4343BD103}"/>
          </ac:inkMkLst>
        </pc:inkChg>
        <pc:inkChg chg="add del">
          <ac:chgData name="dgreipl" userId="d97562fd-b189-437e-b91d-de7b81e9769e" providerId="ADAL" clId="{3A2B8B91-C5A2-4C49-B359-14B037908979}" dt="2019-06-22T08:28:21.700" v="115"/>
          <ac:inkMkLst>
            <pc:docMk/>
            <pc:sldMk cId="1290152560" sldId="924"/>
            <ac:inkMk id="139" creationId="{77E9DB12-F926-B340-A507-29D5E46061E8}"/>
          </ac:inkMkLst>
        </pc:inkChg>
        <pc:inkChg chg="add del">
          <ac:chgData name="dgreipl" userId="d97562fd-b189-437e-b91d-de7b81e9769e" providerId="ADAL" clId="{3A2B8B91-C5A2-4C49-B359-14B037908979}" dt="2019-06-22T08:28:21.700" v="115"/>
          <ac:inkMkLst>
            <pc:docMk/>
            <pc:sldMk cId="1290152560" sldId="924"/>
            <ac:inkMk id="140" creationId="{41A2A150-D126-8448-A2F3-CBE93180B244}"/>
          </ac:inkMkLst>
        </pc:inkChg>
        <pc:inkChg chg="add del">
          <ac:chgData name="dgreipl" userId="d97562fd-b189-437e-b91d-de7b81e9769e" providerId="ADAL" clId="{3A2B8B91-C5A2-4C49-B359-14B037908979}" dt="2019-06-22T08:30:16.312" v="152"/>
          <ac:inkMkLst>
            <pc:docMk/>
            <pc:sldMk cId="1290152560" sldId="924"/>
            <ac:inkMk id="141" creationId="{D26CC858-9683-1941-9377-41BCC3B8758B}"/>
          </ac:inkMkLst>
        </pc:inkChg>
        <pc:inkChg chg="add del reco">
          <ac:chgData name="dgreipl" userId="d97562fd-b189-437e-b91d-de7b81e9769e" providerId="ADAL" clId="{3A2B8B91-C5A2-4C49-B359-14B037908979}" dt="2019-06-22T08:30:16.308" v="151"/>
          <ac:inkMkLst>
            <pc:docMk/>
            <pc:sldMk cId="1290152560" sldId="924"/>
            <ac:inkMk id="142" creationId="{A756F6EA-4B67-604E-8845-817AC1280F9A}"/>
          </ac:inkMkLst>
        </pc:inkChg>
        <pc:inkChg chg="add del reco">
          <ac:chgData name="dgreipl" userId="d97562fd-b189-437e-b91d-de7b81e9769e" providerId="ADAL" clId="{3A2B8B91-C5A2-4C49-B359-14B037908979}" dt="2019-06-22T08:30:16.304" v="150"/>
          <ac:inkMkLst>
            <pc:docMk/>
            <pc:sldMk cId="1290152560" sldId="924"/>
            <ac:inkMk id="143" creationId="{3AA4F493-21BD-6D41-A012-B597405DCCDA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46" creationId="{D033DFB1-1654-6548-BB1B-631E308CD503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47" creationId="{D2C30B68-50FB-C945-838D-C0381812E9FC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48" creationId="{BAF4AD5A-B991-0544-BCCC-29BC7E384CDA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49" creationId="{48F5E3AC-9EAE-CD4B-873B-AAA2BB1812BA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0" creationId="{3C832BB9-431A-084F-B661-5D078A0C0E5D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1" creationId="{FC9A6831-C82E-F741-9247-31B9A343ACB8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2" creationId="{9A212F00-C9AA-034D-BD3A-F1DC25F76572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3" creationId="{B9855B9B-0413-0E4C-95D6-679FCBAB7AAF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4" creationId="{B06C06EF-5F40-C64F-8597-B7C506D190F3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5" creationId="{B38BC2D3-D518-C744-8E8B-9D41BAD4347E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6" creationId="{7E6982CD-F744-CC4F-B86E-42A85B859E41}"/>
          </ac:inkMkLst>
        </pc:inkChg>
        <pc:inkChg chg="add del">
          <ac:chgData name="dgreipl" userId="d97562fd-b189-437e-b91d-de7b81e9769e" providerId="ADAL" clId="{3A2B8B91-C5A2-4C49-B359-14B037908979}" dt="2019-06-22T08:30:16.301" v="149"/>
          <ac:inkMkLst>
            <pc:docMk/>
            <pc:sldMk cId="1290152560" sldId="924"/>
            <ac:inkMk id="157" creationId="{C9D75AEE-E5E9-9D42-8AAC-B474609A91E5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8" creationId="{D1AC43FD-6B29-7B4E-9D7A-935A49706D4A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59" creationId="{C96C16D6-6D0D-D04C-BAC1-10237E993749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0" creationId="{751EAE8E-29D2-D246-A695-CF1935F07D25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1" creationId="{4962E06F-EA69-324C-9711-71A34B4E3762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2" creationId="{721EBF9D-B3C4-E049-8B30-65E1BD4B28DE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3" creationId="{6BBA2089-A82B-324E-9A76-5B3976606D9F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4" creationId="{9B4C3EDE-CAA6-3E44-9D80-8D80D1281B06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5" creationId="{2D412094-713F-4F4E-B04E-5F0CE124FDD9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6" creationId="{20611D65-0896-374F-B6EB-A5C38A271BEF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7" creationId="{BCCFA91C-2BEA-D648-99B3-C313C4D86673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8" creationId="{98E8D6CF-DFD5-FF4A-A93F-379F8C7415C7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69" creationId="{FD7AEBC3-14DA-C74F-AFD0-609F06A56427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70" creationId="{39C635A9-AC80-3548-B2F8-DE4FE5E3ECE8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71" creationId="{79BEF653-919B-E744-B258-3EA3DCE0ECAD}"/>
          </ac:inkMkLst>
        </pc:inkChg>
        <pc:inkChg chg="add del">
          <ac:chgData name="dgreipl" userId="d97562fd-b189-437e-b91d-de7b81e9769e" providerId="ADAL" clId="{3A2B8B91-C5A2-4C49-B359-14B037908979}" dt="2019-06-22T08:28:34.545" v="143"/>
          <ac:inkMkLst>
            <pc:docMk/>
            <pc:sldMk cId="1290152560" sldId="924"/>
            <ac:inkMk id="172" creationId="{394A8AEC-B923-AD47-9E5C-9DC7EB319D51}"/>
          </ac:inkMkLst>
        </pc:inkChg>
        <pc:inkChg chg="add del reco">
          <ac:chgData name="dgreipl" userId="d97562fd-b189-437e-b91d-de7b81e9769e" providerId="ADAL" clId="{3A2B8B91-C5A2-4C49-B359-14B037908979}" dt="2019-06-22T08:30:16.298" v="148"/>
          <ac:inkMkLst>
            <pc:docMk/>
            <pc:sldMk cId="1290152560" sldId="924"/>
            <ac:inkMk id="173" creationId="{9D6BF754-846C-094B-9361-CC6CC7F76330}"/>
          </ac:inkMkLst>
        </pc:inkChg>
        <pc:inkChg chg="add del reco">
          <ac:chgData name="dgreipl" userId="d97562fd-b189-437e-b91d-de7b81e9769e" providerId="ADAL" clId="{3A2B8B91-C5A2-4C49-B359-14B037908979}" dt="2019-06-22T08:30:16.290" v="147"/>
          <ac:inkMkLst>
            <pc:docMk/>
            <pc:sldMk cId="1290152560" sldId="924"/>
            <ac:inkMk id="174" creationId="{7DA03D73-EBA2-9046-92AD-033DB824DD99}"/>
          </ac:inkMkLst>
        </pc:inkChg>
        <pc:inkChg chg="add del">
          <ac:chgData name="dgreipl" userId="d97562fd-b189-437e-b91d-de7b81e9769e" providerId="ADAL" clId="{3A2B8B91-C5A2-4C49-B359-14B037908979}" dt="2019-06-22T08:30:16.284" v="146"/>
          <ac:inkMkLst>
            <pc:docMk/>
            <pc:sldMk cId="1290152560" sldId="924"/>
            <ac:inkMk id="177" creationId="{690DC899-8BDB-9346-84D6-D3E7FC7AF954}"/>
          </ac:inkMkLst>
        </pc:inkChg>
        <pc:inkChg chg="add del">
          <ac:chgData name="dgreipl" userId="d97562fd-b189-437e-b91d-de7b81e9769e" providerId="ADAL" clId="{3A2B8B91-C5A2-4C49-B359-14B037908979}" dt="2019-06-22T08:30:35.114" v="155"/>
          <ac:inkMkLst>
            <pc:docMk/>
            <pc:sldMk cId="1290152560" sldId="924"/>
            <ac:inkMk id="178" creationId="{4E4EA411-F35E-CA4C-886F-C3B1C3E73EEE}"/>
          </ac:inkMkLst>
        </pc:inkChg>
        <pc:inkChg chg="add del">
          <ac:chgData name="dgreipl" userId="d97562fd-b189-437e-b91d-de7b81e9769e" providerId="ADAL" clId="{3A2B8B91-C5A2-4C49-B359-14B037908979}" dt="2019-06-22T08:30:35.114" v="155"/>
          <ac:inkMkLst>
            <pc:docMk/>
            <pc:sldMk cId="1290152560" sldId="924"/>
            <ac:inkMk id="179" creationId="{4EA2E8BC-2BEF-DE4C-B4C6-9E2DC310376E}"/>
          </ac:inkMkLst>
        </pc:inkChg>
        <pc:inkChg chg="add del reco">
          <ac:chgData name="dgreipl" userId="d97562fd-b189-437e-b91d-de7b81e9769e" providerId="ADAL" clId="{3A2B8B91-C5A2-4C49-B359-14B037908979}" dt="2019-06-22T08:30:38.285" v="156"/>
          <ac:inkMkLst>
            <pc:docMk/>
            <pc:sldMk cId="1290152560" sldId="924"/>
            <ac:inkMk id="180" creationId="{B3C5ED5B-2E2A-1B4C-BD2E-E4F95905C6A6}"/>
          </ac:inkMkLst>
        </pc:inkChg>
        <pc:inkChg chg="add del">
          <ac:chgData name="dgreipl" userId="d97562fd-b189-437e-b91d-de7b81e9769e" providerId="ADAL" clId="{3A2B8B91-C5A2-4C49-B359-14B037908979}" dt="2019-06-22T08:32:08.454" v="193"/>
          <ac:inkMkLst>
            <pc:docMk/>
            <pc:sldMk cId="1290152560" sldId="924"/>
            <ac:inkMk id="182" creationId="{344669E4-E379-D941-A732-996F9534BFB7}"/>
          </ac:inkMkLst>
        </pc:inkChg>
        <pc:inkChg chg="add del">
          <ac:chgData name="dgreipl" userId="d97562fd-b189-437e-b91d-de7b81e9769e" providerId="ADAL" clId="{3A2B8B91-C5A2-4C49-B359-14B037908979}" dt="2019-06-22T08:30:44.196" v="165"/>
          <ac:inkMkLst>
            <pc:docMk/>
            <pc:sldMk cId="1290152560" sldId="924"/>
            <ac:inkMk id="183" creationId="{1B88A794-3D4E-4944-B275-582624E9451E}"/>
          </ac:inkMkLst>
        </pc:inkChg>
        <pc:inkChg chg="add del">
          <ac:chgData name="dgreipl" userId="d97562fd-b189-437e-b91d-de7b81e9769e" providerId="ADAL" clId="{3A2B8B91-C5A2-4C49-B359-14B037908979}" dt="2019-06-22T08:30:44.196" v="165"/>
          <ac:inkMkLst>
            <pc:docMk/>
            <pc:sldMk cId="1290152560" sldId="924"/>
            <ac:inkMk id="184" creationId="{2F2C121C-5290-2A40-9E50-ED2A37FD019B}"/>
          </ac:inkMkLst>
        </pc:inkChg>
        <pc:inkChg chg="add del">
          <ac:chgData name="dgreipl" userId="d97562fd-b189-437e-b91d-de7b81e9769e" providerId="ADAL" clId="{3A2B8B91-C5A2-4C49-B359-14B037908979}" dt="2019-06-22T08:30:44.196" v="165"/>
          <ac:inkMkLst>
            <pc:docMk/>
            <pc:sldMk cId="1290152560" sldId="924"/>
            <ac:inkMk id="185" creationId="{15A8C02C-00F3-0C47-BD14-E340D7282DE2}"/>
          </ac:inkMkLst>
        </pc:inkChg>
        <pc:inkChg chg="add del">
          <ac:chgData name="dgreipl" userId="d97562fd-b189-437e-b91d-de7b81e9769e" providerId="ADAL" clId="{3A2B8B91-C5A2-4C49-B359-14B037908979}" dt="2019-06-22T08:30:44.196" v="165"/>
          <ac:inkMkLst>
            <pc:docMk/>
            <pc:sldMk cId="1290152560" sldId="924"/>
            <ac:inkMk id="186" creationId="{F63C2141-15B3-8D4B-AD58-F662F341DC14}"/>
          </ac:inkMkLst>
        </pc:inkChg>
        <pc:inkChg chg="add del">
          <ac:chgData name="dgreipl" userId="d97562fd-b189-437e-b91d-de7b81e9769e" providerId="ADAL" clId="{3A2B8B91-C5A2-4C49-B359-14B037908979}" dt="2019-06-22T08:30:44.196" v="165"/>
          <ac:inkMkLst>
            <pc:docMk/>
            <pc:sldMk cId="1290152560" sldId="924"/>
            <ac:inkMk id="187" creationId="{2E73FB72-C71D-CF4E-8378-7ACD5B89EB9B}"/>
          </ac:inkMkLst>
        </pc:inkChg>
        <pc:inkChg chg="add del">
          <ac:chgData name="dgreipl" userId="d97562fd-b189-437e-b91d-de7b81e9769e" providerId="ADAL" clId="{3A2B8B91-C5A2-4C49-B359-14B037908979}" dt="2019-06-22T08:30:44.196" v="165"/>
          <ac:inkMkLst>
            <pc:docMk/>
            <pc:sldMk cId="1290152560" sldId="924"/>
            <ac:inkMk id="188" creationId="{A14B1C45-A5C7-774A-9A6C-08870ADCCA42}"/>
          </ac:inkMkLst>
        </pc:inkChg>
        <pc:inkChg chg="add del reco">
          <ac:chgData name="dgreipl" userId="d97562fd-b189-437e-b91d-de7b81e9769e" providerId="ADAL" clId="{3A2B8B91-C5A2-4C49-B359-14B037908979}" dt="2019-06-22T08:32:08.450" v="192"/>
          <ac:inkMkLst>
            <pc:docMk/>
            <pc:sldMk cId="1290152560" sldId="924"/>
            <ac:inkMk id="189" creationId="{66C0BBE9-5D38-B04B-9D95-B7034543C2CD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1" creationId="{4BB6527D-2954-0547-9F8C-53A45B180F72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2" creationId="{AEA24114-1315-8F4A-A7BE-47B1E29BDA57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3" creationId="{A09A8953-C651-0E40-B2F7-B3460443C80C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4" creationId="{332F2E61-9334-6B42-8B23-76039B2B07C2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5" creationId="{17FF71F0-29A1-DA4C-A9ED-77B29C4B3C77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6" creationId="{7685AA12-E1DC-EB4F-A0C1-EDF908036B3E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7" creationId="{5429F0D6-F4F1-6B42-BD33-C8FFDCEAD978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198" creationId="{2C8890FE-6CC4-CC4E-9959-01EE98AF6A88}"/>
          </ac:inkMkLst>
        </pc:inkChg>
        <pc:inkChg chg="add del">
          <ac:chgData name="dgreipl" userId="d97562fd-b189-437e-b91d-de7b81e9769e" providerId="ADAL" clId="{3A2B8B91-C5A2-4C49-B359-14B037908979}" dt="2019-06-22T08:32:08.443" v="191"/>
          <ac:inkMkLst>
            <pc:docMk/>
            <pc:sldMk cId="1290152560" sldId="924"/>
            <ac:inkMk id="199" creationId="{A122415A-531E-4E4C-B8F7-F30CB277331E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0" creationId="{4370AF11-1AFA-F24B-8931-E019942B0185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1" creationId="{7608488B-B8A3-1547-8BEC-5B0E8D4A3287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2" creationId="{B94A86C1-A1FC-7440-97E8-B8454DC9679B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3" creationId="{25899BB2-E640-754B-B65F-F51E74AA8533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4" creationId="{738C992C-76E6-B44B-87FF-6CA7BA1D11B2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5" creationId="{1ADCD7B9-1C3C-9548-BFE1-8C2B2AD84806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6" creationId="{FBBA1A4A-4922-754E-B59F-EBDEA09E734B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7" creationId="{1C65CF22-5334-6749-8BC0-7937AF0A2DA1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8" creationId="{1C791A38-829F-9143-BF29-F8E16F3BB106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09" creationId="{3627CC49-D436-4D48-A22E-7C40AE542F85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10" creationId="{A13BBEEC-F515-2F48-9082-E25F293D6654}"/>
          </ac:inkMkLst>
        </pc:inkChg>
        <pc:inkChg chg="add del">
          <ac:chgData name="dgreipl" userId="d97562fd-b189-437e-b91d-de7b81e9769e" providerId="ADAL" clId="{3A2B8B91-C5A2-4C49-B359-14B037908979}" dt="2019-06-22T08:30:52.838" v="187"/>
          <ac:inkMkLst>
            <pc:docMk/>
            <pc:sldMk cId="1290152560" sldId="924"/>
            <ac:inkMk id="211" creationId="{C7569F13-1776-F44F-A498-818CA40DC836}"/>
          </ac:inkMkLst>
        </pc:inkChg>
        <pc:inkChg chg="add del reco">
          <ac:chgData name="dgreipl" userId="d97562fd-b189-437e-b91d-de7b81e9769e" providerId="ADAL" clId="{3A2B8B91-C5A2-4C49-B359-14B037908979}" dt="2019-06-22T08:32:08.437" v="190"/>
          <ac:inkMkLst>
            <pc:docMk/>
            <pc:sldMk cId="1290152560" sldId="924"/>
            <ac:inkMk id="212" creationId="{A846E00E-5796-9C49-8BE5-3B54D9D10FA1}"/>
          </ac:inkMkLst>
        </pc:inkChg>
        <pc:inkChg chg="add del reco">
          <ac:chgData name="dgreipl" userId="d97562fd-b189-437e-b91d-de7b81e9769e" providerId="ADAL" clId="{3A2B8B91-C5A2-4C49-B359-14B037908979}" dt="2019-06-22T08:32:08.429" v="189"/>
          <ac:inkMkLst>
            <pc:docMk/>
            <pc:sldMk cId="1290152560" sldId="924"/>
            <ac:inkMk id="213" creationId="{802840BF-C890-8445-9EEF-265F5291D9FB}"/>
          </ac:inkMkLst>
        </pc:inkChg>
        <pc:inkChg chg="add del reco">
          <ac:chgData name="dgreipl" userId="d97562fd-b189-437e-b91d-de7b81e9769e" providerId="ADAL" clId="{3A2B8B91-C5A2-4C49-B359-14B037908979}" dt="2019-06-22T08:32:08.425" v="188"/>
          <ac:inkMkLst>
            <pc:docMk/>
            <pc:sldMk cId="1290152560" sldId="924"/>
            <ac:inkMk id="214" creationId="{367D5637-91D4-F748-9F37-79973B7F87EC}"/>
          </ac:inkMkLst>
        </pc:inkChg>
        <pc:inkChg chg="add del">
          <ac:chgData name="dgreipl" userId="d97562fd-b189-437e-b91d-de7b81e9769e" providerId="ADAL" clId="{3A2B8B91-C5A2-4C49-B359-14B037908979}" dt="2019-06-22T08:32:35.474" v="197"/>
          <ac:inkMkLst>
            <pc:docMk/>
            <pc:sldMk cId="1290152560" sldId="924"/>
            <ac:inkMk id="218" creationId="{5268A76B-93D1-1E41-908E-EB11449BFF7A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19" creationId="{BE0A8963-D130-7B4C-88F4-26A04795F58D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20" creationId="{61687E13-037E-0143-B304-FFF5DDEB1708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21" creationId="{F693598F-477A-B344-971E-07126402CB3A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22" creationId="{81647C83-F57E-0D49-B09E-A21DFF8904AA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23" creationId="{34F7DA9C-E797-DC46-843D-3BC869D2C551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24" creationId="{DBCCB8BF-B5F2-BA4A-B9E9-7D59ABA6AC12}"/>
          </ac:inkMkLst>
        </pc:inkChg>
        <pc:inkChg chg="add del">
          <ac:chgData name="dgreipl" userId="d97562fd-b189-437e-b91d-de7b81e9769e" providerId="ADAL" clId="{3A2B8B91-C5A2-4C49-B359-14B037908979}" dt="2019-06-22T08:32:40.863" v="206"/>
          <ac:inkMkLst>
            <pc:docMk/>
            <pc:sldMk cId="1290152560" sldId="924"/>
            <ac:inkMk id="225" creationId="{6CE5DA02-378B-FF4D-AF1E-5A3B756699A1}"/>
          </ac:inkMkLst>
        </pc:inkChg>
        <pc:inkChg chg="add mod reco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26" creationId="{E619D9F0-82A9-714F-83C2-D6262C336D44}"/>
          </ac:inkMkLst>
        </pc:inkChg>
        <pc:inkChg chg="add mod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28" creationId="{D8ECD857-4A13-7043-B05F-6CB8463858FF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29" creationId="{DFD9D775-76FB-0C4B-9C74-558318056460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0" creationId="{45FECA1E-984C-CA43-A500-DC77AED83CFE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1" creationId="{048A291D-EED1-DE48-ABDC-67EFAD8FF3A3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2" creationId="{C0786A1E-4547-534A-807B-CCA6D36EC33D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3" creationId="{96B2D4D2-E8A5-054C-BEC1-B670C57B64E2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4" creationId="{FBB5CD31-92D6-0549-A75F-010A972939CE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5" creationId="{8CB11F05-E2F9-9E4C-8A3D-27882AF53F9D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6" creationId="{193C7F14-C71C-4B46-A83C-F7255C6D3322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7" creationId="{1AE75517-A9A5-1842-85F9-19637A78EB7B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8" creationId="{FE981AC4-FB9B-A34C-AA32-A76219625AAE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39" creationId="{394A51AF-25E8-A64A-BBCA-4409C2453445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0" creationId="{F3FCB600-AB2D-4449-9A59-EF79D140B656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1" creationId="{27936625-150B-B045-B244-954385CDC958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2" creationId="{AE05AADA-4E62-A042-9FDE-D66570FA0BBC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3" creationId="{E88176B1-3CEB-6E47-BA4B-5A753E3F7B26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4" creationId="{4F17A79D-7FCB-714B-9D71-0648AAD5870E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5" creationId="{B4036151-8429-FB48-82F5-407D58587D6B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6" creationId="{4E09EDFE-0A64-264E-B736-E75591FBC963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7" creationId="{19C8DFDD-61C0-0A4C-B505-23ABBA04B27E}"/>
          </ac:inkMkLst>
        </pc:inkChg>
        <pc:inkChg chg="add del">
          <ac:chgData name="dgreipl" userId="d97562fd-b189-437e-b91d-de7b81e9769e" providerId="ADAL" clId="{3A2B8B91-C5A2-4C49-B359-14B037908979}" dt="2019-06-22T08:32:49.369" v="228"/>
          <ac:inkMkLst>
            <pc:docMk/>
            <pc:sldMk cId="1290152560" sldId="924"/>
            <ac:inkMk id="248" creationId="{2119B1B2-2BA1-2640-ACEB-3D1F9306B826}"/>
          </ac:inkMkLst>
        </pc:inkChg>
        <pc:inkChg chg="add mod reco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49" creationId="{6732A80A-7CD3-884E-BC67-35C6294BCC46}"/>
          </ac:inkMkLst>
        </pc:inkChg>
        <pc:inkChg chg="add mod reco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50" creationId="{64FC8EAC-7FF7-EA4E-8D99-A01E22820CC8}"/>
          </ac:inkMkLst>
        </pc:inkChg>
        <pc:inkChg chg="add mod reco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51" creationId="{75FB9354-8618-4844-B8D4-F8621127925F}"/>
          </ac:inkMkLst>
        </pc:inkChg>
        <pc:inkChg chg="add mod reco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52" creationId="{740A7F7D-9E5B-1546-9C73-DB93EDC84FA9}"/>
          </ac:inkMkLst>
        </pc:inkChg>
        <pc:inkChg chg="add">
          <ac:chgData name="dgreipl" userId="d97562fd-b189-437e-b91d-de7b81e9769e" providerId="ADAL" clId="{3A2B8B91-C5A2-4C49-B359-14B037908979}" dt="2019-06-22T08:32:52.203" v="229"/>
          <ac:inkMkLst>
            <pc:docMk/>
            <pc:sldMk cId="1290152560" sldId="924"/>
            <ac:inkMk id="257" creationId="{68BADBB2-FF6E-5F4B-A611-717F76BEE9FE}"/>
          </ac:inkMkLst>
        </pc:inkChg>
        <pc:inkChg chg="add del">
          <ac:chgData name="dgreipl" userId="d97562fd-b189-437e-b91d-de7b81e9769e" providerId="ADAL" clId="{3A2B8B91-C5A2-4C49-B359-14B037908979}" dt="2019-06-22T08:32:55.814" v="235"/>
          <ac:inkMkLst>
            <pc:docMk/>
            <pc:sldMk cId="1290152560" sldId="924"/>
            <ac:inkMk id="258" creationId="{E39298B2-E678-6D4D-8C59-D04E3F125F71}"/>
          </ac:inkMkLst>
        </pc:inkChg>
        <pc:inkChg chg="add del">
          <ac:chgData name="dgreipl" userId="d97562fd-b189-437e-b91d-de7b81e9769e" providerId="ADAL" clId="{3A2B8B91-C5A2-4C49-B359-14B037908979}" dt="2019-06-22T08:32:55.814" v="235"/>
          <ac:inkMkLst>
            <pc:docMk/>
            <pc:sldMk cId="1290152560" sldId="924"/>
            <ac:inkMk id="259" creationId="{EAB13A21-9CAC-FF4A-91DD-6A25B6D13951}"/>
          </ac:inkMkLst>
        </pc:inkChg>
        <pc:inkChg chg="add del">
          <ac:chgData name="dgreipl" userId="d97562fd-b189-437e-b91d-de7b81e9769e" providerId="ADAL" clId="{3A2B8B91-C5A2-4C49-B359-14B037908979}" dt="2019-06-22T08:32:55.814" v="235"/>
          <ac:inkMkLst>
            <pc:docMk/>
            <pc:sldMk cId="1290152560" sldId="924"/>
            <ac:inkMk id="260" creationId="{52C8D3B4-3825-4547-B0F7-12EA38BE2AEE}"/>
          </ac:inkMkLst>
        </pc:inkChg>
        <pc:inkChg chg="add del">
          <ac:chgData name="dgreipl" userId="d97562fd-b189-437e-b91d-de7b81e9769e" providerId="ADAL" clId="{3A2B8B91-C5A2-4C49-B359-14B037908979}" dt="2019-06-22T08:32:59.970" v="236"/>
          <ac:inkMkLst>
            <pc:docMk/>
            <pc:sldMk cId="1290152560" sldId="924"/>
            <ac:inkMk id="261" creationId="{DB79A9A9-756A-9444-A854-2DEB087ED727}"/>
          </ac:inkMkLst>
        </pc:inkChg>
        <pc:inkChg chg="add reco">
          <ac:chgData name="dgreipl" userId="d97562fd-b189-437e-b91d-de7b81e9769e" providerId="ADAL" clId="{3A2B8B91-C5A2-4C49-B359-14B037908979}" dt="2019-06-22T08:32:55.814" v="235"/>
          <ac:inkMkLst>
            <pc:docMk/>
            <pc:sldMk cId="1290152560" sldId="924"/>
            <ac:inkMk id="262" creationId="{87496CDE-2037-CE4D-86F1-98BAE8CD2A2E}"/>
          </ac:inkMkLst>
        </pc:inkChg>
        <pc:inkChg chg="add del">
          <ac:chgData name="dgreipl" userId="d97562fd-b189-437e-b91d-de7b81e9769e" providerId="ADAL" clId="{3A2B8B91-C5A2-4C49-B359-14B037908979}" dt="2019-06-22T08:33:04.887" v="241"/>
          <ac:inkMkLst>
            <pc:docMk/>
            <pc:sldMk cId="1290152560" sldId="924"/>
            <ac:inkMk id="264" creationId="{2E801E06-75F4-4B41-9BF9-665AE4DC685C}"/>
          </ac:inkMkLst>
        </pc:inkChg>
        <pc:inkChg chg="add del">
          <ac:chgData name="dgreipl" userId="d97562fd-b189-437e-b91d-de7b81e9769e" providerId="ADAL" clId="{3A2B8B91-C5A2-4C49-B359-14B037908979}" dt="2019-06-22T08:33:04.887" v="241"/>
          <ac:inkMkLst>
            <pc:docMk/>
            <pc:sldMk cId="1290152560" sldId="924"/>
            <ac:inkMk id="265" creationId="{6CD90210-722B-6C4E-ACD3-83AF76FDEEAD}"/>
          </ac:inkMkLst>
        </pc:inkChg>
        <pc:inkChg chg="add del">
          <ac:chgData name="dgreipl" userId="d97562fd-b189-437e-b91d-de7b81e9769e" providerId="ADAL" clId="{3A2B8B91-C5A2-4C49-B359-14B037908979}" dt="2019-06-22T08:33:04.887" v="241"/>
          <ac:inkMkLst>
            <pc:docMk/>
            <pc:sldMk cId="1290152560" sldId="924"/>
            <ac:inkMk id="266" creationId="{41B7D9A3-CD88-EE48-98EE-E6E005DF7CF1}"/>
          </ac:inkMkLst>
        </pc:inkChg>
        <pc:inkChg chg="add del">
          <ac:chgData name="dgreipl" userId="d97562fd-b189-437e-b91d-de7b81e9769e" providerId="ADAL" clId="{3A2B8B91-C5A2-4C49-B359-14B037908979}" dt="2019-06-22T08:33:04.887" v="241"/>
          <ac:inkMkLst>
            <pc:docMk/>
            <pc:sldMk cId="1290152560" sldId="924"/>
            <ac:inkMk id="267" creationId="{648E5636-2B0E-8740-B614-10C8B67A1969}"/>
          </ac:inkMkLst>
        </pc:inkChg>
        <pc:inkChg chg="add reco">
          <ac:chgData name="dgreipl" userId="d97562fd-b189-437e-b91d-de7b81e9769e" providerId="ADAL" clId="{3A2B8B91-C5A2-4C49-B359-14B037908979}" dt="2019-06-22T08:33:04.887" v="241"/>
          <ac:inkMkLst>
            <pc:docMk/>
            <pc:sldMk cId="1290152560" sldId="924"/>
            <ac:inkMk id="268" creationId="{9C7371B1-D6D2-6D4D-9D19-FF37960123C2}"/>
          </ac:inkMkLst>
        </pc:inkChg>
        <pc:inkChg chg="add del mod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70" creationId="{FD51AB0C-1AB8-3144-9D66-524D42E601E1}"/>
          </ac:inkMkLst>
        </pc:inkChg>
        <pc:inkChg chg="add del mod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71" creationId="{05143F23-BF5C-1E49-B85B-1364589FFF7F}"/>
          </ac:inkMkLst>
        </pc:inkChg>
        <pc:inkChg chg="add del">
          <ac:chgData name="dgreipl" userId="d97562fd-b189-437e-b91d-de7b81e9769e" providerId="ADAL" clId="{3A2B8B91-C5A2-4C49-B359-14B037908979}" dt="2019-06-22T08:33:09.492" v="246"/>
          <ac:inkMkLst>
            <pc:docMk/>
            <pc:sldMk cId="1290152560" sldId="924"/>
            <ac:inkMk id="272" creationId="{FADA9581-6DC6-CF4D-94FD-0114E2B5CFFE}"/>
          </ac:inkMkLst>
        </pc:inkChg>
        <pc:inkChg chg="add del reco">
          <ac:chgData name="dgreipl" userId="d97562fd-b189-437e-b91d-de7b81e9769e" providerId="ADAL" clId="{3A2B8B91-C5A2-4C49-B359-14B037908979}" dt="2019-06-22T08:33:09.492" v="246"/>
          <ac:inkMkLst>
            <pc:docMk/>
            <pc:sldMk cId="1290152560" sldId="924"/>
            <ac:inkMk id="273" creationId="{CC406CA0-BC35-5741-AC1D-DA4A83E19BAC}"/>
          </ac:inkMkLst>
        </pc:inkChg>
        <pc:inkChg chg="add mod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75" creationId="{673B82E9-92E0-9646-B8CD-E66231BF9E6C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76" creationId="{DF4D00FC-B029-5841-8628-A29FC7F47CE7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77" creationId="{79091CD9-096C-AE4E-9732-0631C20F7CFC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78" creationId="{43C04B0C-0005-4B40-903A-B8FEF6762592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79" creationId="{09B8FF12-C587-6E4D-A1C7-F6B8D20448E8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80" creationId="{1D77F18A-AC41-7F42-84B9-3E9E82D34656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81" creationId="{E8C26EF5-2E71-6645-9D36-26F43A17E4D2}"/>
          </ac:inkMkLst>
        </pc:inkChg>
        <pc:inkChg chg="add del">
          <ac:chgData name="dgreipl" userId="d97562fd-b189-437e-b91d-de7b81e9769e" providerId="ADAL" clId="{3A2B8B91-C5A2-4C49-B359-14B037908979}" dt="2019-06-22T08:33:14.069" v="256"/>
          <ac:inkMkLst>
            <pc:docMk/>
            <pc:sldMk cId="1290152560" sldId="924"/>
            <ac:inkMk id="282" creationId="{57BFFD07-6063-B145-8382-775D22909FA0}"/>
          </ac:inkMkLst>
        </pc:inkChg>
        <pc:inkChg chg="add mod reco">
          <ac:chgData name="dgreipl" userId="d97562fd-b189-437e-b91d-de7b81e9769e" providerId="ADAL" clId="{3A2B8B91-C5A2-4C49-B359-14B037908979}" dt="2019-06-22T08:33:28.996" v="257" actId="1076"/>
          <ac:inkMkLst>
            <pc:docMk/>
            <pc:sldMk cId="1290152560" sldId="924"/>
            <ac:inkMk id="283" creationId="{8546D6BD-10C0-194C-9D0D-02D872372F49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85" creationId="{6273B927-6843-5B4D-B790-A476D17E6824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86" creationId="{51A9B9A9-8BE6-8241-BF53-30831FF85BA0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87" creationId="{042EEAB6-BE5D-824B-BBA2-2364D3D604E4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88" creationId="{87B6B83C-1D61-5846-BB62-19F9880D01B2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89" creationId="{8F324651-7582-FD4E-A62D-722C6CAEF6FA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90" creationId="{42557FF8-A632-7047-9ED4-7638590DFFB1}"/>
          </ac:inkMkLst>
        </pc:inkChg>
        <pc:inkChg chg="add del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91" creationId="{9332090F-F461-B148-AB44-3351D82CF328}"/>
          </ac:inkMkLst>
        </pc:inkChg>
        <pc:inkChg chg="add reco">
          <ac:chgData name="dgreipl" userId="d97562fd-b189-437e-b91d-de7b81e9769e" providerId="ADAL" clId="{3A2B8B91-C5A2-4C49-B359-14B037908979}" dt="2019-06-22T08:33:34.684" v="265"/>
          <ac:inkMkLst>
            <pc:docMk/>
            <pc:sldMk cId="1290152560" sldId="924"/>
            <ac:inkMk id="292" creationId="{EE652F9A-E878-1F40-AA1D-5DB94B29C2E3}"/>
          </ac:inkMkLst>
        </pc:inkChg>
      </pc:sldChg>
      <pc:sldChg chg="addSp delSp">
        <pc:chgData name="dgreipl" userId="d97562fd-b189-437e-b91d-de7b81e9769e" providerId="ADAL" clId="{3A2B8B91-C5A2-4C49-B359-14B037908979}" dt="2019-06-22T08:53:15.005" v="453"/>
        <pc:sldMkLst>
          <pc:docMk/>
          <pc:sldMk cId="2779590266" sldId="926"/>
        </pc:sldMkLst>
        <pc:inkChg chg="add del">
          <ac:chgData name="dgreipl" userId="d97562fd-b189-437e-b91d-de7b81e9769e" providerId="ADAL" clId="{3A2B8B91-C5A2-4C49-B359-14B037908979}" dt="2019-06-22T08:52:38.454" v="409"/>
          <ac:inkMkLst>
            <pc:docMk/>
            <pc:sldMk cId="2779590266" sldId="926"/>
            <ac:inkMk id="2" creationId="{DB83853C-BE4B-8C47-BA82-D0B21C13D0F9}"/>
          </ac:inkMkLst>
        </pc:inkChg>
        <pc:inkChg chg="add del">
          <ac:chgData name="dgreipl" userId="d97562fd-b189-437e-b91d-de7b81e9769e" providerId="ADAL" clId="{3A2B8B91-C5A2-4C49-B359-14B037908979}" dt="2019-06-22T08:52:38.454" v="409"/>
          <ac:inkMkLst>
            <pc:docMk/>
            <pc:sldMk cId="2779590266" sldId="926"/>
            <ac:inkMk id="3" creationId="{8D9D8A0C-9D81-0149-A57E-C98A8E807D6D}"/>
          </ac:inkMkLst>
        </pc:inkChg>
        <pc:inkChg chg="add del">
          <ac:chgData name="dgreipl" userId="d97562fd-b189-437e-b91d-de7b81e9769e" providerId="ADAL" clId="{3A2B8B91-C5A2-4C49-B359-14B037908979}" dt="2019-06-22T08:52:38.454" v="409"/>
          <ac:inkMkLst>
            <pc:docMk/>
            <pc:sldMk cId="2779590266" sldId="926"/>
            <ac:inkMk id="5" creationId="{F2470493-6899-F240-86E5-2EE8D2AD4EA9}"/>
          </ac:inkMkLst>
        </pc:inkChg>
        <pc:inkChg chg="add del">
          <ac:chgData name="dgreipl" userId="d97562fd-b189-437e-b91d-de7b81e9769e" providerId="ADAL" clId="{3A2B8B91-C5A2-4C49-B359-14B037908979}" dt="2019-06-22T08:52:38.454" v="409"/>
          <ac:inkMkLst>
            <pc:docMk/>
            <pc:sldMk cId="2779590266" sldId="926"/>
            <ac:inkMk id="6" creationId="{D35B640E-B0CC-B143-90D2-13391FBFB57E}"/>
          </ac:inkMkLst>
        </pc:inkChg>
        <pc:inkChg chg="add del reco">
          <ac:chgData name="dgreipl" userId="d97562fd-b189-437e-b91d-de7b81e9769e" providerId="ADAL" clId="{3A2B8B91-C5A2-4C49-B359-14B037908979}" dt="2019-06-22T08:52:47.244" v="410"/>
          <ac:inkMkLst>
            <pc:docMk/>
            <pc:sldMk cId="2779590266" sldId="926"/>
            <ac:inkMk id="8" creationId="{90C1F901-1E64-7143-AF84-551FC3A4B83B}"/>
          </ac:inkMkLst>
        </pc:inkChg>
        <pc:inkChg chg="add">
          <ac:chgData name="dgreipl" userId="d97562fd-b189-437e-b91d-de7b81e9769e" providerId="ADAL" clId="{3A2B8B91-C5A2-4C49-B359-14B037908979}" dt="2019-06-22T08:52:52.365" v="411"/>
          <ac:inkMkLst>
            <pc:docMk/>
            <pc:sldMk cId="2779590266" sldId="926"/>
            <ac:inkMk id="10" creationId="{1FAC08DC-DAFF-0A45-9A98-8BE664E018BC}"/>
          </ac:inkMkLst>
        </pc:inkChg>
        <pc:inkChg chg="add">
          <ac:chgData name="dgreipl" userId="d97562fd-b189-437e-b91d-de7b81e9769e" providerId="ADAL" clId="{3A2B8B91-C5A2-4C49-B359-14B037908979}" dt="2019-06-22T08:52:52.834" v="412"/>
          <ac:inkMkLst>
            <pc:docMk/>
            <pc:sldMk cId="2779590266" sldId="926"/>
            <ac:inkMk id="11" creationId="{0795BC36-9136-4646-9F4D-812D31EAB555}"/>
          </ac:inkMkLst>
        </pc:inkChg>
        <pc:inkChg chg="add">
          <ac:chgData name="dgreipl" userId="d97562fd-b189-437e-b91d-de7b81e9769e" providerId="ADAL" clId="{3A2B8B91-C5A2-4C49-B359-14B037908979}" dt="2019-06-22T08:52:52.954" v="413"/>
          <ac:inkMkLst>
            <pc:docMk/>
            <pc:sldMk cId="2779590266" sldId="926"/>
            <ac:inkMk id="12" creationId="{9080859C-C839-4B44-AFED-185403880710}"/>
          </ac:inkMkLst>
        </pc:inkChg>
        <pc:inkChg chg="add">
          <ac:chgData name="dgreipl" userId="d97562fd-b189-437e-b91d-de7b81e9769e" providerId="ADAL" clId="{3A2B8B91-C5A2-4C49-B359-14B037908979}" dt="2019-06-22T08:52:53.633" v="414"/>
          <ac:inkMkLst>
            <pc:docMk/>
            <pc:sldMk cId="2779590266" sldId="926"/>
            <ac:inkMk id="13" creationId="{E85D7FF7-C7CC-A349-AE89-7EE3CEF4B43E}"/>
          </ac:inkMkLst>
        </pc:inkChg>
        <pc:inkChg chg="add">
          <ac:chgData name="dgreipl" userId="d97562fd-b189-437e-b91d-de7b81e9769e" providerId="ADAL" clId="{3A2B8B91-C5A2-4C49-B359-14B037908979}" dt="2019-06-22T08:52:53.900" v="415"/>
          <ac:inkMkLst>
            <pc:docMk/>
            <pc:sldMk cId="2779590266" sldId="926"/>
            <ac:inkMk id="14" creationId="{1036F1D3-C432-DC4A-A3F2-AA8791D3868F}"/>
          </ac:inkMkLst>
        </pc:inkChg>
        <pc:inkChg chg="add">
          <ac:chgData name="dgreipl" userId="d97562fd-b189-437e-b91d-de7b81e9769e" providerId="ADAL" clId="{3A2B8B91-C5A2-4C49-B359-14B037908979}" dt="2019-06-22T08:52:54.881" v="416"/>
          <ac:inkMkLst>
            <pc:docMk/>
            <pc:sldMk cId="2779590266" sldId="926"/>
            <ac:inkMk id="15" creationId="{491C2B05-253B-3B48-817B-CA0378530DB5}"/>
          </ac:inkMkLst>
        </pc:inkChg>
        <pc:inkChg chg="add">
          <ac:chgData name="dgreipl" userId="d97562fd-b189-437e-b91d-de7b81e9769e" providerId="ADAL" clId="{3A2B8B91-C5A2-4C49-B359-14B037908979}" dt="2019-06-22T08:52:55.376" v="417"/>
          <ac:inkMkLst>
            <pc:docMk/>
            <pc:sldMk cId="2779590266" sldId="926"/>
            <ac:inkMk id="16" creationId="{8884CCF2-F9B4-334A-8CEC-46EF6E1D7472}"/>
          </ac:inkMkLst>
        </pc:inkChg>
        <pc:inkChg chg="add">
          <ac:chgData name="dgreipl" userId="d97562fd-b189-437e-b91d-de7b81e9769e" providerId="ADAL" clId="{3A2B8B91-C5A2-4C49-B359-14B037908979}" dt="2019-06-22T08:52:56.064" v="418"/>
          <ac:inkMkLst>
            <pc:docMk/>
            <pc:sldMk cId="2779590266" sldId="926"/>
            <ac:inkMk id="17" creationId="{7E1F4AA3-1A5C-7949-BB08-900E2653EC05}"/>
          </ac:inkMkLst>
        </pc:inkChg>
        <pc:inkChg chg="add">
          <ac:chgData name="dgreipl" userId="d97562fd-b189-437e-b91d-de7b81e9769e" providerId="ADAL" clId="{3A2B8B91-C5A2-4C49-B359-14B037908979}" dt="2019-06-22T08:52:57.027" v="419"/>
          <ac:inkMkLst>
            <pc:docMk/>
            <pc:sldMk cId="2779590266" sldId="926"/>
            <ac:inkMk id="18" creationId="{ECA12F7D-74E4-3442-BE86-66472DB38C5F}"/>
          </ac:inkMkLst>
        </pc:inkChg>
        <pc:inkChg chg="add">
          <ac:chgData name="dgreipl" userId="d97562fd-b189-437e-b91d-de7b81e9769e" providerId="ADAL" clId="{3A2B8B91-C5A2-4C49-B359-14B037908979}" dt="2019-06-22T08:52:57.488" v="420"/>
          <ac:inkMkLst>
            <pc:docMk/>
            <pc:sldMk cId="2779590266" sldId="926"/>
            <ac:inkMk id="19" creationId="{97CCE956-279D-AF45-87BE-4404BFFB0E9B}"/>
          </ac:inkMkLst>
        </pc:inkChg>
        <pc:inkChg chg="add">
          <ac:chgData name="dgreipl" userId="d97562fd-b189-437e-b91d-de7b81e9769e" providerId="ADAL" clId="{3A2B8B91-C5A2-4C49-B359-14B037908979}" dt="2019-06-22T08:52:57.747" v="421"/>
          <ac:inkMkLst>
            <pc:docMk/>
            <pc:sldMk cId="2779590266" sldId="926"/>
            <ac:inkMk id="20" creationId="{2F2CEE22-697A-7840-A664-5C0ED9F789E5}"/>
          </ac:inkMkLst>
        </pc:inkChg>
        <pc:inkChg chg="add">
          <ac:chgData name="dgreipl" userId="d97562fd-b189-437e-b91d-de7b81e9769e" providerId="ADAL" clId="{3A2B8B91-C5A2-4C49-B359-14B037908979}" dt="2019-06-22T08:52:58.174" v="422"/>
          <ac:inkMkLst>
            <pc:docMk/>
            <pc:sldMk cId="2779590266" sldId="926"/>
            <ac:inkMk id="21" creationId="{A99E59C8-C361-F544-BB70-4E1362F7340A}"/>
          </ac:inkMkLst>
        </pc:inkChg>
        <pc:inkChg chg="add">
          <ac:chgData name="dgreipl" userId="d97562fd-b189-437e-b91d-de7b81e9769e" providerId="ADAL" clId="{3A2B8B91-C5A2-4C49-B359-14B037908979}" dt="2019-06-22T08:52:58.395" v="423"/>
          <ac:inkMkLst>
            <pc:docMk/>
            <pc:sldMk cId="2779590266" sldId="926"/>
            <ac:inkMk id="22" creationId="{0E917B35-0321-D84A-BB79-11A1D03E1205}"/>
          </ac:inkMkLst>
        </pc:inkChg>
        <pc:inkChg chg="add">
          <ac:chgData name="dgreipl" userId="d97562fd-b189-437e-b91d-de7b81e9769e" providerId="ADAL" clId="{3A2B8B91-C5A2-4C49-B359-14B037908979}" dt="2019-06-22T08:52:58.764" v="424"/>
          <ac:inkMkLst>
            <pc:docMk/>
            <pc:sldMk cId="2779590266" sldId="926"/>
            <ac:inkMk id="23" creationId="{7A40CB8E-E8D3-7D40-8B8F-83A8EB490D00}"/>
          </ac:inkMkLst>
        </pc:inkChg>
        <pc:inkChg chg="add">
          <ac:chgData name="dgreipl" userId="d97562fd-b189-437e-b91d-de7b81e9769e" providerId="ADAL" clId="{3A2B8B91-C5A2-4C49-B359-14B037908979}" dt="2019-06-22T08:52:58.873" v="425"/>
          <ac:inkMkLst>
            <pc:docMk/>
            <pc:sldMk cId="2779590266" sldId="926"/>
            <ac:inkMk id="24" creationId="{0DE76C16-B95C-1B47-9534-1DC5A4DA32F7}"/>
          </ac:inkMkLst>
        </pc:inkChg>
        <pc:inkChg chg="add">
          <ac:chgData name="dgreipl" userId="d97562fd-b189-437e-b91d-de7b81e9769e" providerId="ADAL" clId="{3A2B8B91-C5A2-4C49-B359-14B037908979}" dt="2019-06-22T08:52:59.979" v="426"/>
          <ac:inkMkLst>
            <pc:docMk/>
            <pc:sldMk cId="2779590266" sldId="926"/>
            <ac:inkMk id="25" creationId="{09FCD25B-2136-2D47-9E12-71EC632AAF03}"/>
          </ac:inkMkLst>
        </pc:inkChg>
        <pc:inkChg chg="add">
          <ac:chgData name="dgreipl" userId="d97562fd-b189-437e-b91d-de7b81e9769e" providerId="ADAL" clId="{3A2B8B91-C5A2-4C49-B359-14B037908979}" dt="2019-06-22T08:53:00.832" v="427"/>
          <ac:inkMkLst>
            <pc:docMk/>
            <pc:sldMk cId="2779590266" sldId="926"/>
            <ac:inkMk id="26" creationId="{9CF8E953-FE44-BE4B-A5A6-1A1CED3FEBC7}"/>
          </ac:inkMkLst>
        </pc:inkChg>
        <pc:inkChg chg="add">
          <ac:chgData name="dgreipl" userId="d97562fd-b189-437e-b91d-de7b81e9769e" providerId="ADAL" clId="{3A2B8B91-C5A2-4C49-B359-14B037908979}" dt="2019-06-22T08:53:00.957" v="428"/>
          <ac:inkMkLst>
            <pc:docMk/>
            <pc:sldMk cId="2779590266" sldId="926"/>
            <ac:inkMk id="27" creationId="{68D0E485-570E-BB41-A795-357B8F874177}"/>
          </ac:inkMkLst>
        </pc:inkChg>
        <pc:inkChg chg="add">
          <ac:chgData name="dgreipl" userId="d97562fd-b189-437e-b91d-de7b81e9769e" providerId="ADAL" clId="{3A2B8B91-C5A2-4C49-B359-14B037908979}" dt="2019-06-22T08:53:01.744" v="429"/>
          <ac:inkMkLst>
            <pc:docMk/>
            <pc:sldMk cId="2779590266" sldId="926"/>
            <ac:inkMk id="28" creationId="{1D6674CC-3D50-6345-A3C3-0BB2D8ACE43C}"/>
          </ac:inkMkLst>
        </pc:inkChg>
        <pc:inkChg chg="add">
          <ac:chgData name="dgreipl" userId="d97562fd-b189-437e-b91d-de7b81e9769e" providerId="ADAL" clId="{3A2B8B91-C5A2-4C49-B359-14B037908979}" dt="2019-06-22T08:53:02.782" v="430"/>
          <ac:inkMkLst>
            <pc:docMk/>
            <pc:sldMk cId="2779590266" sldId="926"/>
            <ac:inkMk id="37" creationId="{FC36C725-37E8-8B4A-AA82-6F8AAB008F2B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38" creationId="{43D9A8BE-B186-3749-9723-6A051F50FBFD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39" creationId="{BC724A9D-71D6-CA42-89F9-950A41B92CB3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0" creationId="{CC840B90-1BBE-574D-8944-A90023988C9B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1" creationId="{6D61F806-0365-A443-9681-86B09B302FE0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2" creationId="{F20983B7-FC68-8249-8486-F95948E96626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3" creationId="{8FBB149A-116F-804F-888A-96E265545709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4" creationId="{88D101E3-0EDF-5A4A-916C-4DAC1BE8EDE8}"/>
          </ac:inkMkLst>
        </pc:inkChg>
        <pc:inkChg chg="add del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5" creationId="{70A6E3EF-3507-E545-BC22-560F87A7706D}"/>
          </ac:inkMkLst>
        </pc:inkChg>
        <pc:inkChg chg="add reco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6" creationId="{9A8FF75E-D976-E342-91A0-20E43F71F51F}"/>
          </ac:inkMkLst>
        </pc:inkChg>
        <pc:inkChg chg="add reco">
          <ac:chgData name="dgreipl" userId="d97562fd-b189-437e-b91d-de7b81e9769e" providerId="ADAL" clId="{3A2B8B91-C5A2-4C49-B359-14B037908979}" dt="2019-06-22T08:53:11.320" v="440"/>
          <ac:inkMkLst>
            <pc:docMk/>
            <pc:sldMk cId="2779590266" sldId="926"/>
            <ac:inkMk id="47" creationId="{1BA8530D-C5A0-034F-801D-A49271407F5D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0" creationId="{D44416E3-04F4-DA4E-85B2-0F1BB1FBCF93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1" creationId="{89335CD8-1578-FA40-8C94-5B5F1A0BFA89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2" creationId="{BF03C46F-C539-DB40-BA57-6D7B01FDC5E7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3" creationId="{F3A43785-64FA-5940-983E-D46EFE84F49E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4" creationId="{BC8703E2-AD79-5349-919A-B84503505E11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5" creationId="{73998B78-28E9-1747-B561-3C50602B45E6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6" creationId="{47725C4E-19EE-5F49-950D-28B2822C8A1D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7" creationId="{1064F89A-A6A6-A04B-8035-907B8D8C3786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8" creationId="{C366546B-73E3-6B4A-B485-005164297102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59" creationId="{A9F7F7BD-4AF6-B748-99DE-5EED92C41DA9}"/>
          </ac:inkMkLst>
        </pc:inkChg>
        <pc:inkChg chg="add del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60" creationId="{0A5FF846-5C57-BF4D-B4B3-E604E55D41AF}"/>
          </ac:inkMkLst>
        </pc:inkChg>
        <pc:inkChg chg="add">
          <ac:chgData name="dgreipl" userId="d97562fd-b189-437e-b91d-de7b81e9769e" providerId="ADAL" clId="{3A2B8B91-C5A2-4C49-B359-14B037908979}" dt="2019-06-22T08:53:14.134" v="452"/>
          <ac:inkMkLst>
            <pc:docMk/>
            <pc:sldMk cId="2779590266" sldId="926"/>
            <ac:inkMk id="61" creationId="{E491DD68-3701-974C-A2F3-E8481A9B3373}"/>
          </ac:inkMkLst>
        </pc:inkChg>
        <pc:inkChg chg="add reco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62" creationId="{CCC24C0D-6407-8745-BBAE-D3D5311F91A3}"/>
          </ac:inkMkLst>
        </pc:inkChg>
        <pc:inkChg chg="add reco">
          <ac:chgData name="dgreipl" userId="d97562fd-b189-437e-b91d-de7b81e9769e" providerId="ADAL" clId="{3A2B8B91-C5A2-4C49-B359-14B037908979}" dt="2019-06-22T08:53:15.005" v="453"/>
          <ac:inkMkLst>
            <pc:docMk/>
            <pc:sldMk cId="2779590266" sldId="926"/>
            <ac:inkMk id="63" creationId="{B82676AD-8FE1-D24A-BFBF-553B016AC9DB}"/>
          </ac:inkMkLst>
        </pc:inkChg>
      </pc:sldChg>
      <pc:sldChg chg="addSp delSp modSp ord">
        <pc:chgData name="dgreipl" userId="d97562fd-b189-437e-b91d-de7b81e9769e" providerId="ADAL" clId="{3A2B8B91-C5A2-4C49-B359-14B037908979}" dt="2019-06-22T08:49:00.863" v="404"/>
        <pc:sldMkLst>
          <pc:docMk/>
          <pc:sldMk cId="2930573195" sldId="927"/>
        </pc:sldMkLst>
        <pc:inkChg chg="add del">
          <ac:chgData name="dgreipl" userId="d97562fd-b189-437e-b91d-de7b81e9769e" providerId="ADAL" clId="{3A2B8B91-C5A2-4C49-B359-14B037908979}" dt="2019-06-22T08:46:18.135" v="271"/>
          <ac:inkMkLst>
            <pc:docMk/>
            <pc:sldMk cId="2930573195" sldId="927"/>
            <ac:inkMk id="3" creationId="{25CD102B-6705-564B-97F1-75992B8E0CFD}"/>
          </ac:inkMkLst>
        </pc:inkChg>
        <pc:inkChg chg="add del">
          <ac:chgData name="dgreipl" userId="d97562fd-b189-437e-b91d-de7b81e9769e" providerId="ADAL" clId="{3A2B8B91-C5A2-4C49-B359-14B037908979}" dt="2019-06-22T08:46:17.310" v="270"/>
          <ac:inkMkLst>
            <pc:docMk/>
            <pc:sldMk cId="2930573195" sldId="927"/>
            <ac:inkMk id="5" creationId="{70D3A80B-325D-E54D-9BDC-3478E1B9077C}"/>
          </ac:inkMkLst>
        </pc:inkChg>
        <pc:inkChg chg="add del reco">
          <ac:chgData name="dgreipl" userId="d97562fd-b189-437e-b91d-de7b81e9769e" providerId="ADAL" clId="{3A2B8B91-C5A2-4C49-B359-14B037908979}" dt="2019-06-22T08:46:17.310" v="270"/>
          <ac:inkMkLst>
            <pc:docMk/>
            <pc:sldMk cId="2930573195" sldId="927"/>
            <ac:inkMk id="6" creationId="{F9348416-7760-5345-8D8B-457F1B8073C9}"/>
          </ac:inkMkLst>
        </pc:inkChg>
        <pc:inkChg chg="add del">
          <ac:chgData name="dgreipl" userId="d97562fd-b189-437e-b91d-de7b81e9769e" providerId="ADAL" clId="{3A2B8B91-C5A2-4C49-B359-14B037908979}" dt="2019-06-22T08:46:27.579" v="275"/>
          <ac:inkMkLst>
            <pc:docMk/>
            <pc:sldMk cId="2930573195" sldId="927"/>
            <ac:inkMk id="9" creationId="{4B8A59F6-522B-D746-A7FF-220A573D7DB7}"/>
          </ac:inkMkLst>
        </pc:inkChg>
        <pc:inkChg chg="add del">
          <ac:chgData name="dgreipl" userId="d97562fd-b189-437e-b91d-de7b81e9769e" providerId="ADAL" clId="{3A2B8B91-C5A2-4C49-B359-14B037908979}" dt="2019-06-22T08:46:27.579" v="275"/>
          <ac:inkMkLst>
            <pc:docMk/>
            <pc:sldMk cId="2930573195" sldId="927"/>
            <ac:inkMk id="10" creationId="{24C23E05-3625-6746-ABBD-364F0C56125E}"/>
          </ac:inkMkLst>
        </pc:inkChg>
        <pc:inkChg chg="add reco">
          <ac:chgData name="dgreipl" userId="d97562fd-b189-437e-b91d-de7b81e9769e" providerId="ADAL" clId="{3A2B8B91-C5A2-4C49-B359-14B037908979}" dt="2019-06-22T08:46:27.579" v="275"/>
          <ac:inkMkLst>
            <pc:docMk/>
            <pc:sldMk cId="2930573195" sldId="927"/>
            <ac:inkMk id="11" creationId="{F718D173-7FA1-584F-A207-F99DD10D93ED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3" creationId="{8556C940-93EF-3146-A53E-5802714E41AF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4" creationId="{1B6D8230-5B00-7745-A002-494A10ADEFE8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5" creationId="{A99E4FFD-6207-2243-8015-08F8CC1270F2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6" creationId="{1C18DD0A-A015-E240-B2FC-0C455F891AD0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7" creationId="{3DDB4F8B-B4BE-EB4B-9C98-D2C909DB6E64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8" creationId="{A72E8A27-3EE5-C548-8F11-B2913B6CDB12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19" creationId="{119FB45A-A539-9046-9B4E-BDBDBD21A34E}"/>
          </ac:inkMkLst>
        </pc:inkChg>
        <pc:inkChg chg="add del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20" creationId="{F0E29FB2-BCC1-7E46-A4B5-68CDCE1649FA}"/>
          </ac:inkMkLst>
        </pc:inkChg>
        <pc:inkChg chg="add reco">
          <ac:chgData name="dgreipl" userId="d97562fd-b189-437e-b91d-de7b81e9769e" providerId="ADAL" clId="{3A2B8B91-C5A2-4C49-B359-14B037908979}" dt="2019-06-22T08:46:30.418" v="284"/>
          <ac:inkMkLst>
            <pc:docMk/>
            <pc:sldMk cId="2930573195" sldId="927"/>
            <ac:inkMk id="21" creationId="{30D56D2F-8445-6140-8030-005D2946B1CA}"/>
          </ac:inkMkLst>
        </pc:inkChg>
        <pc:inkChg chg="add del">
          <ac:chgData name="dgreipl" userId="d97562fd-b189-437e-b91d-de7b81e9769e" providerId="ADAL" clId="{3A2B8B91-C5A2-4C49-B359-14B037908979}" dt="2019-06-22T08:46:35.522" v="289"/>
          <ac:inkMkLst>
            <pc:docMk/>
            <pc:sldMk cId="2930573195" sldId="927"/>
            <ac:inkMk id="23" creationId="{72583CE8-59EF-7B48-A44C-F3B431D2814B}"/>
          </ac:inkMkLst>
        </pc:inkChg>
        <pc:inkChg chg="add del">
          <ac:chgData name="dgreipl" userId="d97562fd-b189-437e-b91d-de7b81e9769e" providerId="ADAL" clId="{3A2B8B91-C5A2-4C49-B359-14B037908979}" dt="2019-06-22T08:46:35.522" v="289"/>
          <ac:inkMkLst>
            <pc:docMk/>
            <pc:sldMk cId="2930573195" sldId="927"/>
            <ac:inkMk id="24" creationId="{02ED75EC-6415-B443-BDF0-A80FD9703A8A}"/>
          </ac:inkMkLst>
        </pc:inkChg>
        <pc:inkChg chg="add del">
          <ac:chgData name="dgreipl" userId="d97562fd-b189-437e-b91d-de7b81e9769e" providerId="ADAL" clId="{3A2B8B91-C5A2-4C49-B359-14B037908979}" dt="2019-06-22T08:46:35.522" v="289"/>
          <ac:inkMkLst>
            <pc:docMk/>
            <pc:sldMk cId="2930573195" sldId="927"/>
            <ac:inkMk id="25" creationId="{059E1F87-B453-AC4E-AC59-CC6DB4AAB881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26" creationId="{BC8C1BB7-A621-514E-93C1-0D4162A86F5A}"/>
          </ac:inkMkLst>
        </pc:inkChg>
        <pc:inkChg chg="add mod reco">
          <ac:chgData name="dgreipl" userId="d97562fd-b189-437e-b91d-de7b81e9769e" providerId="ADAL" clId="{3A2B8B91-C5A2-4C49-B359-14B037908979}" dt="2019-06-22T08:47:28.439" v="313" actId="1076"/>
          <ac:inkMkLst>
            <pc:docMk/>
            <pc:sldMk cId="2930573195" sldId="927"/>
            <ac:inkMk id="27" creationId="{2A954106-B80C-9F4B-BD1A-CBE8408D53F5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29" creationId="{17B1D76C-D95B-BC43-87C3-EF946EB037DF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0" creationId="{838904E3-F1DB-6D44-995D-C82B50AEE785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1" creationId="{52B357E3-3E7C-0C4B-BA86-C2CD905B097A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2" creationId="{D81D8E2E-963B-8D45-AFCE-D99168F9E9A1}"/>
          </ac:inkMkLst>
        </pc:inkChg>
        <pc:inkChg chg="add mod">
          <ac:chgData name="dgreipl" userId="d97562fd-b189-437e-b91d-de7b81e9769e" providerId="ADAL" clId="{3A2B8B91-C5A2-4C49-B359-14B037908979}" dt="2019-06-22T08:47:28.439" v="313" actId="1076"/>
          <ac:inkMkLst>
            <pc:docMk/>
            <pc:sldMk cId="2930573195" sldId="927"/>
            <ac:inkMk id="33" creationId="{71CE59DE-0C55-194C-B398-B079EFDCE135}"/>
          </ac:inkMkLst>
        </pc:inkChg>
        <pc:inkChg chg="add mod">
          <ac:chgData name="dgreipl" userId="d97562fd-b189-437e-b91d-de7b81e9769e" providerId="ADAL" clId="{3A2B8B91-C5A2-4C49-B359-14B037908979}" dt="2019-06-22T08:47:28.439" v="313" actId="1076"/>
          <ac:inkMkLst>
            <pc:docMk/>
            <pc:sldMk cId="2930573195" sldId="927"/>
            <ac:inkMk id="34" creationId="{F19E65C0-CE00-FC4E-8A0D-61ED287AAC2C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5" creationId="{6894AD6B-1C3C-9949-977E-E0522ABF5EE9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6" creationId="{DAF2C2BD-F9A4-C54E-8FD2-30D5AF8B7284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7" creationId="{24485999-51AD-C642-9E7A-49E159CD9090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8" creationId="{144953A4-A0D4-BC43-B830-719E24F158F9}"/>
          </ac:inkMkLst>
        </pc:inkChg>
        <pc:inkChg chg="add del">
          <ac:chgData name="dgreipl" userId="d97562fd-b189-437e-b91d-de7b81e9769e" providerId="ADAL" clId="{3A2B8B91-C5A2-4C49-B359-14B037908979}" dt="2019-06-22T08:46:41.685" v="301"/>
          <ac:inkMkLst>
            <pc:docMk/>
            <pc:sldMk cId="2930573195" sldId="927"/>
            <ac:inkMk id="39" creationId="{7E5809A2-2A33-5343-9131-1162B6771A45}"/>
          </ac:inkMkLst>
        </pc:inkChg>
        <pc:inkChg chg="add mod reco">
          <ac:chgData name="dgreipl" userId="d97562fd-b189-437e-b91d-de7b81e9769e" providerId="ADAL" clId="{3A2B8B91-C5A2-4C49-B359-14B037908979}" dt="2019-06-22T08:47:28.439" v="313" actId="1076"/>
          <ac:inkMkLst>
            <pc:docMk/>
            <pc:sldMk cId="2930573195" sldId="927"/>
            <ac:inkMk id="40" creationId="{71C21F5E-3202-1E41-9B04-91149262A599}"/>
          </ac:inkMkLst>
        </pc:inkChg>
        <pc:inkChg chg="add mod reco">
          <ac:chgData name="dgreipl" userId="d97562fd-b189-437e-b91d-de7b81e9769e" providerId="ADAL" clId="{3A2B8B91-C5A2-4C49-B359-14B037908979}" dt="2019-06-22T08:47:28.439" v="313" actId="1076"/>
          <ac:inkMkLst>
            <pc:docMk/>
            <pc:sldMk cId="2930573195" sldId="927"/>
            <ac:inkMk id="41" creationId="{7C5287D6-22F0-0F4B-8FD1-E251F00AC563}"/>
          </ac:inkMkLst>
        </pc:inkChg>
        <pc:inkChg chg="add del">
          <ac:chgData name="dgreipl" userId="d97562fd-b189-437e-b91d-de7b81e9769e" providerId="ADAL" clId="{3A2B8B91-C5A2-4C49-B359-14B037908979}" dt="2019-06-22T08:46:52.211" v="304"/>
          <ac:inkMkLst>
            <pc:docMk/>
            <pc:sldMk cId="2930573195" sldId="927"/>
            <ac:inkMk id="44" creationId="{C5EBFB1C-C05C-9A40-B49E-FE6B8197FF78}"/>
          </ac:inkMkLst>
        </pc:inkChg>
        <pc:inkChg chg="add">
          <ac:chgData name="dgreipl" userId="d97562fd-b189-437e-b91d-de7b81e9769e" providerId="ADAL" clId="{3A2B8B91-C5A2-4C49-B359-14B037908979}" dt="2019-06-22T08:46:57.824" v="305"/>
          <ac:inkMkLst>
            <pc:docMk/>
            <pc:sldMk cId="2930573195" sldId="927"/>
            <ac:inkMk id="45" creationId="{9428CFBD-40F4-434F-A2B0-3EA7C837F40C}"/>
          </ac:inkMkLst>
        </pc:inkChg>
        <pc:inkChg chg="add">
          <ac:chgData name="dgreipl" userId="d97562fd-b189-437e-b91d-de7b81e9769e" providerId="ADAL" clId="{3A2B8B91-C5A2-4C49-B359-14B037908979}" dt="2019-06-22T08:46:59.490" v="307"/>
          <ac:inkMkLst>
            <pc:docMk/>
            <pc:sldMk cId="2930573195" sldId="927"/>
            <ac:inkMk id="46" creationId="{D776F001-B4C7-5C44-8BBA-03BAAC4D51B5}"/>
          </ac:inkMkLst>
        </pc:inkChg>
        <pc:inkChg chg="add del">
          <ac:chgData name="dgreipl" userId="d97562fd-b189-437e-b91d-de7b81e9769e" providerId="ADAL" clId="{3A2B8B91-C5A2-4C49-B359-14B037908979}" dt="2019-06-22T08:47:08.361" v="312"/>
          <ac:inkMkLst>
            <pc:docMk/>
            <pc:sldMk cId="2930573195" sldId="927"/>
            <ac:inkMk id="47" creationId="{A6B3ADC2-D629-0246-A1D2-DB84B3D68492}"/>
          </ac:inkMkLst>
        </pc:inkChg>
        <pc:inkChg chg="add del">
          <ac:chgData name="dgreipl" userId="d97562fd-b189-437e-b91d-de7b81e9769e" providerId="ADAL" clId="{3A2B8B91-C5A2-4C49-B359-14B037908979}" dt="2019-06-22T08:47:08.361" v="312"/>
          <ac:inkMkLst>
            <pc:docMk/>
            <pc:sldMk cId="2930573195" sldId="927"/>
            <ac:inkMk id="48" creationId="{F9FF4CF6-487E-3C4D-86A6-603AB5AFE19A}"/>
          </ac:inkMkLst>
        </pc:inkChg>
        <pc:inkChg chg="add reco">
          <ac:chgData name="dgreipl" userId="d97562fd-b189-437e-b91d-de7b81e9769e" providerId="ADAL" clId="{3A2B8B91-C5A2-4C49-B359-14B037908979}" dt="2019-06-22T08:47:08.361" v="312"/>
          <ac:inkMkLst>
            <pc:docMk/>
            <pc:sldMk cId="2930573195" sldId="927"/>
            <ac:inkMk id="49" creationId="{D4617C2C-89F0-6E4A-AC34-8C04ADDCD88C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1" creationId="{9A89AA83-8430-E440-BF3C-017AA3BE69F0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2" creationId="{56DC2301-9438-0843-BAED-46DF1A5B1AD5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3" creationId="{DBB21AFB-88FA-AE49-A5F6-740C4CE55EA7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4" creationId="{9DAF480E-D4AD-C142-8E96-D33D27262DD9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5" creationId="{9F4FDE18-5B5B-D445-921E-F8C984727252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6" creationId="{0FBD5E4A-A4D5-274F-8299-975D1A70B414}"/>
          </ac:inkMkLst>
        </pc:inkChg>
        <pc:inkChg chg="add del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7" creationId="{75B52953-F817-1542-97BA-53FA1B9A084F}"/>
          </ac:inkMkLst>
        </pc:inkChg>
        <pc:inkChg chg="add reco">
          <ac:chgData name="dgreipl" userId="d97562fd-b189-437e-b91d-de7b81e9769e" providerId="ADAL" clId="{3A2B8B91-C5A2-4C49-B359-14B037908979}" dt="2019-06-22T08:47:40.261" v="321"/>
          <ac:inkMkLst>
            <pc:docMk/>
            <pc:sldMk cId="2930573195" sldId="927"/>
            <ac:inkMk id="58" creationId="{0744BFB4-18A0-1E4B-B4E3-933017A8BDD9}"/>
          </ac:inkMkLst>
        </pc:inkChg>
        <pc:inkChg chg="add del">
          <ac:chgData name="dgreipl" userId="d97562fd-b189-437e-b91d-de7b81e9769e" providerId="ADAL" clId="{3A2B8B91-C5A2-4C49-B359-14B037908979}" dt="2019-06-22T08:47:41.547" v="324"/>
          <ac:inkMkLst>
            <pc:docMk/>
            <pc:sldMk cId="2930573195" sldId="927"/>
            <ac:inkMk id="60" creationId="{FB93D534-305B-1B4C-B38F-5DA071193AE2}"/>
          </ac:inkMkLst>
        </pc:inkChg>
        <pc:inkChg chg="add del">
          <ac:chgData name="dgreipl" userId="d97562fd-b189-437e-b91d-de7b81e9769e" providerId="ADAL" clId="{3A2B8B91-C5A2-4C49-B359-14B037908979}" dt="2019-06-22T08:47:41.547" v="324"/>
          <ac:inkMkLst>
            <pc:docMk/>
            <pc:sldMk cId="2930573195" sldId="927"/>
            <ac:inkMk id="61" creationId="{F61CA515-0126-C94E-B2EC-CE33D4C72B25}"/>
          </ac:inkMkLst>
        </pc:inkChg>
        <pc:inkChg chg="add reco">
          <ac:chgData name="dgreipl" userId="d97562fd-b189-437e-b91d-de7b81e9769e" providerId="ADAL" clId="{3A2B8B91-C5A2-4C49-B359-14B037908979}" dt="2019-06-22T08:47:41.547" v="324"/>
          <ac:inkMkLst>
            <pc:docMk/>
            <pc:sldMk cId="2930573195" sldId="927"/>
            <ac:inkMk id="62" creationId="{82B31FBA-7A32-9246-93B8-056F87E213D7}"/>
          </ac:inkMkLst>
        </pc:inkChg>
        <pc:inkChg chg="add del">
          <ac:chgData name="dgreipl" userId="d97562fd-b189-437e-b91d-de7b81e9769e" providerId="ADAL" clId="{3A2B8B91-C5A2-4C49-B359-14B037908979}" dt="2019-06-22T08:47:43.245" v="327"/>
          <ac:inkMkLst>
            <pc:docMk/>
            <pc:sldMk cId="2930573195" sldId="927"/>
            <ac:inkMk id="1024" creationId="{4B046E13-9B06-B544-902A-7CAFB810A5AD}"/>
          </ac:inkMkLst>
        </pc:inkChg>
        <pc:inkChg chg="add del">
          <ac:chgData name="dgreipl" userId="d97562fd-b189-437e-b91d-de7b81e9769e" providerId="ADAL" clId="{3A2B8B91-C5A2-4C49-B359-14B037908979}" dt="2019-06-22T08:47:43.245" v="327"/>
          <ac:inkMkLst>
            <pc:docMk/>
            <pc:sldMk cId="2930573195" sldId="927"/>
            <ac:inkMk id="1025" creationId="{9E992648-6EEE-DC45-9C39-D192776E4BFF}"/>
          </ac:inkMkLst>
        </pc:inkChg>
        <pc:inkChg chg="add reco">
          <ac:chgData name="dgreipl" userId="d97562fd-b189-437e-b91d-de7b81e9769e" providerId="ADAL" clId="{3A2B8B91-C5A2-4C49-B359-14B037908979}" dt="2019-06-22T08:47:43.245" v="327"/>
          <ac:inkMkLst>
            <pc:docMk/>
            <pc:sldMk cId="2930573195" sldId="927"/>
            <ac:inkMk id="1027" creationId="{E240EA6C-05B1-9647-956E-9490D4E8A179}"/>
          </ac:inkMkLst>
        </pc:inkChg>
        <pc:inkChg chg="add del">
          <ac:chgData name="dgreipl" userId="d97562fd-b189-437e-b91d-de7b81e9769e" providerId="ADAL" clId="{3A2B8B91-C5A2-4C49-B359-14B037908979}" dt="2019-06-22T08:47:46.814" v="332"/>
          <ac:inkMkLst>
            <pc:docMk/>
            <pc:sldMk cId="2930573195" sldId="927"/>
            <ac:inkMk id="1029" creationId="{9DA0BF09-41DB-8048-9781-00839A960455}"/>
          </ac:inkMkLst>
        </pc:inkChg>
        <pc:inkChg chg="add del">
          <ac:chgData name="dgreipl" userId="d97562fd-b189-437e-b91d-de7b81e9769e" providerId="ADAL" clId="{3A2B8B91-C5A2-4C49-B359-14B037908979}" dt="2019-06-22T08:47:46.814" v="332"/>
          <ac:inkMkLst>
            <pc:docMk/>
            <pc:sldMk cId="2930573195" sldId="927"/>
            <ac:inkMk id="1030" creationId="{24C5D62B-C6B7-DF41-82D2-628F21791ADF}"/>
          </ac:inkMkLst>
        </pc:inkChg>
        <pc:inkChg chg="add del">
          <ac:chgData name="dgreipl" userId="d97562fd-b189-437e-b91d-de7b81e9769e" providerId="ADAL" clId="{3A2B8B91-C5A2-4C49-B359-14B037908979}" dt="2019-06-22T08:47:46.814" v="332"/>
          <ac:inkMkLst>
            <pc:docMk/>
            <pc:sldMk cId="2930573195" sldId="927"/>
            <ac:inkMk id="1031" creationId="{54A64A30-7B89-774F-9C79-7185A567509A}"/>
          </ac:inkMkLst>
        </pc:inkChg>
        <pc:inkChg chg="add reco">
          <ac:chgData name="dgreipl" userId="d97562fd-b189-437e-b91d-de7b81e9769e" providerId="ADAL" clId="{3A2B8B91-C5A2-4C49-B359-14B037908979}" dt="2019-06-22T08:47:46.814" v="332"/>
          <ac:inkMkLst>
            <pc:docMk/>
            <pc:sldMk cId="2930573195" sldId="927"/>
            <ac:inkMk id="1032" creationId="{D1CA09D6-8951-B94B-B262-7590B08FAB48}"/>
          </ac:inkMkLst>
        </pc:inkChg>
        <pc:inkChg chg="add">
          <ac:chgData name="dgreipl" userId="d97562fd-b189-437e-b91d-de7b81e9769e" providerId="ADAL" clId="{3A2B8B91-C5A2-4C49-B359-14B037908979}" dt="2019-06-22T08:47:47.079" v="333"/>
          <ac:inkMkLst>
            <pc:docMk/>
            <pc:sldMk cId="2930573195" sldId="927"/>
            <ac:inkMk id="1034" creationId="{81766D27-9992-844B-9411-842FD3764903}"/>
          </ac:inkMkLst>
        </pc:inkChg>
        <pc:inkChg chg="add">
          <ac:chgData name="dgreipl" userId="d97562fd-b189-437e-b91d-de7b81e9769e" providerId="ADAL" clId="{3A2B8B91-C5A2-4C49-B359-14B037908979}" dt="2019-06-22T08:47:47.291" v="334"/>
          <ac:inkMkLst>
            <pc:docMk/>
            <pc:sldMk cId="2930573195" sldId="927"/>
            <ac:inkMk id="1035" creationId="{DBDC0FC3-D8A0-3F4E-8CC4-CE5CF39C81FF}"/>
          </ac:inkMkLst>
        </pc:inkChg>
        <pc:inkChg chg="add del">
          <ac:chgData name="dgreipl" userId="d97562fd-b189-437e-b91d-de7b81e9769e" providerId="ADAL" clId="{3A2B8B91-C5A2-4C49-B359-14B037908979}" dt="2019-06-22T08:47:48.650" v="338"/>
          <ac:inkMkLst>
            <pc:docMk/>
            <pc:sldMk cId="2930573195" sldId="927"/>
            <ac:inkMk id="1036" creationId="{5BD4E891-2C00-4742-BA8F-CA5F309F7816}"/>
          </ac:inkMkLst>
        </pc:inkChg>
        <pc:inkChg chg="add del">
          <ac:chgData name="dgreipl" userId="d97562fd-b189-437e-b91d-de7b81e9769e" providerId="ADAL" clId="{3A2B8B91-C5A2-4C49-B359-14B037908979}" dt="2019-06-22T08:47:48.650" v="338"/>
          <ac:inkMkLst>
            <pc:docMk/>
            <pc:sldMk cId="2930573195" sldId="927"/>
            <ac:inkMk id="1037" creationId="{4FEC4D7E-C915-AF43-A226-070F241E3513}"/>
          </ac:inkMkLst>
        </pc:inkChg>
        <pc:inkChg chg="add del">
          <ac:chgData name="dgreipl" userId="d97562fd-b189-437e-b91d-de7b81e9769e" providerId="ADAL" clId="{3A2B8B91-C5A2-4C49-B359-14B037908979}" dt="2019-06-22T08:47:48.650" v="338"/>
          <ac:inkMkLst>
            <pc:docMk/>
            <pc:sldMk cId="2930573195" sldId="927"/>
            <ac:inkMk id="1038" creationId="{7841F11B-0AAA-754C-B732-78B2F8E07661}"/>
          </ac:inkMkLst>
        </pc:inkChg>
        <pc:inkChg chg="add reco">
          <ac:chgData name="dgreipl" userId="d97562fd-b189-437e-b91d-de7b81e9769e" providerId="ADAL" clId="{3A2B8B91-C5A2-4C49-B359-14B037908979}" dt="2019-06-22T08:47:48.650" v="338"/>
          <ac:inkMkLst>
            <pc:docMk/>
            <pc:sldMk cId="2930573195" sldId="927"/>
            <ac:inkMk id="1039" creationId="{8B368F7F-7E67-F747-822F-2520719AD265}"/>
          </ac:inkMkLst>
        </pc:inkChg>
        <pc:inkChg chg="add del">
          <ac:chgData name="dgreipl" userId="d97562fd-b189-437e-b91d-de7b81e9769e" providerId="ADAL" clId="{3A2B8B91-C5A2-4C49-B359-14B037908979}" dt="2019-06-22T08:47:52.456" v="343"/>
          <ac:inkMkLst>
            <pc:docMk/>
            <pc:sldMk cId="2930573195" sldId="927"/>
            <ac:inkMk id="1041" creationId="{DA8C5D12-75FC-BA42-B3BC-5385453BED83}"/>
          </ac:inkMkLst>
        </pc:inkChg>
        <pc:inkChg chg="add del">
          <ac:chgData name="dgreipl" userId="d97562fd-b189-437e-b91d-de7b81e9769e" providerId="ADAL" clId="{3A2B8B91-C5A2-4C49-B359-14B037908979}" dt="2019-06-22T08:47:52.456" v="343"/>
          <ac:inkMkLst>
            <pc:docMk/>
            <pc:sldMk cId="2930573195" sldId="927"/>
            <ac:inkMk id="1042" creationId="{332DC616-B3FB-824A-9315-B907EED056F6}"/>
          </ac:inkMkLst>
        </pc:inkChg>
        <pc:inkChg chg="add del">
          <ac:chgData name="dgreipl" userId="d97562fd-b189-437e-b91d-de7b81e9769e" providerId="ADAL" clId="{3A2B8B91-C5A2-4C49-B359-14B037908979}" dt="2019-06-22T08:47:52.456" v="343"/>
          <ac:inkMkLst>
            <pc:docMk/>
            <pc:sldMk cId="2930573195" sldId="927"/>
            <ac:inkMk id="1043" creationId="{40AC8476-26D5-234A-B8BB-2E40E971D1A7}"/>
          </ac:inkMkLst>
        </pc:inkChg>
        <pc:inkChg chg="add del">
          <ac:chgData name="dgreipl" userId="d97562fd-b189-437e-b91d-de7b81e9769e" providerId="ADAL" clId="{3A2B8B91-C5A2-4C49-B359-14B037908979}" dt="2019-06-22T08:47:52.456" v="343"/>
          <ac:inkMkLst>
            <pc:docMk/>
            <pc:sldMk cId="2930573195" sldId="927"/>
            <ac:inkMk id="1044" creationId="{7BDBFC96-A18F-8945-B956-F8AAD5C3D48D}"/>
          </ac:inkMkLst>
        </pc:inkChg>
        <pc:inkChg chg="add reco">
          <ac:chgData name="dgreipl" userId="d97562fd-b189-437e-b91d-de7b81e9769e" providerId="ADAL" clId="{3A2B8B91-C5A2-4C49-B359-14B037908979}" dt="2019-06-22T08:47:52.456" v="343"/>
          <ac:inkMkLst>
            <pc:docMk/>
            <pc:sldMk cId="2930573195" sldId="927"/>
            <ac:inkMk id="1045" creationId="{5C1C79C3-6FC6-1A43-933A-2A087FD67B1D}"/>
          </ac:inkMkLst>
        </pc:inkChg>
        <pc:inkChg chg="add del">
          <ac:chgData name="dgreipl" userId="d97562fd-b189-437e-b91d-de7b81e9769e" providerId="ADAL" clId="{3A2B8B91-C5A2-4C49-B359-14B037908979}" dt="2019-06-22T08:47:56.280" v="346"/>
          <ac:inkMkLst>
            <pc:docMk/>
            <pc:sldMk cId="2930573195" sldId="927"/>
            <ac:inkMk id="1047" creationId="{16DD43C8-9B0A-6F4C-8885-AFE40C9E0AC7}"/>
          </ac:inkMkLst>
        </pc:inkChg>
        <pc:inkChg chg="add del">
          <ac:chgData name="dgreipl" userId="d97562fd-b189-437e-b91d-de7b81e9769e" providerId="ADAL" clId="{3A2B8B91-C5A2-4C49-B359-14B037908979}" dt="2019-06-22T08:47:56.280" v="346"/>
          <ac:inkMkLst>
            <pc:docMk/>
            <pc:sldMk cId="2930573195" sldId="927"/>
            <ac:inkMk id="1048" creationId="{8FAE6513-EAC2-FE43-8A1E-480706AA8FA2}"/>
          </ac:inkMkLst>
        </pc:inkChg>
        <pc:inkChg chg="add reco">
          <ac:chgData name="dgreipl" userId="d97562fd-b189-437e-b91d-de7b81e9769e" providerId="ADAL" clId="{3A2B8B91-C5A2-4C49-B359-14B037908979}" dt="2019-06-22T08:47:56.280" v="346"/>
          <ac:inkMkLst>
            <pc:docMk/>
            <pc:sldMk cId="2930573195" sldId="927"/>
            <ac:inkMk id="1049" creationId="{D5ED049D-441E-284E-8F10-E74CAF60B9A5}"/>
          </ac:inkMkLst>
        </pc:inkChg>
        <pc:inkChg chg="add del">
          <ac:chgData name="dgreipl" userId="d97562fd-b189-437e-b91d-de7b81e9769e" providerId="ADAL" clId="{3A2B8B91-C5A2-4C49-B359-14B037908979}" dt="2019-06-22T08:47:58.482" v="350"/>
          <ac:inkMkLst>
            <pc:docMk/>
            <pc:sldMk cId="2930573195" sldId="927"/>
            <ac:inkMk id="1051" creationId="{3B25FA65-4A51-F440-A34B-E7586A5CBB01}"/>
          </ac:inkMkLst>
        </pc:inkChg>
        <pc:inkChg chg="add del">
          <ac:chgData name="dgreipl" userId="d97562fd-b189-437e-b91d-de7b81e9769e" providerId="ADAL" clId="{3A2B8B91-C5A2-4C49-B359-14B037908979}" dt="2019-06-22T08:47:58.482" v="350"/>
          <ac:inkMkLst>
            <pc:docMk/>
            <pc:sldMk cId="2930573195" sldId="927"/>
            <ac:inkMk id="1052" creationId="{DBD3490D-43ED-6541-8A23-3655A9A717E5}"/>
          </ac:inkMkLst>
        </pc:inkChg>
        <pc:inkChg chg="add del">
          <ac:chgData name="dgreipl" userId="d97562fd-b189-437e-b91d-de7b81e9769e" providerId="ADAL" clId="{3A2B8B91-C5A2-4C49-B359-14B037908979}" dt="2019-06-22T08:47:58.482" v="350"/>
          <ac:inkMkLst>
            <pc:docMk/>
            <pc:sldMk cId="2930573195" sldId="927"/>
            <ac:inkMk id="1053" creationId="{6801783A-5572-3549-B384-8BEFBBF0C5A4}"/>
          </ac:inkMkLst>
        </pc:inkChg>
        <pc:inkChg chg="add reco">
          <ac:chgData name="dgreipl" userId="d97562fd-b189-437e-b91d-de7b81e9769e" providerId="ADAL" clId="{3A2B8B91-C5A2-4C49-B359-14B037908979}" dt="2019-06-22T08:47:58.482" v="350"/>
          <ac:inkMkLst>
            <pc:docMk/>
            <pc:sldMk cId="2930573195" sldId="927"/>
            <ac:inkMk id="1054" creationId="{C55492EF-E3AB-304B-A6BE-F3AC1E6454B5}"/>
          </ac:inkMkLst>
        </pc:inkChg>
        <pc:inkChg chg="add del">
          <ac:chgData name="dgreipl" userId="d97562fd-b189-437e-b91d-de7b81e9769e" providerId="ADAL" clId="{3A2B8B91-C5A2-4C49-B359-14B037908979}" dt="2019-06-22T08:48:01.116" v="354"/>
          <ac:inkMkLst>
            <pc:docMk/>
            <pc:sldMk cId="2930573195" sldId="927"/>
            <ac:inkMk id="1056" creationId="{6978470D-B812-7949-BEAB-56E1DC34A2B6}"/>
          </ac:inkMkLst>
        </pc:inkChg>
        <pc:inkChg chg="add del">
          <ac:chgData name="dgreipl" userId="d97562fd-b189-437e-b91d-de7b81e9769e" providerId="ADAL" clId="{3A2B8B91-C5A2-4C49-B359-14B037908979}" dt="2019-06-22T08:48:01.116" v="354"/>
          <ac:inkMkLst>
            <pc:docMk/>
            <pc:sldMk cId="2930573195" sldId="927"/>
            <ac:inkMk id="1057" creationId="{290EEAFC-FDE8-7B48-9F01-2815FA236266}"/>
          </ac:inkMkLst>
        </pc:inkChg>
        <pc:inkChg chg="add del">
          <ac:chgData name="dgreipl" userId="d97562fd-b189-437e-b91d-de7b81e9769e" providerId="ADAL" clId="{3A2B8B91-C5A2-4C49-B359-14B037908979}" dt="2019-06-22T08:48:01.116" v="354"/>
          <ac:inkMkLst>
            <pc:docMk/>
            <pc:sldMk cId="2930573195" sldId="927"/>
            <ac:inkMk id="1058" creationId="{1A6540A9-2415-C44B-A84D-F60D8BD133B9}"/>
          </ac:inkMkLst>
        </pc:inkChg>
        <pc:inkChg chg="add reco">
          <ac:chgData name="dgreipl" userId="d97562fd-b189-437e-b91d-de7b81e9769e" providerId="ADAL" clId="{3A2B8B91-C5A2-4C49-B359-14B037908979}" dt="2019-06-22T08:48:01.116" v="354"/>
          <ac:inkMkLst>
            <pc:docMk/>
            <pc:sldMk cId="2930573195" sldId="927"/>
            <ac:inkMk id="1059" creationId="{9DEAAC8D-D352-0C43-89EE-DA7FB5DB34C6}"/>
          </ac:inkMkLst>
        </pc:inkChg>
        <pc:inkChg chg="add">
          <ac:chgData name="dgreipl" userId="d97562fd-b189-437e-b91d-de7b81e9769e" providerId="ADAL" clId="{3A2B8B91-C5A2-4C49-B359-14B037908979}" dt="2019-06-22T08:48:01.310" v="355"/>
          <ac:inkMkLst>
            <pc:docMk/>
            <pc:sldMk cId="2930573195" sldId="927"/>
            <ac:inkMk id="1061" creationId="{A9C0AC07-AEF0-8240-8AD9-0286B517865B}"/>
          </ac:inkMkLst>
        </pc:inkChg>
        <pc:inkChg chg="add del">
          <ac:chgData name="dgreipl" userId="d97562fd-b189-437e-b91d-de7b81e9769e" providerId="ADAL" clId="{3A2B8B91-C5A2-4C49-B359-14B037908979}" dt="2019-06-22T08:48:05.302" v="362"/>
          <ac:inkMkLst>
            <pc:docMk/>
            <pc:sldMk cId="2930573195" sldId="927"/>
            <ac:inkMk id="1062" creationId="{BF2176CD-6903-3642-99DF-DA59094A3A9D}"/>
          </ac:inkMkLst>
        </pc:inkChg>
        <pc:inkChg chg="add del">
          <ac:chgData name="dgreipl" userId="d97562fd-b189-437e-b91d-de7b81e9769e" providerId="ADAL" clId="{3A2B8B91-C5A2-4C49-B359-14B037908979}" dt="2019-06-22T08:48:05.302" v="362"/>
          <ac:inkMkLst>
            <pc:docMk/>
            <pc:sldMk cId="2930573195" sldId="927"/>
            <ac:inkMk id="1063" creationId="{E69CAC7C-6E0B-6247-8E94-8A84DA982D46}"/>
          </ac:inkMkLst>
        </pc:inkChg>
        <pc:inkChg chg="add del">
          <ac:chgData name="dgreipl" userId="d97562fd-b189-437e-b91d-de7b81e9769e" providerId="ADAL" clId="{3A2B8B91-C5A2-4C49-B359-14B037908979}" dt="2019-06-22T08:48:05.302" v="362"/>
          <ac:inkMkLst>
            <pc:docMk/>
            <pc:sldMk cId="2930573195" sldId="927"/>
            <ac:inkMk id="1064" creationId="{B93C2B20-C412-2345-8C83-B36F0D288529}"/>
          </ac:inkMkLst>
        </pc:inkChg>
        <pc:inkChg chg="add del">
          <ac:chgData name="dgreipl" userId="d97562fd-b189-437e-b91d-de7b81e9769e" providerId="ADAL" clId="{3A2B8B91-C5A2-4C49-B359-14B037908979}" dt="2019-06-22T08:48:05.302" v="362"/>
          <ac:inkMkLst>
            <pc:docMk/>
            <pc:sldMk cId="2930573195" sldId="927"/>
            <ac:inkMk id="1065" creationId="{93E839E8-E84C-F548-956F-B2946B3024AA}"/>
          </ac:inkMkLst>
        </pc:inkChg>
        <pc:inkChg chg="add del">
          <ac:chgData name="dgreipl" userId="d97562fd-b189-437e-b91d-de7b81e9769e" providerId="ADAL" clId="{3A2B8B91-C5A2-4C49-B359-14B037908979}" dt="2019-06-22T08:48:05.302" v="362"/>
          <ac:inkMkLst>
            <pc:docMk/>
            <pc:sldMk cId="2930573195" sldId="927"/>
            <ac:inkMk id="1066" creationId="{49B8CE91-15DF-024B-A65C-1D611B0FB4E2}"/>
          </ac:inkMkLst>
        </pc:inkChg>
        <pc:inkChg chg="add reco">
          <ac:chgData name="dgreipl" userId="d97562fd-b189-437e-b91d-de7b81e9769e" providerId="ADAL" clId="{3A2B8B91-C5A2-4C49-B359-14B037908979}" dt="2019-06-22T08:48:05.302" v="362"/>
          <ac:inkMkLst>
            <pc:docMk/>
            <pc:sldMk cId="2930573195" sldId="927"/>
            <ac:inkMk id="1067" creationId="{4EED7294-06BC-4541-A7B2-B571393EC60A}"/>
          </ac:inkMkLst>
        </pc:inkChg>
        <pc:inkChg chg="add del">
          <ac:chgData name="dgreipl" userId="d97562fd-b189-437e-b91d-de7b81e9769e" providerId="ADAL" clId="{3A2B8B91-C5A2-4C49-B359-14B037908979}" dt="2019-06-22T08:48:06.683" v="367"/>
          <ac:inkMkLst>
            <pc:docMk/>
            <pc:sldMk cId="2930573195" sldId="927"/>
            <ac:inkMk id="1069" creationId="{262E495B-F05E-CE47-8709-763CAC27D047}"/>
          </ac:inkMkLst>
        </pc:inkChg>
        <pc:inkChg chg="add del">
          <ac:chgData name="dgreipl" userId="d97562fd-b189-437e-b91d-de7b81e9769e" providerId="ADAL" clId="{3A2B8B91-C5A2-4C49-B359-14B037908979}" dt="2019-06-22T08:48:06.683" v="367"/>
          <ac:inkMkLst>
            <pc:docMk/>
            <pc:sldMk cId="2930573195" sldId="927"/>
            <ac:inkMk id="1070" creationId="{6EA5B567-6A82-1142-B371-B82780A7D65F}"/>
          </ac:inkMkLst>
        </pc:inkChg>
        <pc:inkChg chg="add del">
          <ac:chgData name="dgreipl" userId="d97562fd-b189-437e-b91d-de7b81e9769e" providerId="ADAL" clId="{3A2B8B91-C5A2-4C49-B359-14B037908979}" dt="2019-06-22T08:48:06.683" v="367"/>
          <ac:inkMkLst>
            <pc:docMk/>
            <pc:sldMk cId="2930573195" sldId="927"/>
            <ac:inkMk id="1071" creationId="{501C654C-30FA-5941-A73E-66F1EBBA0A01}"/>
          </ac:inkMkLst>
        </pc:inkChg>
        <pc:inkChg chg="add del">
          <ac:chgData name="dgreipl" userId="d97562fd-b189-437e-b91d-de7b81e9769e" providerId="ADAL" clId="{3A2B8B91-C5A2-4C49-B359-14B037908979}" dt="2019-06-22T08:48:06.683" v="367"/>
          <ac:inkMkLst>
            <pc:docMk/>
            <pc:sldMk cId="2930573195" sldId="927"/>
            <ac:inkMk id="1072" creationId="{019311E9-DA77-DC49-B828-9CEA6969649F}"/>
          </ac:inkMkLst>
        </pc:inkChg>
        <pc:inkChg chg="add reco">
          <ac:chgData name="dgreipl" userId="d97562fd-b189-437e-b91d-de7b81e9769e" providerId="ADAL" clId="{3A2B8B91-C5A2-4C49-B359-14B037908979}" dt="2019-06-22T08:48:06.683" v="367"/>
          <ac:inkMkLst>
            <pc:docMk/>
            <pc:sldMk cId="2930573195" sldId="927"/>
            <ac:inkMk id="1073" creationId="{333087D7-7C70-F14E-92C3-CC73ACC6337B}"/>
          </ac:inkMkLst>
        </pc:inkChg>
        <pc:inkChg chg="add del">
          <ac:chgData name="dgreipl" userId="d97562fd-b189-437e-b91d-de7b81e9769e" providerId="ADAL" clId="{3A2B8B91-C5A2-4C49-B359-14B037908979}" dt="2019-06-22T08:48:08.617" v="372"/>
          <ac:inkMkLst>
            <pc:docMk/>
            <pc:sldMk cId="2930573195" sldId="927"/>
            <ac:inkMk id="1075" creationId="{485C20B0-7BFF-4D41-98AC-97807FE20624}"/>
          </ac:inkMkLst>
        </pc:inkChg>
        <pc:inkChg chg="add del">
          <ac:chgData name="dgreipl" userId="d97562fd-b189-437e-b91d-de7b81e9769e" providerId="ADAL" clId="{3A2B8B91-C5A2-4C49-B359-14B037908979}" dt="2019-06-22T08:48:08.617" v="372"/>
          <ac:inkMkLst>
            <pc:docMk/>
            <pc:sldMk cId="2930573195" sldId="927"/>
            <ac:inkMk id="1076" creationId="{583BB0A0-9ACD-2A41-BF1B-40B8514B24F1}"/>
          </ac:inkMkLst>
        </pc:inkChg>
        <pc:inkChg chg="add del">
          <ac:chgData name="dgreipl" userId="d97562fd-b189-437e-b91d-de7b81e9769e" providerId="ADAL" clId="{3A2B8B91-C5A2-4C49-B359-14B037908979}" dt="2019-06-22T08:48:08.617" v="372"/>
          <ac:inkMkLst>
            <pc:docMk/>
            <pc:sldMk cId="2930573195" sldId="927"/>
            <ac:inkMk id="1077" creationId="{2B902CFF-B8AA-E842-8076-A6179741B91D}"/>
          </ac:inkMkLst>
        </pc:inkChg>
        <pc:inkChg chg="add">
          <ac:chgData name="dgreipl" userId="d97562fd-b189-437e-b91d-de7b81e9769e" providerId="ADAL" clId="{3A2B8B91-C5A2-4C49-B359-14B037908979}" dt="2019-06-22T08:48:08.002" v="371"/>
          <ac:inkMkLst>
            <pc:docMk/>
            <pc:sldMk cId="2930573195" sldId="927"/>
            <ac:inkMk id="1078" creationId="{B78F96CF-CB44-8C44-A9F4-9E92D10B1814}"/>
          </ac:inkMkLst>
        </pc:inkChg>
        <pc:inkChg chg="add reco">
          <ac:chgData name="dgreipl" userId="d97562fd-b189-437e-b91d-de7b81e9769e" providerId="ADAL" clId="{3A2B8B91-C5A2-4C49-B359-14B037908979}" dt="2019-06-22T08:48:08.617" v="372"/>
          <ac:inkMkLst>
            <pc:docMk/>
            <pc:sldMk cId="2930573195" sldId="927"/>
            <ac:inkMk id="1079" creationId="{DA569C10-14FB-2A45-951F-9C825D9804BD}"/>
          </ac:inkMkLst>
        </pc:inkChg>
        <pc:inkChg chg="add del">
          <ac:chgData name="dgreipl" userId="d97562fd-b189-437e-b91d-de7b81e9769e" providerId="ADAL" clId="{3A2B8B91-C5A2-4C49-B359-14B037908979}" dt="2019-06-22T08:48:11.834" v="378"/>
          <ac:inkMkLst>
            <pc:docMk/>
            <pc:sldMk cId="2930573195" sldId="927"/>
            <ac:inkMk id="1081" creationId="{08AA6080-22F9-974B-B503-CF77346D8A70}"/>
          </ac:inkMkLst>
        </pc:inkChg>
        <pc:inkChg chg="add del">
          <ac:chgData name="dgreipl" userId="d97562fd-b189-437e-b91d-de7b81e9769e" providerId="ADAL" clId="{3A2B8B91-C5A2-4C49-B359-14B037908979}" dt="2019-06-22T08:48:11.834" v="378"/>
          <ac:inkMkLst>
            <pc:docMk/>
            <pc:sldMk cId="2930573195" sldId="927"/>
            <ac:inkMk id="1082" creationId="{D312D402-34CC-0A4D-8C09-7227DFD9501F}"/>
          </ac:inkMkLst>
        </pc:inkChg>
        <pc:inkChg chg="add del">
          <ac:chgData name="dgreipl" userId="d97562fd-b189-437e-b91d-de7b81e9769e" providerId="ADAL" clId="{3A2B8B91-C5A2-4C49-B359-14B037908979}" dt="2019-06-22T08:48:11.834" v="378"/>
          <ac:inkMkLst>
            <pc:docMk/>
            <pc:sldMk cId="2930573195" sldId="927"/>
            <ac:inkMk id="1083" creationId="{0B5A6EDC-2392-A042-915F-E5E54C511E95}"/>
          </ac:inkMkLst>
        </pc:inkChg>
        <pc:inkChg chg="add del">
          <ac:chgData name="dgreipl" userId="d97562fd-b189-437e-b91d-de7b81e9769e" providerId="ADAL" clId="{3A2B8B91-C5A2-4C49-B359-14B037908979}" dt="2019-06-22T08:48:11.834" v="378"/>
          <ac:inkMkLst>
            <pc:docMk/>
            <pc:sldMk cId="2930573195" sldId="927"/>
            <ac:inkMk id="1084" creationId="{5D10EE28-994C-464B-B1F1-6104C6E6065F}"/>
          </ac:inkMkLst>
        </pc:inkChg>
        <pc:inkChg chg="add del">
          <ac:chgData name="dgreipl" userId="d97562fd-b189-437e-b91d-de7b81e9769e" providerId="ADAL" clId="{3A2B8B91-C5A2-4C49-B359-14B037908979}" dt="2019-06-22T08:48:11.834" v="378"/>
          <ac:inkMkLst>
            <pc:docMk/>
            <pc:sldMk cId="2930573195" sldId="927"/>
            <ac:inkMk id="1085" creationId="{94208B4D-0C95-CD40-88CB-D505E9C3B963}"/>
          </ac:inkMkLst>
        </pc:inkChg>
        <pc:inkChg chg="add reco">
          <ac:chgData name="dgreipl" userId="d97562fd-b189-437e-b91d-de7b81e9769e" providerId="ADAL" clId="{3A2B8B91-C5A2-4C49-B359-14B037908979}" dt="2019-06-22T08:48:11.834" v="378"/>
          <ac:inkMkLst>
            <pc:docMk/>
            <pc:sldMk cId="2930573195" sldId="927"/>
            <ac:inkMk id="1086" creationId="{7432D9BB-EBF9-4D40-A70C-7A68C1D9C776}"/>
          </ac:inkMkLst>
        </pc:inkChg>
        <pc:inkChg chg="add del">
          <ac:chgData name="dgreipl" userId="d97562fd-b189-437e-b91d-de7b81e9769e" providerId="ADAL" clId="{3A2B8B91-C5A2-4C49-B359-14B037908979}" dt="2019-06-22T08:48:13.769" v="381"/>
          <ac:inkMkLst>
            <pc:docMk/>
            <pc:sldMk cId="2930573195" sldId="927"/>
            <ac:inkMk id="2048" creationId="{1E7057B3-6C31-D349-A5F3-57E09CC565CE}"/>
          </ac:inkMkLst>
        </pc:inkChg>
        <pc:inkChg chg="add del">
          <ac:chgData name="dgreipl" userId="d97562fd-b189-437e-b91d-de7b81e9769e" providerId="ADAL" clId="{3A2B8B91-C5A2-4C49-B359-14B037908979}" dt="2019-06-22T08:48:13.769" v="381"/>
          <ac:inkMkLst>
            <pc:docMk/>
            <pc:sldMk cId="2930573195" sldId="927"/>
            <ac:inkMk id="2049" creationId="{F148EF35-5051-C543-BF2C-4C5BD00394DC}"/>
          </ac:inkMkLst>
        </pc:inkChg>
        <pc:inkChg chg="add reco">
          <ac:chgData name="dgreipl" userId="d97562fd-b189-437e-b91d-de7b81e9769e" providerId="ADAL" clId="{3A2B8B91-C5A2-4C49-B359-14B037908979}" dt="2019-06-22T08:48:13.769" v="381"/>
          <ac:inkMkLst>
            <pc:docMk/>
            <pc:sldMk cId="2930573195" sldId="927"/>
            <ac:inkMk id="2051" creationId="{0FF7A607-0D6F-AF4A-903B-A744C8875357}"/>
          </ac:inkMkLst>
        </pc:inkChg>
        <pc:inkChg chg="add">
          <ac:chgData name="dgreipl" userId="d97562fd-b189-437e-b91d-de7b81e9769e" providerId="ADAL" clId="{3A2B8B91-C5A2-4C49-B359-14B037908979}" dt="2019-06-22T08:48:14.353" v="382"/>
          <ac:inkMkLst>
            <pc:docMk/>
            <pc:sldMk cId="2930573195" sldId="927"/>
            <ac:inkMk id="2053" creationId="{8CE13EAD-A1B2-CC48-996D-AA5D73CF7E48}"/>
          </ac:inkMkLst>
        </pc:inkChg>
        <pc:inkChg chg="add">
          <ac:chgData name="dgreipl" userId="d97562fd-b189-437e-b91d-de7b81e9769e" providerId="ADAL" clId="{3A2B8B91-C5A2-4C49-B359-14B037908979}" dt="2019-06-22T08:48:15.167" v="384"/>
          <ac:inkMkLst>
            <pc:docMk/>
            <pc:sldMk cId="2930573195" sldId="927"/>
            <ac:inkMk id="2054" creationId="{87CA4522-7293-C54E-ACEA-2C558993B225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55" creationId="{46D487DE-35AB-134A-9CDC-2A12A839B57B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56" creationId="{0B9FFB91-E4A4-4C49-B4BD-52A22948D3F9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57" creationId="{4B62DE79-2354-E547-8AE1-92551B6C4710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58" creationId="{E99EE1B5-9C1B-8A46-841A-99C45846DC1F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59" creationId="{529C04F2-74E1-6441-847E-F3863D26D8C6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60" creationId="{F77EB676-47BE-DF47-8512-17D368539F20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61" creationId="{6017D943-F938-CE48-8306-102BB6F17F2C}"/>
          </ac:inkMkLst>
        </pc:inkChg>
        <pc:inkChg chg="add del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62" creationId="{68F5DC39-C5DE-D241-BE89-09C2F558D999}"/>
          </ac:inkMkLst>
        </pc:inkChg>
        <pc:inkChg chg="add reco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63" creationId="{EE66CE3B-391F-D544-A74F-ACE9538F72D9}"/>
          </ac:inkMkLst>
        </pc:inkChg>
        <pc:inkChg chg="add reco">
          <ac:chgData name="dgreipl" userId="d97562fd-b189-437e-b91d-de7b81e9769e" providerId="ADAL" clId="{3A2B8B91-C5A2-4C49-B359-14B037908979}" dt="2019-06-22T08:48:20.653" v="394"/>
          <ac:inkMkLst>
            <pc:docMk/>
            <pc:sldMk cId="2930573195" sldId="927"/>
            <ac:inkMk id="2064" creationId="{34DFBA8C-AEFA-4242-B3F3-B603A74EAC21}"/>
          </ac:inkMkLst>
        </pc:inkChg>
        <pc:inkChg chg="add del">
          <ac:chgData name="dgreipl" userId="d97562fd-b189-437e-b91d-de7b81e9769e" providerId="ADAL" clId="{3A2B8B91-C5A2-4C49-B359-14B037908979}" dt="2019-06-22T08:48:30.651" v="397"/>
          <ac:inkMkLst>
            <pc:docMk/>
            <pc:sldMk cId="2930573195" sldId="927"/>
            <ac:inkMk id="2067" creationId="{82180EFE-005B-C04D-A3DA-868EF495031F}"/>
          </ac:inkMkLst>
        </pc:inkChg>
        <pc:inkChg chg="add del">
          <ac:chgData name="dgreipl" userId="d97562fd-b189-437e-b91d-de7b81e9769e" providerId="ADAL" clId="{3A2B8B91-C5A2-4C49-B359-14B037908979}" dt="2019-06-22T08:48:30.651" v="397"/>
          <ac:inkMkLst>
            <pc:docMk/>
            <pc:sldMk cId="2930573195" sldId="927"/>
            <ac:inkMk id="2068" creationId="{065A48D7-369E-434F-B007-E1D21A587634}"/>
          </ac:inkMkLst>
        </pc:inkChg>
        <pc:inkChg chg="add del reco">
          <ac:chgData name="dgreipl" userId="d97562fd-b189-437e-b91d-de7b81e9769e" providerId="ADAL" clId="{3A2B8B91-C5A2-4C49-B359-14B037908979}" dt="2019-06-22T08:49:00.863" v="404"/>
          <ac:inkMkLst>
            <pc:docMk/>
            <pc:sldMk cId="2930573195" sldId="927"/>
            <ac:inkMk id="2069" creationId="{4D6C3FF1-72CD-1A44-A774-98E036589CFD}"/>
          </ac:inkMkLst>
        </pc:inkChg>
        <pc:inkChg chg="add">
          <ac:chgData name="dgreipl" userId="d97562fd-b189-437e-b91d-de7b81e9769e" providerId="ADAL" clId="{3A2B8B91-C5A2-4C49-B359-14B037908979}" dt="2019-06-22T08:48:37.310" v="398"/>
          <ac:inkMkLst>
            <pc:docMk/>
            <pc:sldMk cId="2930573195" sldId="927"/>
            <ac:inkMk id="2071" creationId="{9479698B-F4CF-BC44-8FDB-9C996B991E21}"/>
          </ac:inkMkLst>
        </pc:inkChg>
        <pc:inkChg chg="add">
          <ac:chgData name="dgreipl" userId="d97562fd-b189-437e-b91d-de7b81e9769e" providerId="ADAL" clId="{3A2B8B91-C5A2-4C49-B359-14B037908979}" dt="2019-06-22T08:48:39.438" v="399"/>
          <ac:inkMkLst>
            <pc:docMk/>
            <pc:sldMk cId="2930573195" sldId="927"/>
            <ac:inkMk id="2072" creationId="{0F15678D-D893-C64E-9C99-41B15877AFF2}"/>
          </ac:inkMkLst>
        </pc:inkChg>
        <pc:inkChg chg="add">
          <ac:chgData name="dgreipl" userId="d97562fd-b189-437e-b91d-de7b81e9769e" providerId="ADAL" clId="{3A2B8B91-C5A2-4C49-B359-14B037908979}" dt="2019-06-22T08:48:46.683" v="400"/>
          <ac:inkMkLst>
            <pc:docMk/>
            <pc:sldMk cId="2930573195" sldId="927"/>
            <ac:inkMk id="2073" creationId="{8FBA8294-3CAD-C247-8FB1-B213132CD537}"/>
          </ac:inkMkLst>
        </pc:inkChg>
        <pc:inkChg chg="add">
          <ac:chgData name="dgreipl" userId="d97562fd-b189-437e-b91d-de7b81e9769e" providerId="ADAL" clId="{3A2B8B91-C5A2-4C49-B359-14B037908979}" dt="2019-06-22T08:48:48.510" v="401"/>
          <ac:inkMkLst>
            <pc:docMk/>
            <pc:sldMk cId="2930573195" sldId="927"/>
            <ac:inkMk id="2074" creationId="{0ED54BBD-E94F-9742-B7A6-2AB82A2C93DC}"/>
          </ac:inkMkLst>
        </pc:inkChg>
        <pc:inkChg chg="add">
          <ac:chgData name="dgreipl" userId="d97562fd-b189-437e-b91d-de7b81e9769e" providerId="ADAL" clId="{3A2B8B91-C5A2-4C49-B359-14B037908979}" dt="2019-06-22T08:48:55.715" v="402"/>
          <ac:inkMkLst>
            <pc:docMk/>
            <pc:sldMk cId="2930573195" sldId="927"/>
            <ac:inkMk id="2075" creationId="{59CC97E7-E0D8-A64E-AC0D-BC695F47D6E3}"/>
          </ac:inkMkLst>
        </pc:inkChg>
        <pc:inkChg chg="add">
          <ac:chgData name="dgreipl" userId="d97562fd-b189-437e-b91d-de7b81e9769e" providerId="ADAL" clId="{3A2B8B91-C5A2-4C49-B359-14B037908979}" dt="2019-06-22T08:48:57.025" v="403"/>
          <ac:inkMkLst>
            <pc:docMk/>
            <pc:sldMk cId="2930573195" sldId="927"/>
            <ac:inkMk id="2076" creationId="{722E7D79-9413-6F45-BAC8-285A9D93336B}"/>
          </ac:inkMkLst>
        </pc:ink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 " userId="d97562fd-b189-437e-b91d-de7b81e9769e" providerId="ADAL" clId="{C219EB13-C6E0-4977-AFEF-1E46FBCAAC7F}" dt="2019-06-22T07:47:07.189" v="600" actId="20577"/>
        <pc:sldMkLst>
          <pc:docMk/>
          <pc:sldMk cId="2068892097" sldId="916"/>
        </pc:sldMkLst>
        <pc:spChg chg="del">
          <ac:chgData name=" " userId="d97562fd-b189-437e-b91d-de7b81e9769e" providerId="ADAL" clId="{C219EB13-C6E0-4977-AFEF-1E46FBCAAC7F}" dt="2019-06-22T07:10:37.618" v="96"/>
          <ac:spMkLst>
            <pc:docMk/>
            <pc:sldMk cId="2068892097" sldId="916"/>
            <ac:spMk id="2" creationId="{62162E00-AAD0-405B-8958-5138F744078B}"/>
          </ac:spMkLst>
        </pc:spChg>
        <pc:spChg chg="del mod">
          <ac:chgData name=" " userId="d97562fd-b189-437e-b91d-de7b81e9769e" providerId="ADAL" clId="{C219EB13-C6E0-4977-AFEF-1E46FBCAAC7F}" dt="2019-06-22T07:10:37.618" v="96"/>
          <ac:spMkLst>
            <pc:docMk/>
            <pc:sldMk cId="2068892097" sldId="916"/>
            <ac:spMk id="3" creationId="{0384C3F1-AAF1-449B-971D-756C10393508}"/>
          </ac:spMkLst>
        </pc:spChg>
        <pc:spChg chg="add mod">
          <ac:chgData name=" " userId="d97562fd-b189-437e-b91d-de7b81e9769e" providerId="ADAL" clId="{C219EB13-C6E0-4977-AFEF-1E46FBCAAC7F}" dt="2019-06-22T07:46:32.421" v="598" actId="20577"/>
          <ac:spMkLst>
            <pc:docMk/>
            <pc:sldMk cId="2068892097" sldId="916"/>
            <ac:spMk id="4" creationId="{7A88607B-E9EB-4457-98BD-E2EBA96AFF92}"/>
          </ac:spMkLst>
        </pc:spChg>
        <pc:spChg chg="add del mod">
          <ac:chgData name=" " userId="d97562fd-b189-437e-b91d-de7b81e9769e" providerId="ADAL" clId="{C219EB13-C6E0-4977-AFEF-1E46FBCAAC7F}" dt="2019-06-22T07:11:57.464" v="109" actId="478"/>
          <ac:spMkLst>
            <pc:docMk/>
            <pc:sldMk cId="2068892097" sldId="916"/>
            <ac:spMk id="5" creationId="{76753689-E99B-4469-BB82-DF41ECFA7194}"/>
          </ac:spMkLst>
        </pc:spChg>
        <pc:spChg chg="add mod">
          <ac:chgData name=" " userId="d97562fd-b189-437e-b91d-de7b81e9769e" providerId="ADAL" clId="{C219EB13-C6E0-4977-AFEF-1E46FBCAAC7F}" dt="2019-06-22T07:15:48.462" v="170" actId="14100"/>
          <ac:spMkLst>
            <pc:docMk/>
            <pc:sldMk cId="2068892097" sldId="916"/>
            <ac:spMk id="6" creationId="{1427B0FC-4548-4D4B-8E7C-D5E9A9C6DA16}"/>
          </ac:spMkLst>
        </pc:spChg>
        <pc:spChg chg="add del mod">
          <ac:chgData name=" " userId="d97562fd-b189-437e-b91d-de7b81e9769e" providerId="ADAL" clId="{C219EB13-C6E0-4977-AFEF-1E46FBCAAC7F}" dt="2019-06-22T07:46:12.939" v="559" actId="478"/>
          <ac:spMkLst>
            <pc:docMk/>
            <pc:sldMk cId="2068892097" sldId="916"/>
            <ac:spMk id="7" creationId="{84A0FCC8-BD48-48A2-9921-1BE261125027}"/>
          </ac:spMkLst>
        </pc:spChg>
        <pc:spChg chg="add mod">
          <ac:chgData name=" " userId="d97562fd-b189-437e-b91d-de7b81e9769e" providerId="ADAL" clId="{C219EB13-C6E0-4977-AFEF-1E46FBCAAC7F}" dt="2019-06-22T07:17:11.574" v="181" actId="14100"/>
          <ac:spMkLst>
            <pc:docMk/>
            <pc:sldMk cId="2068892097" sldId="916"/>
            <ac:spMk id="8" creationId="{4B75A268-2C07-44B0-AB8B-EFB6976A3777}"/>
          </ac:spMkLst>
        </pc:spChg>
        <pc:spChg chg="add del mod">
          <ac:chgData name=" " userId="d97562fd-b189-437e-b91d-de7b81e9769e" providerId="ADAL" clId="{C219EB13-C6E0-4977-AFEF-1E46FBCAAC7F}" dt="2019-06-22T07:26:58.448" v="359" actId="478"/>
          <ac:spMkLst>
            <pc:docMk/>
            <pc:sldMk cId="2068892097" sldId="916"/>
            <ac:spMk id="26" creationId="{3758A46B-032F-4A34-9D39-123B66FBD837}"/>
          </ac:spMkLst>
        </pc:spChg>
        <pc:spChg chg="add mod">
          <ac:chgData name=" " userId="d97562fd-b189-437e-b91d-de7b81e9769e" providerId="ADAL" clId="{C219EB13-C6E0-4977-AFEF-1E46FBCAAC7F}" dt="2019-06-22T07:47:07.189" v="600" actId="20577"/>
          <ac:spMkLst>
            <pc:docMk/>
            <pc:sldMk cId="2068892097" sldId="916"/>
            <ac:spMk id="27" creationId="{8F5547A8-5174-4676-950B-781D41416548}"/>
          </ac:spMkLst>
        </pc:spChg>
        <pc:spChg chg="add mod">
          <ac:chgData name=" " userId="d97562fd-b189-437e-b91d-de7b81e9769e" providerId="ADAL" clId="{C219EB13-C6E0-4977-AFEF-1E46FBCAAC7F}" dt="2019-06-22T07:24:54.397" v="348" actId="20577"/>
          <ac:spMkLst>
            <pc:docMk/>
            <pc:sldMk cId="2068892097" sldId="916"/>
            <ac:spMk id="28" creationId="{E5844E4F-5208-4E8F-AFE4-6659744A62EB}"/>
          </ac:spMkLst>
        </pc:spChg>
        <pc:spChg chg="add mod">
          <ac:chgData name=" " userId="d97562fd-b189-437e-b91d-de7b81e9769e" providerId="ADAL" clId="{C219EB13-C6E0-4977-AFEF-1E46FBCAAC7F}" dt="2019-06-22T07:24:24.680" v="326" actId="20577"/>
          <ac:spMkLst>
            <pc:docMk/>
            <pc:sldMk cId="2068892097" sldId="916"/>
            <ac:spMk id="29" creationId="{3C6DFF2E-D758-4476-B3DA-6852EEA8490F}"/>
          </ac:spMkLst>
        </pc:spChg>
        <pc:spChg chg="add mod">
          <ac:chgData name=" " userId="d97562fd-b189-437e-b91d-de7b81e9769e" providerId="ADAL" clId="{C219EB13-C6E0-4977-AFEF-1E46FBCAAC7F}" dt="2019-06-22T07:24:49.017" v="344" actId="1076"/>
          <ac:spMkLst>
            <pc:docMk/>
            <pc:sldMk cId="2068892097" sldId="916"/>
            <ac:spMk id="30" creationId="{2ED344C5-2BC9-4CB2-AF43-69009808786B}"/>
          </ac:spMkLst>
        </pc:spChg>
        <pc:picChg chg="add del mod modCrop">
          <ac:chgData name=" " userId="d97562fd-b189-437e-b91d-de7b81e9769e" providerId="ADAL" clId="{C219EB13-C6E0-4977-AFEF-1E46FBCAAC7F}" dt="2019-06-22T07:26:58.448" v="359" actId="478"/>
          <ac:picMkLst>
            <pc:docMk/>
            <pc:sldMk cId="2068892097" sldId="916"/>
            <ac:picMk id="19" creationId="{2CB9AB65-2D47-46EF-838B-FC4F2C7F28C8}"/>
          </ac:picMkLst>
        </pc:picChg>
        <pc:picChg chg="add del mod modCrop">
          <ac:chgData name=" " userId="d97562fd-b189-437e-b91d-de7b81e9769e" providerId="ADAL" clId="{C219EB13-C6E0-4977-AFEF-1E46FBCAAC7F}" dt="2019-06-22T07:26:58.448" v="359" actId="478"/>
          <ac:picMkLst>
            <pc:docMk/>
            <pc:sldMk cId="2068892097" sldId="916"/>
            <ac:picMk id="20" creationId="{D0D6DF29-DFD3-43F8-BDF7-057297EF128F}"/>
          </ac:picMkLst>
        </pc:picChg>
        <pc:cxnChg chg="add del mod">
          <ac:chgData name=" " userId="d97562fd-b189-437e-b91d-de7b81e9769e" providerId="ADAL" clId="{C219EB13-C6E0-4977-AFEF-1E46FBCAAC7F}" dt="2019-06-22T07:46:12.939" v="559" actId="478"/>
          <ac:cxnSpMkLst>
            <pc:docMk/>
            <pc:sldMk cId="2068892097" sldId="916"/>
            <ac:cxnSpMk id="10" creationId="{51C043C5-8892-4808-BF2C-7B94D36ECA3F}"/>
          </ac:cxnSpMkLst>
        </pc:cxnChg>
        <pc:cxnChg chg="add del mod">
          <ac:chgData name=" " userId="d97562fd-b189-437e-b91d-de7b81e9769e" providerId="ADAL" clId="{C219EB13-C6E0-4977-AFEF-1E46FBCAAC7F}" dt="2019-06-22T07:46:12.939" v="559" actId="478"/>
          <ac:cxnSpMkLst>
            <pc:docMk/>
            <pc:sldMk cId="2068892097" sldId="916"/>
            <ac:cxnSpMk id="13" creationId="{C3F08CEC-D901-43C1-8635-573E063502BF}"/>
          </ac:cxnSpMkLst>
        </pc:cxnChg>
        <pc:cxnChg chg="add mod">
          <ac:chgData name=" " userId="d97562fd-b189-437e-b91d-de7b81e9769e" providerId="ADAL" clId="{C219EB13-C6E0-4977-AFEF-1E46FBCAAC7F}" dt="2019-06-22T07:25:15.098" v="354" actId="14100"/>
          <ac:cxnSpMkLst>
            <pc:docMk/>
            <pc:sldMk cId="2068892097" sldId="916"/>
            <ac:cxnSpMk id="32" creationId="{EC2712C1-E15A-4E6D-A206-1A5A839A3F98}"/>
          </ac:cxnSpMkLst>
        </pc:cxnChg>
        <pc:cxnChg chg="add mod">
          <ac:chgData name=" " userId="d97562fd-b189-437e-b91d-de7b81e9769e" providerId="ADAL" clId="{C219EB13-C6E0-4977-AFEF-1E46FBCAAC7F}" dt="2019-06-22T07:25:22.929" v="356" actId="1076"/>
          <ac:cxnSpMkLst>
            <pc:docMk/>
            <pc:sldMk cId="2068892097" sldId="916"/>
            <ac:cxnSpMk id="34" creationId="{6A55264A-51EB-440A-9663-95B1490B56B6}"/>
          </ac:cxnSpMkLst>
        </pc:cxnChg>
        <pc:cxnChg chg="add mod">
          <ac:chgData name=" " userId="d97562fd-b189-437e-b91d-de7b81e9769e" providerId="ADAL" clId="{C219EB13-C6E0-4977-AFEF-1E46FBCAAC7F}" dt="2019-06-22T07:46:17.419" v="561" actId="1076"/>
          <ac:cxnSpMkLst>
            <pc:docMk/>
            <pc:sldMk cId="2068892097" sldId="916"/>
            <ac:cxnSpMk id="35" creationId="{1F38A67C-6949-4B32-A9A3-8EEF3F35445C}"/>
          </ac:cxnSpMkLst>
        </pc:cxn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25T12:23:05.708" v="6540" actId="403"/>
      <pc:docMkLst>
        <pc:docMk/>
      </pc:docMkLst>
      <pc:sldChg chg="modSp">
        <pc:chgData name=" " userId="d97562fd-b189-437e-b91d-de7b81e9769e" providerId="ADAL" clId="{BD4AA30F-6C43-4787-AF83-6748068ED154}" dt="2019-06-22T08:09:56.225" v="70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2T08:09:56.225" v="7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modSp ord">
        <pc:chgData name=" " userId="d97562fd-b189-437e-b91d-de7b81e9769e" providerId="ADAL" clId="{BD4AA30F-6C43-4787-AF83-6748068ED154}" dt="2019-06-25T10:11:19.975" v="3063" actId="790"/>
        <pc:sldMkLst>
          <pc:docMk/>
          <pc:sldMk cId="2068892097" sldId="916"/>
        </pc:sldMkLst>
        <pc:spChg chg="add mod">
          <ac:chgData name=" " userId="d97562fd-b189-437e-b91d-de7b81e9769e" providerId="ADAL" clId="{BD4AA30F-6C43-4787-AF83-6748068ED154}" dt="2019-06-22T08:39:53.399" v="728" actId="1076"/>
          <ac:spMkLst>
            <pc:docMk/>
            <pc:sldMk cId="2068892097" sldId="916"/>
            <ac:spMk id="2" creationId="{B72C932F-F1A6-4175-9085-EF946BC5512C}"/>
          </ac:spMkLst>
        </pc:spChg>
        <pc:spChg chg="mod">
          <ac:chgData name=" " userId="d97562fd-b189-437e-b91d-de7b81e9769e" providerId="ADAL" clId="{BD4AA30F-6C43-4787-AF83-6748068ED154}" dt="2019-06-25T10:11:19.975" v="3063" actId="790"/>
          <ac:spMkLst>
            <pc:docMk/>
            <pc:sldMk cId="2068892097" sldId="916"/>
            <ac:spMk id="4" creationId="{7A88607B-E9EB-4457-98BD-E2EBA96AFF92}"/>
          </ac:spMkLst>
        </pc:spChg>
        <pc:spChg chg="mod">
          <ac:chgData name=" " userId="d97562fd-b189-437e-b91d-de7b81e9769e" providerId="ADAL" clId="{BD4AA30F-6C43-4787-AF83-6748068ED154}" dt="2019-06-22T08:35:56.769" v="563" actId="20577"/>
          <ac:spMkLst>
            <pc:docMk/>
            <pc:sldMk cId="2068892097" sldId="916"/>
            <ac:spMk id="6" creationId="{1427B0FC-4548-4D4B-8E7C-D5E9A9C6DA16}"/>
          </ac:spMkLst>
        </pc:spChg>
        <pc:spChg chg="mod">
          <ac:chgData name=" " userId="d97562fd-b189-437e-b91d-de7b81e9769e" providerId="ADAL" clId="{BD4AA30F-6C43-4787-AF83-6748068ED154}" dt="2019-06-22T08:36:05.960" v="575" actId="20577"/>
          <ac:spMkLst>
            <pc:docMk/>
            <pc:sldMk cId="2068892097" sldId="916"/>
            <ac:spMk id="8" creationId="{4B75A268-2C07-44B0-AB8B-EFB6976A3777}"/>
          </ac:spMkLst>
        </pc:spChg>
        <pc:spChg chg="add mod">
          <ac:chgData name=" " userId="d97562fd-b189-437e-b91d-de7b81e9769e" providerId="ADAL" clId="{BD4AA30F-6C43-4787-AF83-6748068ED154}" dt="2019-06-22T08:37:37.643" v="631" actId="1076"/>
          <ac:spMkLst>
            <pc:docMk/>
            <pc:sldMk cId="2068892097" sldId="916"/>
            <ac:spMk id="12" creationId="{72166E29-6532-4BE4-B145-6D9386ADD6D5}"/>
          </ac:spMkLst>
        </pc:spChg>
        <pc:spChg chg="add mod">
          <ac:chgData name=" " userId="d97562fd-b189-437e-b91d-de7b81e9769e" providerId="ADAL" clId="{BD4AA30F-6C43-4787-AF83-6748068ED154}" dt="2019-06-22T08:37:37.643" v="631" actId="1076"/>
          <ac:spMkLst>
            <pc:docMk/>
            <pc:sldMk cId="2068892097" sldId="916"/>
            <ac:spMk id="13" creationId="{1C233EB4-2B11-41D0-BFFF-103DEFAA21F4}"/>
          </ac:spMkLst>
        </pc:spChg>
        <pc:spChg chg="add mod">
          <ac:chgData name=" " userId="d97562fd-b189-437e-b91d-de7b81e9769e" providerId="ADAL" clId="{BD4AA30F-6C43-4787-AF83-6748068ED154}" dt="2019-06-22T08:37:29.696" v="630" actId="20577"/>
          <ac:spMkLst>
            <pc:docMk/>
            <pc:sldMk cId="2068892097" sldId="916"/>
            <ac:spMk id="14" creationId="{2973EA91-1C31-4617-9EBA-91A41FEEC648}"/>
          </ac:spMkLst>
        </pc:spChg>
        <pc:spChg chg="add mod">
          <ac:chgData name=" " userId="d97562fd-b189-437e-b91d-de7b81e9769e" providerId="ADAL" clId="{BD4AA30F-6C43-4787-AF83-6748068ED154}" dt="2019-06-22T08:37:25.587" v="629" actId="14100"/>
          <ac:spMkLst>
            <pc:docMk/>
            <pc:sldMk cId="2068892097" sldId="916"/>
            <ac:spMk id="15" creationId="{431B91DA-A4EC-44C1-BDA4-96CF7983F7F2}"/>
          </ac:spMkLst>
        </pc:spChg>
        <pc:spChg chg="mod">
          <ac:chgData name=" " userId="d97562fd-b189-437e-b91d-de7b81e9769e" providerId="ADAL" clId="{BD4AA30F-6C43-4787-AF83-6748068ED154}" dt="2019-06-22T08:36:18.458" v="579" actId="20577"/>
          <ac:spMkLst>
            <pc:docMk/>
            <pc:sldMk cId="2068892097" sldId="916"/>
            <ac:spMk id="27" creationId="{8F5547A8-5174-4676-950B-781D41416548}"/>
          </ac:spMkLst>
        </pc:spChg>
        <pc:spChg chg="mod">
          <ac:chgData name=" " userId="d97562fd-b189-437e-b91d-de7b81e9769e" providerId="ADAL" clId="{BD4AA30F-6C43-4787-AF83-6748068ED154}" dt="2019-06-22T08:37:37.643" v="631" actId="1076"/>
          <ac:spMkLst>
            <pc:docMk/>
            <pc:sldMk cId="2068892097" sldId="916"/>
            <ac:spMk id="29" creationId="{3C6DFF2E-D758-4476-B3DA-6852EEA8490F}"/>
          </ac:spMkLst>
        </pc:spChg>
        <pc:spChg chg="mod">
          <ac:chgData name=" " userId="d97562fd-b189-437e-b91d-de7b81e9769e" providerId="ADAL" clId="{BD4AA30F-6C43-4787-AF83-6748068ED154}" dt="2019-06-22T08:37:37.643" v="631" actId="1076"/>
          <ac:spMkLst>
            <pc:docMk/>
            <pc:sldMk cId="2068892097" sldId="916"/>
            <ac:spMk id="30" creationId="{2ED344C5-2BC9-4CB2-AF43-69009808786B}"/>
          </ac:spMkLst>
        </pc:spChg>
        <pc:cxnChg chg="mod">
          <ac:chgData name=" " userId="d97562fd-b189-437e-b91d-de7b81e9769e" providerId="ADAL" clId="{BD4AA30F-6C43-4787-AF83-6748068ED154}" dt="2019-06-22T08:37:37.643" v="631" actId="1076"/>
          <ac:cxnSpMkLst>
            <pc:docMk/>
            <pc:sldMk cId="2068892097" sldId="916"/>
            <ac:cxnSpMk id="34" creationId="{6A55264A-51EB-440A-9663-95B1490B56B6}"/>
          </ac:cxnSpMkLst>
        </pc:cxnChg>
      </pc:sldChg>
      <pc:sldChg chg="addSp delSp modSp add modTransition">
        <pc:chgData name=" " userId="d97562fd-b189-437e-b91d-de7b81e9769e" providerId="ADAL" clId="{BD4AA30F-6C43-4787-AF83-6748068ED154}" dt="2019-06-22T08:22:54.455" v="403" actId="20577"/>
        <pc:sldMkLst>
          <pc:docMk/>
          <pc:sldMk cId="1290152560" sldId="924"/>
        </pc:sldMkLst>
        <pc:spChg chg="del">
          <ac:chgData name=" " userId="d97562fd-b189-437e-b91d-de7b81e9769e" providerId="ADAL" clId="{BD4AA30F-6C43-4787-AF83-6748068ED154}" dt="2019-06-22T08:11:45.755" v="128"/>
          <ac:spMkLst>
            <pc:docMk/>
            <pc:sldMk cId="1290152560" sldId="924"/>
            <ac:spMk id="2" creationId="{2835851E-F06E-4516-B608-1BA8B9856A76}"/>
          </ac:spMkLst>
        </pc:spChg>
        <pc:spChg chg="del mod">
          <ac:chgData name=" " userId="d97562fd-b189-437e-b91d-de7b81e9769e" providerId="ADAL" clId="{BD4AA30F-6C43-4787-AF83-6748068ED154}" dt="2019-06-22T08:11:45.755" v="128"/>
          <ac:spMkLst>
            <pc:docMk/>
            <pc:sldMk cId="1290152560" sldId="924"/>
            <ac:spMk id="3" creationId="{04107CB1-62B1-479D-9FB6-4300D84517C0}"/>
          </ac:spMkLst>
        </pc:spChg>
        <pc:spChg chg="add mod">
          <ac:chgData name=" " userId="d97562fd-b189-437e-b91d-de7b81e9769e" providerId="ADAL" clId="{BD4AA30F-6C43-4787-AF83-6748068ED154}" dt="2019-06-22T08:13:05.178" v="210" actId="20577"/>
          <ac:spMkLst>
            <pc:docMk/>
            <pc:sldMk cId="1290152560" sldId="924"/>
            <ac:spMk id="4" creationId="{78B85061-36A2-4EBE-AD7C-96FFC801CBC6}"/>
          </ac:spMkLst>
        </pc:spChg>
        <pc:spChg chg="add mod">
          <ac:chgData name=" " userId="d97562fd-b189-437e-b91d-de7b81e9769e" providerId="ADAL" clId="{BD4AA30F-6C43-4787-AF83-6748068ED154}" dt="2019-06-22T08:22:54.455" v="403" actId="20577"/>
          <ac:spMkLst>
            <pc:docMk/>
            <pc:sldMk cId="1290152560" sldId="924"/>
            <ac:spMk id="5" creationId="{D2DF2215-F8AA-4824-9139-C3B7F9A1CF71}"/>
          </ac:spMkLst>
        </pc:spChg>
        <pc:spChg chg="add del mod">
          <ac:chgData name=" " userId="d97562fd-b189-437e-b91d-de7b81e9769e" providerId="ADAL" clId="{BD4AA30F-6C43-4787-AF83-6748068ED154}" dt="2019-06-22T08:21:06.125" v="319" actId="478"/>
          <ac:spMkLst>
            <pc:docMk/>
            <pc:sldMk cId="1290152560" sldId="924"/>
            <ac:spMk id="6" creationId="{11B368AA-6242-4E5A-B56F-DB41818613CE}"/>
          </ac:spMkLst>
        </pc:spChg>
      </pc:sldChg>
      <pc:sldChg chg="modSp add">
        <pc:chgData name=" " userId="d97562fd-b189-437e-b91d-de7b81e9769e" providerId="ADAL" clId="{BD4AA30F-6C43-4787-AF83-6748068ED154}" dt="2019-06-22T08:52:02.918" v="779" actId="1076"/>
        <pc:sldMkLst>
          <pc:docMk/>
          <pc:sldMk cId="2779590266" sldId="926"/>
        </pc:sldMkLst>
        <pc:spChg chg="mod">
          <ac:chgData name=" " userId="d97562fd-b189-437e-b91d-de7b81e9769e" providerId="ADAL" clId="{BD4AA30F-6C43-4787-AF83-6748068ED154}" dt="2019-06-22T08:51:56.965" v="778" actId="20577"/>
          <ac:spMkLst>
            <pc:docMk/>
            <pc:sldMk cId="2779590266" sldId="926"/>
            <ac:spMk id="4" creationId="{7A88607B-E9EB-4457-98BD-E2EBA96AFF92}"/>
          </ac:spMkLst>
        </pc:spChg>
        <pc:picChg chg="mod">
          <ac:chgData name=" " userId="d97562fd-b189-437e-b91d-de7b81e9769e" providerId="ADAL" clId="{BD4AA30F-6C43-4787-AF83-6748068ED154}" dt="2019-06-22T08:52:02.918" v="779" actId="1076"/>
          <ac:picMkLst>
            <pc:docMk/>
            <pc:sldMk cId="2779590266" sldId="926"/>
            <ac:picMk id="1026" creationId="{4A54E003-4300-4BF1-B9DA-19551BADB07B}"/>
          </ac:picMkLst>
        </pc:picChg>
      </pc:sldChg>
      <pc:sldChg chg="addSp delSp modSp add ord">
        <pc:chgData name=" " userId="d97562fd-b189-437e-b91d-de7b81e9769e" providerId="ADAL" clId="{BD4AA30F-6C43-4787-AF83-6748068ED154}" dt="2019-06-25T11:48:50.349" v="5755" actId="20577"/>
        <pc:sldMkLst>
          <pc:docMk/>
          <pc:sldMk cId="2930573195" sldId="927"/>
        </pc:sldMkLst>
        <pc:spChg chg="add del mod">
          <ac:chgData name=" " userId="d97562fd-b189-437e-b91d-de7b81e9769e" providerId="ADAL" clId="{BD4AA30F-6C43-4787-AF83-6748068ED154}" dt="2019-06-22T08:45:35.744" v="752" actId="478"/>
          <ac:spMkLst>
            <pc:docMk/>
            <pc:sldMk cId="2930573195" sldId="927"/>
            <ac:spMk id="2" creationId="{0AB7ECAB-ACED-42D2-A79B-A51F43E2055E}"/>
          </ac:spMkLst>
        </pc:spChg>
        <pc:spChg chg="mod">
          <ac:chgData name=" " userId="d97562fd-b189-437e-b91d-de7b81e9769e" providerId="ADAL" clId="{BD4AA30F-6C43-4787-AF83-6748068ED154}" dt="2019-06-25T11:48:50.349" v="5755" actId="20577"/>
          <ac:spMkLst>
            <pc:docMk/>
            <pc:sldMk cId="2930573195" sldId="927"/>
            <ac:spMk id="4" creationId="{7A88607B-E9EB-4457-98BD-E2EBA96AFF92}"/>
          </ac:spMkLst>
        </pc:spChg>
        <pc:picChg chg="del">
          <ac:chgData name=" " userId="d97562fd-b189-437e-b91d-de7b81e9769e" providerId="ADAL" clId="{BD4AA30F-6C43-4787-AF83-6748068ED154}" dt="2019-06-22T08:45:19.141" v="743" actId="478"/>
          <ac:picMkLst>
            <pc:docMk/>
            <pc:sldMk cId="2930573195" sldId="927"/>
            <ac:picMk id="1026" creationId="{4A54E003-4300-4BF1-B9DA-19551BADB07B}"/>
          </ac:picMkLst>
        </pc:picChg>
        <pc:picChg chg="add mod">
          <ac:chgData name=" " userId="d97562fd-b189-437e-b91d-de7b81e9769e" providerId="ADAL" clId="{BD4AA30F-6C43-4787-AF83-6748068ED154}" dt="2019-06-22T08:45:44.541" v="756" actId="1076"/>
          <ac:picMkLst>
            <pc:docMk/>
            <pc:sldMk cId="2930573195" sldId="927"/>
            <ac:picMk id="2050" creationId="{438EC15F-CB1D-48FC-B31C-ADF2DBC06772}"/>
          </ac:picMkLst>
        </pc:pic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 " userId="d97562fd-b189-437e-b91d-de7b81e9769e" providerId="ADAL" clId="{BC3DC1E6-F828-4199-86F8-8287BDF8EB3E}"/>
    <pc:docChg chg="custSel delSld modSld">
      <pc:chgData name=" " userId="d97562fd-b189-437e-b91d-de7b81e9769e" providerId="ADAL" clId="{BC3DC1E6-F828-4199-86F8-8287BDF8EB3E}" dt="2019-06-28T11:48:38.529" v="148" actId="20577"/>
      <pc:docMkLst>
        <pc:docMk/>
      </pc:docMkLst>
      <pc:sldChg chg="modSp">
        <pc:chgData name=" " userId="d97562fd-b189-437e-b91d-de7b81e9769e" providerId="ADAL" clId="{BC3DC1E6-F828-4199-86F8-8287BDF8EB3E}" dt="2019-06-28T11:48:38.529" v="148" actId="20577"/>
        <pc:sldMkLst>
          <pc:docMk/>
          <pc:sldMk cId="2823202252" sldId="915"/>
        </pc:sldMkLst>
        <pc:spChg chg="mod">
          <ac:chgData name=" " userId="d97562fd-b189-437e-b91d-de7b81e9769e" providerId="ADAL" clId="{BC3DC1E6-F828-4199-86F8-8287BDF8EB3E}" dt="2019-06-28T11:48:38.529" v="148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BC3DC1E6-F828-4199-86F8-8287BDF8EB3E}" dt="2019-06-26T06:04:30.448" v="145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modSp">
        <pc:chgData name=" " userId="d97562fd-b189-437e-b91d-de7b81e9769e" providerId="ADAL" clId="{BC3DC1E6-F828-4199-86F8-8287BDF8EB3E}" dt="2019-06-26T05:46:47.953" v="100" actId="404"/>
        <pc:sldMkLst>
          <pc:docMk/>
          <pc:sldMk cId="2068892097" sldId="916"/>
        </pc:sldMkLst>
        <pc:spChg chg="mod">
          <ac:chgData name=" " userId="d97562fd-b189-437e-b91d-de7b81e9769e" providerId="ADAL" clId="{BC3DC1E6-F828-4199-86F8-8287BDF8EB3E}" dt="2019-06-26T05:46:47.953" v="100" actId="404"/>
          <ac:spMkLst>
            <pc:docMk/>
            <pc:sldMk cId="2068892097" sldId="916"/>
            <ac:spMk id="2" creationId="{B72C932F-F1A6-4175-9085-EF946BC5512C}"/>
          </ac:spMkLst>
        </pc:spChg>
      </pc:sldChg>
    </pc:docChg>
  </pc:docChgLst>
  <pc:docChgLst>
    <pc:chgData name="dgreipl" userId="d97562fd-b189-437e-b91d-de7b81e9769e" providerId="ADAL" clId="{C1ABC09C-9726-4705-B52B-E8FD636A0E0E}"/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20.43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 11 17898,'-6'-5'-370,"1"4"0,5-3 289,0 8 0,5 2 1,3 6-1,2 2 340,1 1 0,4 5 1,1-2-1,0 0-72,0 1 1,4-2 0,-1 3 0,1-2-7,-1-2 1,2 3 0,-2-4 0,2-1-17,1-2 1,0-2 0,-4-1-808,-3-2 0,-2-3 1,-2 2-1223,0-1 0,1-1 1,-2-3 1855,-3 3 1,-2-3-1,-5 4 1</inkml:trace>
  <inkml:trace contextRef="#ctx0" brushRef="#br0" timeOffset="266">34 393 15184,'-6'-1'195,"2"-3"0,4-2 0,4-6 0,3 1 482,3 0 1,3-5 0,1-3 0,5-3-143,2-5 1,3 2-1,1-5 1,3-1-314,0-1 1,-3 3-1,0 3 1,-4 3-333,-2 5 1,-5-2-1,1 6-1679,-3 4 1,-5 5 1599,-4 9 0,4 2 0,-1 5 0</inkml:trace>
  <inkml:trace contextRef="#ctx0" brushRef="#br0" timeOffset="706">551 325 15679,'0'12'-211,"0"0"0,0 2 0,0 1 0,1-1 0,1-1 0,2 1 0,-1 1 513,-2-1 1,3-5 0,1-3-409,1-1 0,-2-1 1,3-4-1,2-3 393,1-4 1,1-2 0,2-9 0,0 1-543,2-1 1,4 5-1,-4-2 1,0 2 417,1 2 0,-3 5 0,2 2 0,-3 3-6,-1 1 0,-1 1 0,-2 3 0,-4 3-145,-3 3 0,-1 6 0,0 3 1,0 1-266,0-1 0,0 2 0,0-3 0,0 0-1891,0 1 2135,0-5 0,5 2 1,1-5-1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37.32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36 25259,'-1'-16'-2482,"-3"5"1,3 2 0,-3 9 482,3 5 1932,1-1 0,-5 6 0,-1-4 1</inkml:trace>
  <inkml:trace contextRef="#ctx0" brushRef="#br0" timeOffset="105">46 261 24944,'0'11'-3534,"0"0"1,0-3 1140,0-1 1,1-4 2754,3 1 0,7-3 0,6-1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42.50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359 34 23031,'-1'-8'-778,"-3"2"1,-3 1 0,-3 3 0,0-1 0,1 1 0,1-2 1198,0 1 0,-6 2 0,-1 1 0,1 0-21,2 0 0,-3 0 1,-1 1-1,-1 2 31,1 1 1,-4 4 0,1 1 0,-1 4-187,2 2 0,-4 3 1,5-2-1,0 2-198,2 2 1,3 1 0,4 2 0,1-1-399,2 1 1,3-1-1,6 1 1,3-2-302,3-3 1,6 2 0,3-5 0,3-1 500,5-1 0,1-3 1,5-3-1,-2-2 849,-1 0 1,-6-4 0,-1 3-1,-4-3-3258,-3-1 2320,-6 0 0,0 0 0,-3 0 0</inkml:trace>
  <inkml:trace contextRef="#ctx0" brushRef="#br0" timeOffset="155">78 315 23258,'-11'-12'-1205,"0"1"0,5 0 0,3 0 1,7 1-1,7 1 1763,6 2 1,5 3-136,0-4 0,6 1 0,0-4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41.74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181 0 23197,'-12'0'82,"5"0"1,1 2 0,0 0 0,1 3-29,0 1 1,0 2-1,2 3 1,-1 0-1,3 2 1,4 0-1,4 2-409,3-1 1,1-1 0,0-2 0,2 0 316,2 0 1,2 1 0,5-1 0,-2 0-174,-2 0 0,1 1 0,4-3 0,-1 0 181,0-1 1,0-2 0,-2 3-1,-3-3-1050,-1-1 0,-1 0 1,-3-1-136,-1 3 0,-5-1 0,-5 2 1301,-7 1 1,-6-4 0,-11 0-1</inkml:trace>
  <inkml:trace contextRef="#ctx0" brushRef="#br0" timeOffset="182">23 450 22841,'-10'-2'-928,"3"-1"0,3-5 978,3-2 1,3-1 0,5-2 0,6-1 0,6-5 422,5-2 0,2-3 0,-1-1 1,3-3-146,0 0 0,2-1 0,3-1 0,-2 4-351,-1 2 0,-5 3 0,1 2 0,-2 4-686,-2 3 0,1 2 1,-1 2 811,1 4 0,-1-2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46.76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382 90 18266,'8'-15'0,"-2"0"-880,-1 2 0,0 2 1,-3 2 709,2 1 0,-1 2 0,-7-1 0,-4 3 0,-2 3 0,0 2 0,2 1 789,0 2 1,1 1 0,-3-1 0,1 3-384,2 3 1,-2 8 0,-5 4 88,-1 7 1,-4 5 0,3 3 0,-1 7 158,-3 7 1,-5 3 0,-2 9 0,1 3 0,1 2 145,3-1 0,-3 4 0,6-3 0,0 3-354,4-1 1,2 0-1,9-12 1,1-1-47,2-4-1240,1-10 405,5 5 1,5-8-1,6 4-1152,2-3 0,1-2 826,3-5 0,2-6-331,2-1 0,-2-7-101,2-2 1,1-5 1352,0-2 1,4-5 0,-2-6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47.36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55 366 17470,'-8'-1'-204,"1"-3"1,4 2-62,-1-6 0,8 1 1,4-4-1,2-1 396,1 1 1,4-4 0,1-1 0,2-1 21,1-3 0,4-2 1,1-1-1,-1-2-44,-1-2 0,-6 1 1,1 4-1,-2 1 165,-5 2 1,0-1 0,-6 5 278,-1 1-954,-2 7 1,-2 12 0,-3 11 0,-2 6 288,-1 5 0,-1 3 1,4-3-1,1 3 76,2 5 0,1-4 0,0 5 0,0-1 0,1-2-1063,3-2 0,-1-1 1,3 2-1,0 0 896,0-2 1,2-1 0,3 5-1</inkml:trace>
  <inkml:trace contextRef="#ctx0" brushRef="#br0" timeOffset="557">55 917 22525,'0'-11'-2,"0"-1"0,5 2 1,2 3-1,3 3 1,1 2-1,1-1 1,-1 0-1,1 0 286,3 2 0,-2 1 0,2 0 0,-3 0-665,-1 0 1,-1 5 0,-1 2-428,-1 3 0,-6 5 1,1 0-1,-6 0 698,-4 1 0,-5 1 0,-3 3 1,-3-3 409,-4-1 0,0 4 0,0-2 0,0-1-18,4-2 0,1 1 0,6-1 1,1-1-284,3-1 1,-2-2 0,5 0 0,3-1-22,3-2 0,10 0 0,8-4 1,5 0-233,5 1 1,3-4 0,3 3 0,2-3-107,-2-1 0,-1 0 1,-2 0-1,-4 0 612,-2 0 0,-4 0 0,0 0 0</inkml:trace>
  <inkml:trace contextRef="#ctx0" brushRef="#br0" timeOffset="1249">122 1580 14326,'-7'0'-37,"-1"0"1,1-1 0,-1-2 95,1-1 0,3-3 0,-2 2 1,1-1-1,2-3 16,2-1 1,1 2-1,1 1 1,3-1-5,3 2 0,5-3 1,3 4-1,3 0 120,3 0 1,2 2-1,-1 3 1,1 0-109,-1 0 1,0 0 0,-4 1 0,-1 3-111,-1 3 1,-5 3 0,0 3-1,-6 2-219,-4 3 1,-1 0 0,-1 1-1,-4-1 316,-6 0 0,-1 2 0,-6-4 0,2 0-2,2 0 0,-2-1 0,1-3 0,2-1 0,5 0 0,4 0-530,3 1 1,2-5 181,3 1 1,3-1 0,8 4 162,4 1 1,-2-1-1,1 0 1,-1 0 219,1 0 0,-6 2 1,1 1-1,-6 1-5,-2-2 0,-2 4 0,-7-2 0,-5-2 428,-5 0 1,1-2-1,-5-1 1,1-1-470,-1-2 1,3-4 0,-2 0 0,1-1-606,2-2 0,5-2 0,3-1 0,1-5 501,2-2 0,2-11 0,1-3 1</inkml:trace>
  <inkml:trace contextRef="#ctx0" brushRef="#br0" timeOffset="1646">920 366 24499,'-4'-15'-4059,"0"0"0,0 0 3572,4 4 0,-3 0 1,-1 0-1,0 1 249,-1 2 278,4 3 1,-3 7-1,7 3 1,3 6 0,3 8 220,3 5 1,7 10 0,0 9 0,3 4 75,4 5 1,-1 13 0,4 7-1,-2 4 157,-2 2 1,-1 5 0,-1 2 0,-3 1-305,-5 1 1,-5 9 0,-14-7 0,-7-3 21,-12 1 0,-12-8 0,-6-2-339,-3-3-153,-6-8 0,3-7 0,-4-5 1,2-1 267,5-3 1,-6 3 0,4-2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45.69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157 90 22684,'-6'-5'-741,"-4"-1"0,9 1 0,-2 5 387,6 6 0,-1 4 0,6 1 0,1 2 709,1 2 1,5-1-1,1 3 1,1 0-386,3 1 1,-2-4 0,1 2 0,-1-1-70,0 0 1,2 0 0,-4-4 0,0 0-426,0 1 1,-1-1 0,-3 0 0,-1-1-1768,0-2 1,-3 2 1998,-1-3 0,-14 3 0,-1 1 0</inkml:trace>
  <inkml:trace contextRef="#ctx0" brushRef="#br0" timeOffset="181">11 438 24373,'-3'-11'133,"-1"0"1,0 2-1,5-2 1,4-5-1,7-3 1,5-1 420,4 1 1,2 1 0,1-6-117,2-2 1,-1 2 0,5-4-429,1 1 0,1 3 0,1-1 0,-2 4-1019,-1 2 0,-4 6 0,3-2 0,0 3-1262,-1 5 2338,-3-3 1,3-1 0,-6-7-1</inkml:trace>
  <inkml:trace contextRef="#ctx0" brushRef="#br0" timeOffset="459">921 113 21574,'0'-12'-923,"0"5"0,2 1 0,0-1 1063,2 1 1,5 4-1,-1-3 1,5 1-1,2 0 1,-1 2 0,-1 0-1,1 2-912,1 0 1,0 0 0,-4 2 672,0 1 1,-4-1 0,-2 3 0</inkml:trace>
  <inkml:trace contextRef="#ctx0" brushRef="#br0" timeOffset="575">933 202 20251,'-4'8'-1279,"0"-1"1,2-4 0,5 2 0,6-1 0,5-1 1584,5 0 1,2-2 0,1-1-1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43.32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122 551 23518,'0'-15'-582,"0"0"0,0-1 1,-1 1-1,-1-2-788,-2-1 851,0 7 1,0 7 0,1 8 0,0 3 618,2 3 0,0 8 1,-2 3-1,0 4 91,0 0 1,2 0 0,1 0 0,0 2-265,0 2 0,0-3 0,0 3 0,0-2-264,0-2 1,1-1-1,2-1 1,2-2-753,1-2 0,-3-3 1,4-5-1,-1 0 319,0 0 0,-2-1 0,3-2 970,2-4 0,1-3 0,1-1 1</inkml:trace>
  <inkml:trace contextRef="#ctx0" brushRef="#br0" timeOffset="236">280 540 21462,'-6'-18'-2781,"2"3"0,1 4 2159,0 4 0,0-2 1252,-4 5 0,4 9 0,-1 8 1,3 2-674,1 1 1,0 4-1,0-1 1,0 3 82,0 4 1,0-2-1,0 4 1,0-1-293,0 3 1,4-3 0,1 1-1,0-3-147,0-3 1,2 3 0,-2-7 0,0-1-361,0-2 0,4-2 0,-3-2-1405,0 0 2279,4 0 0,-3-4 0,4-2 1</inkml:trace>
  <inkml:trace contextRef="#ctx0" brushRef="#br0" timeOffset="740">21 461 23613,'-6'-11'-1977,"1"-1"1,5-2 0,-1-1-1,-2 1 2108,0 2 1,0-3 0,7 0 0,3 2 389,3 4 0,5-1 0,2 3 1,1-2 81,6 2 1,0 1 0,6 3 0,0-1-378,-2 2 0,6 7 0,-3 5 0,2 5-622,-5 2 0,-3 6 1,-3 4-1,-4 2-130,-3 2 0,-7 2 0,-4 0 1,-4 1 186,-4 0 1,-2-2 0,-7-1 0,-1-2 596,-1-2 0,0-2 1,4-5-1,0-2 69,0-2 0,1-5-102,2-3-562,-2-6 578,9 3 1,-3 0 0,8 3-185,3 2 0,0 1 1,0-1-1,2-1 287,1-2 0,2-1 0,2 3 0,2-1-268,2 0 1,1-1 0,3-1 0,1 0-586,-1 0 0,-3 2 1,-2 3-1,1 0-390,-1 1 1,-3-1-1,1 0-934,-3 0 1543,0 1 1,-6-6-1,-1-1 1</inkml:trace>
  <inkml:trace contextRef="#ctx0" brushRef="#br0" timeOffset="1529">628 102 26385,'-4'-8'-2281,"1"1"1,-2 1-1,2-3 1170,-1 1 0,1 5 682,3-5 0,1 1 965,3-5 0,6 2 0,5 3 0,0 2-27,1 0 0,0 4 0,4-3 1,-3 3-303,0 1 1,3 0-1,-3 1 1,1 3-383,-3 3 1,-3 3 0,-2 1 0,-2 1-416,-5-1 0,-1 4 1,-4 0-1,-1-1 1052,-5-2 0,-6-1 0,-1 0 0,0 1 512,-1-1 0,4-1 0,-3-1 10,2-2 0,7-3-1630,2 3 0,8-4 1,5 2 311,4 0 0,5 0 1,4 4-1,1-2 118,-1 2 0,4 5 0,1 1 0,-4 0 281,-3 1 1,-1 1 0,-6 4 0,-5-1 284,-1-1 0,-4-4 0,-4 3 0,-4-2 0,-5-2 1,-5-2 405,-2-1 0,-2-1-657,-4-2 1,-3-2 0,0-3 0,2 0 0,3 0 0,4-2 0,0-2-3056,4-3 0,0 2 2837,2-6 1,0-4 0,-1-6 0</inkml:trace>
  <inkml:trace contextRef="#ctx0" brushRef="#br0" timeOffset="1728">1347 967 18537,'0'11'-3583,"0"0"3563,0 1 0,0 0 0,-1 3 0,-3 5 106,-3 5 1,-8 0 0,-5 5 0,-5 0-487,-5-1 0,-5 3 0,-1-2 0,1 1-92,-2-1 1,-1 0 564,4-7 1,3 2 0,8-8-1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6:39.58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91 697 17554,'0'-12'-657,"0"1"1,0 0 0,0-1 0,0-2 0,0-2 0,0-1 979,0 1 0,0-3 1,0 3-1,-1 0 1,-2 0-1,-1 2 1,1 3 786,-2 3-2094,3-2 882,-3 9 1,5 1 0,0 9 0,0 4 277,0 6 1,0 7 0,0 4-1,0 3-53,0 1 0,0 0 0,0 3 0,0 0-115,0-1 0,2-1 1,0-1-1,2-2 235,-2-2 0,1 2 0,-1-6-526,2-1 1,4-1 0,-3-3 0,0-1-174,0-2 0,3-4 0,-1 1 1,0-2-1,1-3 127,0-3 1,2 2-1,1-5 1,1-2 494,-1-1 0,5-11 0,2-2 1</inkml:trace>
  <inkml:trace contextRef="#ctx0" brushRef="#br0" timeOffset="313">293 573 21685,'-5'-11'-2752,"4"0"0,-4 6 2936,5 5 1,0 5 0,0 7 0,0 3-216,0 4 1,4 2 0,-1 3-1,1 2 35,1 4 0,-2 2 0,3 2 0,0-1 4,0-3 0,-3 4 0,2-2 1,-1-2 20,-1-2 0,5-1 1,-4-5-348,-2 1 1,-1-2-1,-1-1 1,0-3-167,0-1 0,0 3 1,0-4-1,-1-1 1,-3-3 29,-3-3 1,-3-3 537,-1-5 1,-6-5 0,0-2 0</inkml:trace>
  <inkml:trace contextRef="#ctx0" brushRef="#br0" timeOffset="777">1 517 24013,'0'-15'-2008,"0"0"0,0 0 0,0 4 2977,0 0 1,1-1 0,2 1-1,2 0 1,1-2-479,3-2 1,2 3-1,3-3 1,2 1 20,1-1 0,3 3 0,7-2 1,1 4-262,1 3 0,7 4 0,-1-1 1,3 3-496,0 1 1,1 9 0,-3 4 0,2 6-582,-2 5 1,-6 6 0,-4 0 0,-4 2-209,-3 2 0,-8 5 0,-7 2 0,-4 3 1031,-4 1 1,-3-2 0,-8 0 0,-5-3 413,-5-2 1,0-4 0,-4-7 0,3-3-116,5-6 0,3-5 0,7-3-1161,0-2-273,0 2 868,4-9 0,7 5 137,8-2 1,2 2 0,1 6 0,0 0 312,1 3 0,0-1 0,2 3 1,2 1 435,2-1 0,0-2 1,5 3-1,-2-2-988,-2-2 0,2-2 0,-4-1 1,2 1-839,0-1 0,-2-1 0,3-1 1068,-1-2 0,5-4 0,4 2 0</inkml:trace>
  <inkml:trace contextRef="#ctx0" brushRef="#br0" timeOffset="1531">754 0 24172,'0'8'-1501,"0"-1"1,0 3 0,0 3 1445,0 2 0,0 5 0,0-3 1,0 2-1,0-1 0,0 1 1,0 0-1,0-2 0,1 0-353,3-4 1,-3 0 0,3-2 0,-2-1-801,2-2 1525,-3-3 1,4-7-1,-5-1 1,0-5-503,0-2 1,4-6 0,0-2 0,-2 0 186,-1-1 0,-1 1 0,0-2 0,0 3-386,0 1 1,4 1-1,0 4 1,0 1 570,1 2 0,1-1 0,5 6 0,0 0 261,1 2 1,3 1 0,1 1-1,1 3 37,3 3 1,1 3 0,1 2-1,-4-1-228,-3 0 0,-2 4 0,-3 1 0,-3 0-126,-3 1 1,-3 1 0,-1-1 0,0-1-108,0 0 1,-1 3 0,-1-4-1,-2-1-1036,1-2 0,2-1 1,4 0-1,4 1 1165,8-1 0,10-5 0,4-1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6:38.36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382 113 20685,'4'-8'-2159,"0"1"1,-1-2 1943,2-1 0,-3-1 0,1-1 431,-1 1 0,-2 0 0,0 0-629,0-1-78,5 6 1525,-4 1-760,4 5 1,-6 0 0,-3 0-150,-4 0 1,-2 0 0,-1 0 0,0 0 0,0 0 178,-1 0 0,0 1 0,-2 2 0,-2 1 153,-2-2 0,1 3 0,-3 0-51,1 1 1,2-2-1,-3 4 1,2-1 5,2-1 1,-4 4 0,3-1 0,-1 4-133,3 2 1,-1 1 0,1-1 0,1 2-298,2 1 1,2 3-1,1-4 1,3 2-161,1 0 1,1 0-1,4 3 1,0-1-62,0-2 0,1 2 0,4-2 0,5 1 54,4-1 0,6 1 0,0-5 1,5-2-1,4 0-200,-1-2 0,5 0 0,-3 1 30,2-1 0,1-1 1,-2-1-1,-4-3-352,-3-1 0,4 2 0,-8-3 0,-2-1 688,0-2 0,2-1 0,-3 0 0</inkml:trace>
  <inkml:trace contextRef="#ctx0" brushRef="#br0" timeOffset="205">79 326 23621,'1'-6'-96,"3"1"1,3 1 1134,3 0 0,3 1 0,2 1 0,5 0-411,5-2 0,0-3 0,5 3 0,1 1-730,1 2 1,-3 1-1,-3 0 1,-2 0 287,-2 0-339,1 5 0,-1 1 0,1 6 1</inkml:trace>
  <inkml:trace contextRef="#ctx0" brushRef="#br0" timeOffset="356">191 326 26845,'11'0'-2480,"1"0"2445,-1 0 0,5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8:03.77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34 17 23886,'0'-7'480,"0"-1"1,-3 7 0,-1 2 0,1 8 0,2 6-1,1 2-1199,0 3 0,0 6 0,0 4 0,0 4 479,0 4 0,-1-2 1,-2 4-1,0-3 60,0-4 0,2 0 0,1-4 0,0 0-108,0-3 0,0-4 0,0-3 1,0-3 1363,0 1 0,0-9 1,0 4-1345,0-2 0,1-2-1508,3 0 1,-3-2-2689,3-2 3818,-3-3 1,0 4-1005,3-5 1646,-3-5 0,4 3 2055,-5-6-1818,0 6 0,0-5 0,-1 5 275,-3-2 1,2 0 286,-6 4 355,6 0 1,-4 0-307,2 0 0,3 2 180,-3 1 0,3 0-1654,1 4-1026,0 1 1968,0 3 1,5-5 29,2-2 1,3-3 0,1 1 113,0 1 1,1-1 0,-1 1-532,0-1 1,-3-2 0,-1 0 0,2 0 75,1 0 0,2 0 1,2 0-1,1 0-27,-1 0 1,0 0 0,-1 0 0,2 0-501,-1 0 0,-2 0 0,0 0 749,-1 0 0,0 4 1,0 3-1</inkml:trace>
  <inkml:trace contextRef="#ctx0" brushRef="#br0" timeOffset="202">79 422 25852,'-11'-13'-3093,"0"-2"0,3 3 2420,1-3 1,4 6 0,1 3 1231,4 1 0,4 1 0,6 4 0,0 0 0,2 0-295,1 0 0,5 4 0,-1-1 0,2 1-757,1 1 1,-3-2 0,0 3-1,-1 0 246,0 0 266,-2-3 1,0 2 0,2-5 0</inkml:trace>
  <inkml:trace contextRef="#ctx0" brushRef="#br0" timeOffset="362">135 197 22480,'-7'-5'-971,"-1"-3"1,6 2-1,-2-1 1,5-2 1969,7-1 1,1 4 0,8 1 0,2 1-747,2 0 0,-1-3 0,7 3 0,0 0-1423,-1-1 1,8 4-1,-3-4 1322,0 0 1,-5-1 0,2-6 0</inkml:trace>
  <inkml:trace contextRef="#ctx0" brushRef="#br0" timeOffset="726">495 332 18369,'0'-12'-932,"-1"1"1,-2 0-1,-1 0 590,2-1 442,1 6 0,2 1 0,3 6 1,3 3-134,3 4 0,3 5 0,0 4 1,4-1 82,0 0 1,1 3 0,1-4 0,-1-1-359,-2-2 1,-1 3 0,-4 0-1,-1-1 1,-2-2 0,-4-1-926,-3 1 0,-1-1 309,0 0 1069,0 0 0,-10 1 0,-3-1 0</inkml:trace>
  <inkml:trace contextRef="#ctx0" brushRef="#br0" timeOffset="862">517 534 16656,'-11'0'0,"1"-1"-604,3-3 0,-2-2 0,5-6 1,2 1-1,0 0 1534,2 0 1,2-4 0,1-2-1,5 1 1,3-1-924,4-1 0,-1 3 0,5-2-196,1 1 0,1-3 1,1 4-1,-1 1 1,-1 2 143,-1 0 1,0 1 192,3 0 1,1 0 0,-1 0 0</inkml:trace>
  <inkml:trace contextRef="#ctx0" brushRef="#br0" timeOffset="1581">1023 354 19706,'-6'-5'-1824,"2"-2"0,3-3 0,1-2 2214,0 1 1,0 0 0,0 0-233,0-1 0,0 5 0,0-1-239,0 0 0,-2-1 0,0 0-268,-2 2 0,-5 4 0,2 0 331,-3 1 0,2 4 0,1 0 1,-2 3 134,-1 1 1,0 2 0,2 3 0,0 0-411,-1 0 0,3 4 0,0 0 0,0-1 440,-1-1 1,5 2 0,-2 0 0,3-2 81,1 0 1,0-1 0,0 2 0,1 1-293,3-1 1,2-6 0,5 0 0,1-1 242,-1 0 1,0-1 0,0-4-1,1 2 821,-1-1 0,-4-2 560,1-1-2065,-1 0-560,-1 0 1,4 5 572,-2 2 0,1 0 0,-1-1 508,0-1 1,-1 4 0,5-3-1</inkml:trace>
  <inkml:trace contextRef="#ctx0" brushRef="#br0" timeOffset="2291">1236 275 22727,'-5'-11'-3036,"4"5"1,-5-3 3233,2 5 0,3 2 0,-3 6 1,3 3-431,1 3 1,-4 5 0,0 1 0,2 2 138,1 2 0,1-3 0,0 2 0,1 0-20,3-2 0,-2 0 0,4-6 0,1 0 24,-1 0 0,1 0 0,5-1 230,-1-2 0,0-3 1,0-5-1,1 0 27,-1 0 0,0-5 0,2-3 0,-1-2 341,-1-1 0,3-1 0,-7-2 0,2-1-268,-1 1 1,0 2-1,-4 1 1,0-1 232,1 1 99,-4 0-325,4 5 1,-5 2 0,0 8-1,1 3-692,3 3 1,-1 5 0,3 0 0,0-1 263,0-2 1,2 0-1,3-3 1,0 0-169,1-1 1,-1-6 0,0 2 0,2-3 296,1-1 0,0 0 1,5 0-1,0-1 50,-2-3 1,1-1 0,-5-4-1,2 2 515,-1-2 0,-3-1 2089,-3-1-893,2 5-1347,-9 1 1,4 6 0,-5 3-443,0 3 1,4 3 0,1 2 0,0-1-915,0 0 1,3 0 0,0 0 0,2 1 750,1-1 1,5 0 0,2 0 0</inkml:trace>
  <inkml:trace contextRef="#ctx0" brushRef="#br0" timeOffset="2646">1899 320 19858,'-5'-11'-4162,"4"0"3974,-4 5 1,5 6-1,0 8 1,1 6 389,3 5 1,-3 3 0,4 3 0,-1 2-69,0-3 1,-1 4-1,-3-2 1,0-1-90,0-1 0,0-5 0,2-2-146,1-1-90,-1-1 0,3-10 0,-4-5 0,1-6 16,2-4 1,5-6 0,-2-3 0,3-2-107,2-2 0,3 1 1,1-1 275,1 1 0,-2 1 0,3 1 1,-2 2-1,-1 3 54,1 5 1,-3-1-1,2 5 346,-3 0 0,-4 1 0,-2 6 180,-1 3 0,-1-2 1,-6 4-1,0 1-457,-2-1 0,-5-4 1,3 3-1,-1-1 203,-1 0 0,4 0-193,-3-4 1,-1 0 0,-3 0 0</inkml:trace>
  <inkml:trace contextRef="#ctx0" brushRef="#br0" timeOffset="2921">2337 84 26629,'0'-13'-5948,"0"1"3711,0 3 2441,0 4 1,2 2-1,0 9 1,2 7-520,-2 3 1,0 6 0,-2 6 0,0-1 474,0 1 1,0 3-1,-2-1 1,0 1-233,-2-1 1,0 1 0,4-4 0,0-2-277,0-2 1,0-2 0,0-1 0,2-2-134,1-2 0,-1-1 1,1-4-1,0 1-606,1-1 1,-2-4 1094,6 1 0,-1-6 0,4 3 0</inkml:trace>
  <inkml:trace contextRef="#ctx0" brushRef="#br0" timeOffset="3209">2461 433 19438,'0'-11'-466,"0"-1"1,0 5 0,0-1 0,0 0 0,1-1 791,3 1 1,2 0 0,5 3-1,1-2-372,-1-1 0,1 1 0,2 1 1,1 0 639,-1 0 0,-5 3-902,-2-1 1,-4 2-1189,0-2 1728,-1 3 0,-7-4 0,-3 6 1,-2 2 302,-1 0 1,0 10 0,-1-2 0,1 2 31,0-1 1,1 3 0,2 0 0,5-1-711,1-2 1,2 3 0,2 0 0,1-1 84,5-2 0,7 0 1,5-1-1,5-1 37,5-3 0,9 2-80,5-5 0,6 5 0,7-3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19.44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 1 20150,'-6'0'-402,"2"0"0,8 0 1,3 0 103,3 0 1,2 5 0,-1 1 0</inkml:trace>
  <inkml:trace contextRef="#ctx0" brushRef="#br0" timeOffset="166">55 135 14168,'-4'12'-282,"1"-1"0,-1 0 643,4 0 0,0-3-476,0-1 1,0-3-1,1 2-1888,3-1 1854,2 4 1,5-3 0,0 6 0</inkml:trace>
  <inkml:trace contextRef="#ctx0" brushRef="#br0" timeOffset="308">100 439 16095,'-6'0'-1721,"2"0"1328,8 0 0,-3 1-132,3 3 0,1 2 0,-2 5 0,1 0 355,1 1 1,-4-1 0,4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8:08.17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66 22 22797,'-11'0'0,"1"-1"0,1-3-1618,2-4 0,-1 3 1411,-3 2 1,5 3-342,2 3 0,9 2 1,9 4-1,11-1 1542,11 0 1,21 1-415,11-1 0,18-3 1,-36-5-1,1 0 1,6 0-1,2 1 0,7 0 1,0 0-1,5 1 1,0 0-212,2-1 0,1 1 1,5-2-1,0 1 0,2-1 1,1 0-1,1 0 1,0 0-971,-1 0 1,0 0 0,1 0-1,-1 0 1,-7 0 0,-2 0-1,-5 0 1,0 0 560,-5 0 1,-2 0-1,-1 0 1,-2 0-1,42 0 1,-9 0 310,-10 0 0,-5 0 1,-9 0-1,-5 0-67,-7 0 1,-8 1 0,-8 2 0,-8 2 570,-6 1 0,-3-2-775,-10 3 0,0-2 0,-8 4 0,1 2 0,4 1 0,3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38.160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0 35 17686,'0'-12'-2508,"0"5"2637,0-1 453,0 6-556,0-3 1,0 6 0,0 3 0,0 3 122,0 3 0,0 2 0,0 0 1,0 2 64,0 1 0,2 9 1,0 0-1,2 4 153,-1 3 1,2 6 0,-2 2-1,0 1-388,-2 3 1,3 1 0,1 1-1,0-1-147,0-3 1,3 2-1,-3-5 1,0-3-135,0-3 1,2-5 0,-2-4 0,1-2-113,3-2 1,-2-4 0,0-6 271,2-1 0,1-6 0,1 1 0,1-6-9,-1-4 1,0-7 0,1-3-1,-1 0-119,0-3 1,1-6-1,-1 0 1,-1 0 122,-3-2 0,4 4 0,-5-2 0,0 2 205,-2 1 0,-2 6 0,1 1 345,1 4 0,-1 3-221,-3 5 1,0 7-1,0 12 1,0 4 180,0 2 1,2 3-1,0 1 1,3 2-256,2-2 0,0-3 0,6-1 1,0-4-251,3-1 1,0 0 0,-1-5 0,3-1 110,-1-3 1,3-1 0,-3-6 0,-1-2 114,0-2 0,-1-7 0,-3-8 0,-1-2-2,0-2 0,-4-4 0,-4-4 0,-1 0 250,-2 1 1,-5-4 0,-3 2 0,-3-2 0,-4 2-135,-4-1 0,3 4 1,0 1-540,4 5 0,1-1 1,-1 10-1,2 3-1672,3 2 1,0 6 233,4-1 1,3 8 1717,0 4 0,10 7 0,7 2 1</inkml:trace>
  <inkml:trace contextRef="#ctx0" brushRef="#br0" timeOffset="545">714 420 8908,'7'11'0,"-1"0"0,-1 1 0,-1 0 0,0 2 0,0 2 445,-2 2 1,3 1-1,-1 3 1,0 0-1,0-2 1,1-2 0,0-2-1,0-2 141,-3-2 1,-1-4-1,1-2-184,1-1 1,-1-2 0,1-7-123,-1-4 1,-2-3 0,0-4 0,0-3-266,0 1 0,4-5 1,-1 5-1,0-2-172,-2 0 1,0 4 0,2-3 0,2 2-328,1 2 1,-2 2 106,3 0 0,1 2 143,3 3 1,1 2-1,-1 5-917,0 0 0,1 0 1309,-1 0 1,0 5-1,1 1 1</inkml:trace>
  <inkml:trace contextRef="#ctx0" brushRef="#br0" timeOffset="738">974 488 15560,'5'11'-1038,"2"0"1,0 0-1,-1 1 1,-1-1 1088,-2 0 0,-1 5 0,1 0 0,0 1 465,0 4 0,-1-1 1,1-1-1,2-4-2033,1-3 1,2-2 1571,3-2 1,0-3 0,1-5-1</inkml:trace>
  <inkml:trace contextRef="#ctx0" brushRef="#br0" timeOffset="853">1064 306 13781,'-11'-11'-281,"0"0"1,-1-1-594,1 1 1,4 5-1,-1 2 436,-1 3 1,3 6 523,-2 2 0,1 9 0,-4 1 0</inkml:trace>
  <inkml:trace contextRef="#ctx0" brushRef="#br0" timeOffset="1379">1313 57 13994,'-5'-11'-1328,"4"6"1,-3 5 1660,3 6 1,1 9 0,0 4 0,0 4 0,0 3-1,0 6 1,0 4 175,0 6 0,1-1 0,2 2 0,1 1 0,-2-1-387,-1 1 0,3-5 0,1-1 0,0-5-1219,0-2 1,-1-4-1,-4-5-1150,0-3 2086,0-3 0,-4-15 1,-1-6-1,-1-7-136,-3-7 1,3 1 0,0 1 0,-1-1 505,1 0 1,3 4 0,0-1 0,1 3 378,2 0 0,2 1 0,1 1 0,5 1-144,2 2 1,3 3-1,2-2-39,4 1-281,2-4 1,5 8 0,1-3 0,-2 1 70,-1 0 1,-2 1-1,1-1 1,-2 1-141,-2 2 0,1 2 0,-4 1 0,-3 5 304,0 2 0,-7 6 1,-2 3-1,-3 4-172,-1 3 0,-5-1 1,-1 4-1,-2-1-280,1-3 1,4-1 0,0-3 0,1-2-840,2-4 1,2-6 0,1-3-1572,5-1 2513,2-6 1,6-10 0,2-7 0</inkml:trace>
  <inkml:trace contextRef="#ctx0" brushRef="#br0" timeOffset="1541">1630 386 13016,'-11'-15'-266,"0"-1"0,-1 3 0,1 1-807,0 5 1251,4 2 1,-8 15-1,3 2 1</inkml:trace>
  <inkml:trace contextRef="#ctx0" brushRef="#br0" timeOffset="2025">1970 374 17848,'-8'0'401,"1"2"1,-1 1-160,2 5 0,1 3 0,4 3 1,-2 2-307,-1 2 0,1-3 0,3 4-63,0 1 1,0 1-1,1 2 1,1 0-45,2-1 1,5 1 0,-2-2 0,3-2 0,3-4 69,2-2 0,-2-2 0,3-1 0,-1-2-240,0-4 0,2-3 0,-2-2 1,2-3 73,1-4 0,-2-3 1,-4-3-1,-1-2 289,0-2 1,1 1 0,-2-4 0,-2 4 605,0 1 1,-6-1 0,2 3 1751,-3-1-2207,-1 5 1,-1 6-1,-1 8 1,-2 4-557,1 2 0,2 1 1,1 2-1,0 1-438,0 1 0,5 3 0,3-2 1,2-3 19,1 0 0,0-2 0,2 1 664,2-1 0,3 0 1,4 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40.864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237 102 13474,'11'0'-130,"1"0"0,-5 0 0,1 0 534,0 0 1,-2-1 0,-3-3-287,-1-3 1,-2-3 0,-2-2-118,-1 1 0,-3 0 0,-4 1 0,0 1 102,-2 1 0,-3 2 0,1-2 0,-2 5 21,-2 1 1,0 2 0,-2 0-1,3 0-22,0 0 0,-2 2 1,3 3-1,0 5-43,-1 4 1,2 6 0,5-3 0,1 2-204,2 0 0,4 2 0,0 3 1,3-2-154,3-1 0,4-1 0,5-1 0,2-4 122,1-2 0,5-3 1,0-3-1,4-3 233,3-3 1,-1-1 0,-3-1 0,-2-3-110,-2-3 0,1-3 0,-5-2 1,-1 2 178,-1 3 0,-6-3 401,1 2 1,-6 4 0,2 4-464,-3 7 1,-5 4 0,1 4 0,0 4 131,2 2 1,1 7 0,1 2 0,3 3 49,3 1 1,-2-4-1,1-1 1,-3-1-146,1-3 1,0-1 0,-4-2 0,0 0 332,0-4 0,-1-5 0,-3-7 1,-5-1-156,-5-2 0,-3-3 0,-7-5 0,0-5-784,1-4 1,-5-5-1,10 3 1,1-2-627,3-2 0,4 0 0,3 0 1096,3 1 1,3-5-1,1-5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47.126"/>
    </inkml:context>
    <inkml:brush xml:id="br0">
      <inkml:brushProperty name="width" value="0.04287" units="cm"/>
      <inkml:brushProperty name="height" value="0.04287" units="cm"/>
    </inkml:brush>
  </inkml:definitions>
  <inkml:trace contextRef="#ctx0" brushRef="#br0">12 401 8515,'0'-11'0,"0"0"0,0-1 693,0 1 1,-2 0 0,0 2 0,-2 5 0,0 7 0,4 10 0,0 4-216,0 0 0,5 2 1,3 4-1,2-2-102,1-2 1,4 3-1,2-5 1,0 2-313,3 0 0,2-4 0,0 3 0,0-2-165,-3-2 1,1-3-1,-4-2 1,0-2-455,1 2 0,-2-2 0,-4 0 39,1 2 516,-6-4 0,4 5 0,-4-4 0</inkml:trace>
  <inkml:trace contextRef="#ctx0" brushRef="#br0" timeOffset="230">12 718 8712,'0'-7'1042,"0"-1"1,0-1-503,0-1 0,1-1 1,3 0-310,3-1 0,3-3 1,3-1-1,1-2 35,1-2 1,5-1 0,-1-2 0,1 0-418,-1 1 0,2-1 0,-3 1 0,-1 0-480,-2 3 1,-2 2-1,-3 3 1,-1-1-2452,-2 1 3082,-4 6 0,7-2 0,-4 4 0</inkml:trace>
  <inkml:trace contextRef="#ctx0" brushRef="#br0" timeOffset="860">464 673 8450,'0'6'470,"0"-1"0,0-3 1,0 1-204,0 5 1,2 2-1,0 1 1,2 1-129,-2-1 0,0 0 0,-2 0 0,1 1-64,3-1 0,-3 0 0,3 1 0,-3-1-74,-1 0 0,0-3 311,0-1-151,0-4 1,4-3 0,-1-8-1,1-2-345,1-1 0,-2-4 0,4-1 0,1-1 120,-2 1 0,4 1 0,-3 4 0,0-1 140,1 1 0,-1 1 0,4 1-2,1 1 1,-1 6 0,0-2-1,1 3 101,-1 1 1,-3 0 0,-2 1-1,0 3-3,0 4 1,-2 2-1,3 1 1,-2 0-86,-3 1 0,-1-1 1,-1 0-294,0 0 1,0 1-1176,0-1 1,2-1 1380,1-2 0,4 2 0,4-4 0</inkml:trace>
  <inkml:trace contextRef="#ctx0" brushRef="#br0" timeOffset="1249">917 5 8495,'1'-5'353,"3"5"1,4 8-1,3 6 1,4 4-1,5 5 1,4 3 682,2 5 0,7 3 0,-1 3 0,2 5-519,-2 2 0,-3 1 0,-1 0 1,-8 2-186,-6 2 0,-5-3 0,-11 5 0,-1-3-431,-5-3 0,-11 3 0,-5-8 1,-3 1-856,-5 1 0,1-7 1,1 0-1,2-5-3288,0-2 4242,9 4 0,-7-9 0,8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44.914"/>
    </inkml:context>
    <inkml:brush xml:id="br0">
      <inkml:brushProperty name="width" value="0.04287" units="cm"/>
      <inkml:brushProperty name="height" value="0.04287" units="cm"/>
    </inkml:brush>
  </inkml:definitions>
  <inkml:trace contextRef="#ctx0" brushRef="#br0">11 73 7057,'-6'-5'1069,"2"5"0,8 0 1,3 5-506,3 2 1,0 3 0,-1-3 0,0 3-84,3 2 0,0-1 0,3 1 0,-1 2-201,1 1 0,-3 0 0,5-3 0,-2 0-270,0 3 1,4-2 0,-4 2 0,0-2-161,1-2 1,-3-3 0,2-1-1,-2 1-418,-2-2 1,-1 0-1,-1-3-2790,-2 0 3358,-4 6 0,-3-7 0,-7 3 0</inkml:trace>
  <inkml:trace contextRef="#ctx0" brushRef="#br0" timeOffset="286">328 51 8412,'6'-12'-44,"-2"1"1,-3 3 1192,-1 1 0,0 3-766,0-3 0,-5 5 0,-2 2 0,-4 8-58,0 6 1,-4 0 0,-1 4-1,-1 3-22,1 0 0,-4 5 0,1 2 0,-1 0-177,1-1 1,-1 0 0,4-5 0,-1 2-237,1 3 0,1-7 0,3 1 0,1-3-382,0-4 1,1-1 0,2 1-1122,4 1 0,3 0 1613,1-3 0,5-1 0,2 0 0</inkml:trace>
  <inkml:trace contextRef="#ctx0" brushRef="#br0" timeOffset="739">486 322 8512,'1'-6'122,"2"1"1,2 1-1,1 0 1,2 1 0,-1-1 584,1 0 1,0 0-528,3 4 0,0 0 1,-1 2-184,-2 1 1,-3 4 0,-5 4-211,0 0 212,0 1 0,-4 0 0,-1 2 0,-3 1 119,-4-1 0,1 2 0,-5-1 0,4-1 238,1-1 1,3-2 0,0 2 0,1 0-79,1 3 1,-3-1-1,5-4-429,2 0 1,2-3 0,3-2-1,6 0-100,5 1 1,2-5-1,6 2 1,-1-3-497,3-1 1,1-1-1,-1-2 747,2 0 0,-2-6 0,4 3 0</inkml:trace>
  <inkml:trace contextRef="#ctx0" brushRef="#br0" timeOffset="1028">984 458 11700,'7'5'381,"-2"5"1,-5 7 0,-2 0-344,-1 3 1,-4 2 0,-5 0-1,-2 1 1,-1 0 0,0-2-1,0-1 1,-1-1-450,3 1 1,0-4-1,3-1 1,2-2 410,5-2 0,1-4 0,2-2 0</inkml:trace>
  <inkml:trace contextRef="#ctx0" brushRef="#br0" timeOffset="1438">1267 447 7790,'6'0'2725,"-1"0"-1923,-5 0 1,2 0-716,2 0-729,-3 0 0,5 0 642,-2 0 0,2 0 0,5 0 0</inkml:trace>
  <inkml:trace contextRef="#ctx0" brushRef="#br0" timeOffset="1601">1426 435 8397,'0'7'-511,"0"-2"1,1-5-1,3 0 511,3 0 0,3-10 0,2-3 0</inkml:trace>
  <inkml:trace contextRef="#ctx0" brushRef="#br0" timeOffset="1717">1550 435 8384,'-5'7'27,"5"2"27,0-6 0,1 1-54,7-4 0,-1-5 0,5-1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42.569"/>
    </inkml:context>
    <inkml:brush xml:id="br0">
      <inkml:brushProperty name="width" value="0.04287" units="cm"/>
      <inkml:brushProperty name="height" value="0.04287" units="cm"/>
    </inkml:brush>
    <inkml:brush xml:id="br1">
      <inkml:brushProperty name="width" value="0.05716" units="cm"/>
      <inkml:brushProperty name="height" value="0.05716" units="cm"/>
    </inkml:brush>
  </inkml:definitions>
  <inkml:trace contextRef="#ctx0" brushRef="#br0">260 12 6402,'-5'-7'154,"-3"4"0,-2 1 0,-1 2 0,-2 2 1,0 3-1,-4 5 0,0 6 0,-4 4 336,0 4 0,0 5 0,1-1 1,2 1 96,2 2 1,1 3 0,4 3 0,3-1-632,0-3 1,6 1-1,-2-5 1,4 1-263,4 0 0,3-4 0,7 3 0,2-1 192,2-3 0,-3-1 0,4-1 0,1-1 114,1 1 0,7 0 0,1-1 0</inkml:trace>
  <inkml:trace contextRef="#ctx0" brushRef="#br0" timeOffset="465">701 249 10973,'2'12'0,"1"-1"0,5 0 574,2 1 0,1-1 0,2 0 0,1 1-329,1-1 1,1 4 0,-2 0-1,2-1-143,2-1 1,-3-2-1,3 0-732,-2 1 1,0-1 0,-2 0-1,1 0-545,-1 1 0,-3-1 1175,-3 0 0,2 1 0,-4-1 0</inkml:trace>
  <inkml:trace contextRef="#ctx0" brushRef="#br0" timeOffset="658">690 521 9426,'-11'0'0,"1"-1"0,2-3 201,4-4 0,3-2 0,1-1 0,1 0 0,3-1 1,4 1-1,3 0 0,4 0 0,3-1 0,0 0 0,1-2 1,1-3-1,2 1 0,0 1-320,1 5 1,-5-1-1,-2 4 1,-1 0-1,0 1-3866,-1 0 3985,4 3 0,-1-2 0,6-2 0</inkml:trace>
  <inkml:trace contextRef="#ctx0" brushRef="#br1" timeOffset="959">1086 544 12995,'0'-12'-165,"5"5"0,3-1 1,2-1 179,1-1 0,0-1 0,1 1 0,-1 1 90,0 2 0,1-1 1,-1-3-1,0 1 31,1 2 0,-5 2 925,1 2-751,-6 3 1,5 1-1,-5 9-104,2 5 1,0-2 0,-3 3 0,1-1-528,2 1 0,4-2 0,-3 3 0,1-1-835,3 0 0,-3 0 1069,2-3 1,-1 4-1,4 2 1</inkml:trace>
  <inkml:trace contextRef="#ctx0" brushRef="#br0" timeOffset="1737">1743 498 8499,'5'-6'1106,"2"2"1,-2 8 0,-1 4 0,-3 3 0,-1 4-496,0 4 1,-1 4-1,-3 2 1,-3 1-653,-3-1 1,-2-1 0,1-1-1,0-2-650,-1-2 1,1 1-1,1-5 1,1-1-3885,2-1 4575,4-7 0,-2 4 0,5-4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41.556"/>
    </inkml:context>
    <inkml:brush xml:id="br0">
      <inkml:brushProperty name="width" value="0.05716" units="cm"/>
      <inkml:brushProperty name="height" value="0.05716" units="cm"/>
    </inkml:brush>
    <inkml:brush xml:id="br1">
      <inkml:brushProperty name="width" value="0.04287" units="cm"/>
      <inkml:brushProperty name="height" value="0.04287" units="cm"/>
    </inkml:brush>
  </inkml:definitions>
  <inkml:trace contextRef="#ctx0" brushRef="#br0">46 102 14815,'-1'-11'-257,"-3"0"1,3-1-1,-4 2 1,1 2-1,0 0 1,0 0 727,-1 2 1,4 2-284,-3 8 1,4 2 0,4 6 0,2 0 208,1 3 1,3 2 0,-2 3 0,5-1 22,2 1 0,4 1 0,-3 2 0,2 0 0,2-1-184,1 1 0,1-4 0,-2-2-272,-1 0 1,-5-1-1,2-2 1,-1 1-504,0-1 1,-1-5 0,-5-2-800,-2 2 0,0 1 0,1 0-2773,0-2 4071,-5-3 1,-3 0 0,-7 1-1</inkml:trace>
  <inkml:trace contextRef="#ctx0" brushRef="#br1" timeOffset="228">1 397 8720,'0'-12'432,"0"1"0,0 0 1,0-1-61,0 1 1,3 0 0,2-1-1,2 0 1,2-3 1,2 1 0,4-4 0,4 1-123,2-1 0,2-1 0,1-3 0,1 0-357,1 3 0,5-2 1,-4 3-1,1 1-804,-1 2 0,0-2 0,-6 4 1,-1 1 909,-1 3 0,-5 2 0,2-4 0</inkml:trace>
  <inkml:trace contextRef="#ctx0" brushRef="#br0" timeOffset="521">736 193 13438,'0'5'-2002,"0"-5"1,2-4 2105,1-3 1,4-3-1,4 3 1,0 0-1,1 0 1,-1 2 0,0 3-78,1 1 1,-1 1-1,0 0 143,1 0-180,-1 0 1,0 5-1,0 1 1</inkml:trace>
  <inkml:trace contextRef="#ctx0" brushRef="#br0" timeOffset="654">770 227 13062,'-3'7'-732,"-1"1"0,1-2 0,7 2 1,4-4-1,2-3 0,2-1 990,3 0 1,3 0-1,6 0-138,2 0 0,3-5 0,5-1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52.195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23 22 18622,'0'-12'483,"1"6"1,3 2 0,4 4 0,2 4 0,0 4-1100,-3 2 1,0 5 0,-5 1 574,2 2 1,0-1 0,-4 3 0,0-2 171,0-2 0,-2 5 1,-1-3-1,-5 3-507,-2-3 0,-1 3 0,1-6 0,1-2-2052,1 0 2485,6-2 1,-8 1-1,3-1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2:53.170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1 12 11054,'0'11'0,"0"1"185,0 4 1,0-3 0,0 5 0,0 0-1,0-1 1,0 3 0,0 2 0,1 0-121,3 1 0,-3-4 1,4 0-1,-1 0 1,0-1-1,-1 0 0,1-2-153,0-2 1,0 3 0,-3-4-1,1-1 34,2-3 10,0-7 0,-4-2 0,0-9-113,0-5 1,0 2-1,0-5 1,0 1 44,0-3 1,0-2 0,1-2 0,2 1 70,0-1 0,3 2 0,-4 0 1,3 3 109,1-3 1,-2 4 0,2-1-1,1 2 321,-1 2 1,2 2 0,3 0 92,0 1 1,0 3 0,2 2 0,1 1-178,1 3 0,4 0 0,-3 2 0,2 0 0,1 2 31,-2 1 1,5 4 0,-5 4 0,2 1-107,0 4 1,-5-3-1,1 5 1,-3 0-74,0-1 0,-2-2 0,-1 3 1,-3-2-215,-1-2 1,0 2-1,-2 0 1,0-3-210,0 0 0,-2-2 0,-1 1-76,0-1 0,1-1 1,2-1-1,1-2-1062,-2 2 0,3-3 0,0 2-1801,1 1 3123,-3-4 0,12 5 0,-2-4 0</inkml:trace>
  <inkml:trace contextRef="#ctx0" brushRef="#br0" timeOffset="867">1110 91 15980,'0'-8'-1123,"0"1"0,0-2 0,0-1 1351,0-1 1,0 3-238,0 0 1,-4 5-1,-1-4 1,-1 2 0,-2 2-1,1-1 1,-1 0 0,-1 2-1,-1 0 148,-1 2 1,3 0 0,1 0 0,-1 2 49,2 1 1,-4-1 0,2 3 6,-2 0 0,-1-3 0,0 4-49,-1-1 1,5 3 0,-1-3-110,-1 1 1,-1 1 0,-1 1 161,0 0 1,-1-1 0,1 5 0,1-1 3,3 0 1,-4-3 0,4 0 0,-2 0 33,2 2 0,-3 2 0,3-1 0,0 0-188,-1 1 0,4-1 1,-2 0-1,1 1-119,3-1 0,0-4 1,2 1-1,0 1-87,0 1 0,0 1 0,2-1-12,1-2 1,2 2 0,4-4 0,-1 2 96,0-1 0,4-3 0,2 2 0,1-1 101,-1-2 1,2 2-1,0-1 1,2-2-32,2-1 0,-2-1 0,-1 0 0,1 0-189,-1 0 1,-1 0-1,1 0 1,-1 0-494,-2 0 0,-1-1 1,-2-1 831,0-2 0,-4-5 0,-2 3 0</inkml:trace>
  <inkml:trace contextRef="#ctx0" brushRef="#br0" timeOffset="1070">917 215 17837,'-7'0'309,"-1"0"805,6-5-1845,-3-1 0,6 0 800,3 2 0,2 3 0,7 1 0,2 0-482,4 0 1,2 0-1,2 0 441,-1 0 0,1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3:02.683"/>
    </inkml:context>
    <inkml:brush xml:id="br0">
      <inkml:brushProperty name="width" value="0.04287" units="cm"/>
      <inkml:brushProperty name="height" value="0.04287" units="cm"/>
    </inkml:brush>
    <inkml:brush xml:id="br1">
      <inkml:brushProperty name="width" value="0.05716" units="cm"/>
      <inkml:brushProperty name="height" value="0.05716" units="cm"/>
    </inkml:brush>
  </inkml:definitions>
  <inkml:trace contextRef="#ctx0" brushRef="#br0">204 136 8206,'4'-11'-834,"1"1"0,0 1 936,0 1 1,0 1 0,-3-5-1,2 1 1,-1 0 0,-1 1 253,2 2 1,-3-2 251,3 3-137,2-4-13,-4 5-284,3 1 1,-5 14 0,0 4 0,-2 3 68,-1 4 1,-5 1-1,-6 2 1,-1 1 67,1 2 0,-2-1 0,0 4 1,-1-1-136,1-3 1,-3 3 0,3-2 0,-1-1-274,1-1 1,1-1 0,4 0 0,1-2-70,2-2 1,-1-2-1,5-3 1,1 1-531,-2-1 0,3-1 1,-1-2-1,1 0-420,2 1 1,5-5 1115,3 1 0,2-6 0,1 3 0</inkml:trace>
  <inkml:trace contextRef="#ctx0" brushRef="#br1" timeOffset="550">408 91 10613,'-12'10'398,"1"-1"0,0 9 1,0 3-1,-1 1 0,1 3 1,-2 2-1,-1-2 1362,-1-1-1332,0 3-427,4-3 0,0 4 1,-1-5 70,1-1 1,0 0-291,-1-3 0,2 2-216,3-2 1,-2-3-1,5 0 85,2 1 1,0-8 0,2 2-639,0-1 1,2-1-1,1-2 923,5-3 1,7-3 0,3-1 0</inkml:trace>
  <inkml:trace contextRef="#ctx0" brushRef="#br0" timeOffset="1032">340 159 6459,'0'-12'-8,"-4"5"438,0-1 1,-1 4 485,2-3 1,1-1-422,-1-3 1,0 5 244,-1 2-567,3 3 1,-4-1-150,5-1 62,0 1 57,5-3 0,1 9 0,4 1 0,-1 1 27,-1 3 1,-5 1 0,5 3 0,0 2-45,-2 4 0,4-2 1,-3 2-1,3 1-95,2 2 0,-1 0 0,0 2 0,1 2 102,-1 0 1,0 0 0,1-3-5,-1 0 0,0 4 0,1 2 1,-1 0 82,0-2 1,-2 0 0,1 0 0,3-2-21,-1-1 0,-3-5-618,-1-1 1,-1-4 0,5 0-1450,-1-5 1609,0 1 0,0-9-1021,1 3 1,-5-3 526,1-1 1,-2-1 759,2-3 0,2-2 0,-4-5 0</inkml:trace>
  <inkml:trace contextRef="#ctx0" brushRef="#br0" timeOffset="1414">906 159 8543,'6'0'-358,"4"-5"483,-9 3 0,6-6 0,-5 2 459,2 0-233,0 4-144,-4-3 0,-2 5 0,0 1 168,-2 3 1,-5 2-1,2 7 73,-3 2 0,-3 2-77,-2 6 1,1 5 0,-5 2 130,-1 2 1,3 2 0,-3 2 46,-4 1 1,5-1-543,-4 1 1,4 0 0,-1-2-362,1-1 0,5 1 0,-1-8-737,3-2 0,2-3-464,2-3 1555,3-2 0,5-6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18.18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34 45 14737,'-6'-5'444,"0"-1"-133,2-5-824,3 4 650,-4 2 0,5 10 1,0 3-1,1 2 26,3 1 0,-2 2 0,6 0-44,0 2 1,2 5-1,2-1 1,-1 2 76,0 2 0,4-2 0,0-1 0,-1-3-649,-2 0 1,0 1 0,-1-3-81,0-1 1,0-2 0,0 0-1,-1-1 1,-1 0-133,-1 0 0,-2-3 1,3-2-1,-3 0 617,-1 1 0,4 0 0,-3 4 0</inkml:trace>
  <inkml:trace contextRef="#ctx0" brushRef="#br0" timeOffset="268">23 382 13911,'-11'0'2192,"4"0"1,2-1-2196,5-3 1,0-2-1,2-5 1,1-1 151,5 1 0,3-6 1,4-5-1,3-2 2,-1-1 1,8-4-1,-2-1 1,-1-1-154,-2 1 0,0 2 1,-4 7-1,0 2-553,1 4 0,-2 3 0,-4 1-1653,0-1 0,0 6 2229,1 2 1,-1 3 0,0 1 0</inkml:trace>
  <inkml:trace contextRef="#ctx0" brushRef="#br0" timeOffset="643">416 247 11908,'8'-1'197,"-1"-1"1,2-2 9,1 1 1,-3-2 0,1 2 0,-1-1-78,0-1 0,3 4 0,-3-3 0,2 4 0,-2 4-344,-3 3 0,-3 4 0,-2 3 1,-1 2 284,-2 2 1,-6-3-1,0 2 1,-3-1 252,3-2 1,-1 2-1,4-1-99,-3-1 1,3-1 0,2-2-1,2 0-160,-1 0 0,0-3 0,5-2 0,3 0 0,4-1 32,2 0 0,5 0 0,1-2 0,0 0-396,0 0 1,7-2-1,-3-1 1,-2 0-1653,0 0 2003,2 5 0,-8-4 1,5 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3:06.062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0 0 10154,'8'0'192,"-2"2"41,-1 1 1,0 4-1,-2 4 1,1 2-1,-1 2 187,2 4 0,-3 2 0,2 2 0,-2-1-283,2 1 0,-2 0 0,5-2 0,-2-1-744,-3-1 1,3-5 0,0 1-705,1-3 1,-2-5 1315,4-4 1,-6-1 0,3-2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3:06.219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23 66 9976,'-8'-16'15,"1"1"0,4 4 0,-1 4-497,3-2 1,2 4-1,3 2-258,4 6 0,1 4 712,-2 8 0,3-2 1,-4 3-1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3:10.692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45 68 10288,'7'-4'-229,"0"-1"1,-1 0 0,-1-1-1,1 1 1,-1-1 0,1 1 2188,1 0-952,0-4-922,0 2 1,-7 1 0,-8 2 0,-2 3-47,-1 1 0,-1 0 0,1 0-104,0 0 1,4 5-88,4 3 0,1 2 0,4 0 0,1-1 25,5-2 0,6 1 0,1 3 0,0 2 211,1 2 0,-7-3 0,2 5 0,-2-1-77,-2 3 1,-2-2 0,-5 1 0,0 0 229,0-1 1,-5-3 0,-3 1 0,-2-3 70,-1-5 0,-2-2 1,-1-5-1,-1 0-201,1 0 1,2-1 0,0-3 0,2-3-566,3-4 1,-2-1 0,5-2 0,2-1 0,2 1-438,3 2 1,4 0 0,4 1 925,0 0 0,6-1 0,0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3:11.746"/>
    </inkml:context>
    <inkml:brush xml:id="br0">
      <inkml:brushProperty name="width" value="0.05716" units="cm"/>
      <inkml:brushProperty name="height" value="0.05716" units="cm"/>
    </inkml:brush>
  </inkml:definitions>
  <inkml:trace contextRef="#ctx0" brushRef="#br0">91 374 18219,'8'0'-1313,"-1"-1"1649,2-3 1,-3 3-1,2-3 1,1 3-87,1 1 0,-3-4 1,1-1-1,1 0-67,1 0 1,2-4 0,2 3 0,1-2-172,-1 1 0,-1-1 0,-2-2 0,0 1-79,1 2 1,-2-1 0,-2-3 0,-1-1-58,-2 1 1,-1-4-1,-4 0 1,0 0-214,0-1 1,0 2 0,-2-4 0,-1 1 47,-5-1 1,-2 3 0,-1-3-1,-1 2 39,1 2 0,-4 1 0,0 2 0,1 1 112,1 3 1,2 1 0,0 6-1,-1 0 96,1 0 1,1 2 0,1 2 0,3 4-100,1 6 0,-4 3 0,3 4 1,0 0 275,2 3 0,2 6 0,2 2 1,0 3 214,0 3 0,2 7 0,2-2 0,2-2-164,0-1 1,3 7 0,-5-3-1,-1 0-47,2-1 1,-2-3-1,3 2 1,-1-5-197,-2-2 0,2-4 0,0-2 1,0-3-597,0-5 1,0 1 0,-3-7-834,2-1 0,1-7 839,-1-3 0,-3-4 0,3-4 0,-3-3-111,-1-3 1,-2-3 698,-6-2 0,1-3 0,-10-4 0</inkml:trace>
  <inkml:trace contextRef="#ctx0" brushRef="#br0" timeOffset="146">46 680 9719,'-8'-12'0,"1"1"229,-2 0 0,3 3 0,-1 1 37,2-2 0,2-1 0,4-2 1,3 2 123,3 3 1,5-2-1,3 4-295,3-1 0,4 2 1,0-2-1,1-1-288,0 1 0,3 3 1,2 0-1,0 1-488,-1 2 733,0 0 1,0 0 0,2 0 0</inkml:trace>
  <inkml:trace contextRef="#ctx0" brushRef="#br0" timeOffset="328">453 555 12684,'-7'6'-27,"-1"-2"0,1-1 875,0 0 1,2 0 0,4 4-949,-3 2 0,3 1 0,-3 2 1,3-1-1,1 0 0,1 1-1669,3-1 753,2-5 1,2-1 1056,-1-5 1,6 0 0,5 0 0</inkml:trace>
  <inkml:trace contextRef="#ctx0" brushRef="#br0" timeOffset="456">465 419 13960,'-4'-17'-1812,"0"2"1,-1 2 1586,1 2 1,3-1-1,-4 1 1</inkml:trace>
  <inkml:trace contextRef="#ctx0" brushRef="#br0" timeOffset="1139">646 510 12204,'0'-12'-734,"0"7"1,1 4 872,3 4 1,-3 6-1,3-2 1,-3 3-35,-1 1 1,0 1-1,1-1 1,2 0-96,1 1 1,1-1-1,-3 0 1,3 1-83,1-1 0,-2 0 0,3 1-18,-2-1 1,2-4-1,-2 0 1,1-2 64,3-3 0,-2 3 0,0-1-73,2-1 1,1-3-1,1-4 1,1-2 62,-1-1 1,0-3-1,1 1 1,-1-2 128,0 0 1,3-7 0,-1 7 0,-3-3 100,0-2 0,0 3 0,0-2 0,-1 2 282,-2 2 1,-3 4 1504,3-1-1728,-4 6 0,2 2 1,-5 7-1,-1 3-155,-3 1 0,3 2 1,-4 1-1,1 1-109,0-1 0,0 2 1,6-1-1,0-1-327,2-1 1,5-2 0,0-1-1,3-1-1217,3-2 0,2-3 1,-2 2 1578,3-1 0,4-6 0,1-5 1</inkml:trace>
  <inkml:trace contextRef="#ctx0" brushRef="#br0" timeOffset="1439">1178 600 12526,'6'-5'384,"4"4"0,-2-4-333,2 0 0,1 4 0,0-3 0,1 1-177,-1 0 0,0 0 13,1-4 0,-6 3 1,-2-4 72,-3-1 0,-2 4 1,-3 2 271,-4 1 1,-3 2 0,-3 0 0,-2 0 382,-2 0 0,3 7 0,-3 3 1,2 4-150,2-1 0,2 4 1,2-1-1,1 0-215,1 1 0,6-2 0,-1-4 1,7 1-306,7-1 1,6-5-1,7-2 1,3-3-853,7-1 1,0 0 0,4 0-1,-3 0-316,-1 0 0,-1 0 0,-3 0 1289,-4 0 1,-2 0-1,-1 0 1</inkml:trace>
  <inkml:trace contextRef="#ctx0" brushRef="#br0" timeOffset="1613">1574 668 18686,'6'2'-2376,"-2"1"1896,-3 4 0,4-1 1,1-1-1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33:32.028"/>
    </inkml:context>
    <inkml:brush xml:id="br0">
      <inkml:brushProperty name="width" value="0.08909" units="cm"/>
      <inkml:brushProperty name="height" value="0.08909" units="cm"/>
    </inkml:brush>
  </inkml:definitions>
  <inkml:trace contextRef="#ctx0" brushRef="#br0">293 169 21634,'5'-12'-531,"-2"1"0,3 0 1,-1-1 577,-3 1 289,0 0-267,-2-1 0,0 12 0,-2 7 0,-1 7 284,-5 3 1,-2 6 0,-3 4-1,0 2 37,-2 3 0,-6-3 0,3 1 0,-4 1-465,0 2 1,3-3-1,1-1 1,2 0-503,2 0-1,1-4 1,3 0 0,1-3-249,2-3 0,4-6 0,0 3-432,1-4 1106,2-6 0,5-6 0,2-6 0</inkml:trace>
  <inkml:trace contextRef="#ctx0" brushRef="#br0" timeOffset="323">316 191 21087,'0'-11'-2229,"0"0"1,1 1 2409,3 2 1,-2 4 0,5 8-1,-4 4-225,-4 2 1,-3 2 0,-5 3-1,3 4-16,1 3 1,1 0 0,4 2 0,2 1-77,1 2 0,4 3 0,4-2 0,0-1-4,1 1 1,3-2-1,1-4 1,2-3-78,2-4 1,1-8-1,2-3 1,-1-3-51,1-1 1,1-10-1,1-5 1,2-6 196,-2-6 0,-1 2 0,-3-5 0,-2-2 32,-4 0 1,-4-2-1,-3 0 1,-4 0 146,-3 0 1,-1 1 0,-1 2 0,-3 3-120,-4 4 0,-2 0 0,-1 11 1,0 2-200,-1 6 1,1 9 0,0 4-1,-1 2-1707,1 1 0,1 4 1924,2 0 1,-2 10-1,4-1 1</inkml:trace>
  <inkml:trace contextRef="#ctx0" brushRef="#br0" timeOffset="704">904 327 24754,'-6'-5'-5017,"-4"0"5304,2-2 0,2 7 1,0 7-1,1 4 1,2 4-1,2 3 1,1 1-1,0 0-448,0 1 0,1-4 1,4-1-1,5-2 193,4-2 0,6-1 1,-1-2-1,2-4 372,2-3 0,-2-2 1,0-3-1,-3-5-43,3-5 1,-9 2 0,-1-5 0,-2 2-243,-2 0 1,-2-5 0,-5 2 0,-3 1-535,-4 2 1,-2 2 0,-10 2 0,-1 0 5,-2-1 0,1 5 0,1 0-1247,1 2 0,5 2 163,-1 3 1480,8 5 0,12 1 0,7 5 0</inkml:trace>
  <inkml:trace contextRef="#ctx0" brushRef="#br0" timeOffset="1116">1323 22 22403,'0'-12'-1453,"0"6"0,0 2 0,0 9 1423,0 7 0,0 0 0,0 7 1,0 2 339,0 4 1,-1 2-1,-2 6 1,-2 1-16,-1-3 1,2 3 0,-2-4 0,0 2-498,-1-2 1,5-3 0,-2-4-1,3-2-439,1-2 0,0-2 1,0-6-2284,0 0 2924,0-4 0,5-12 0,1-8 0</inkml:trace>
  <inkml:trace contextRef="#ctx0" brushRef="#br0" timeOffset="1253">1244 338 22715,'-12'-6'-1919,"5"1"2166,-1 5 0,7 0 0,1 0-79,6 0 1,6 0 0,3 0-86,4 0 0,2 0 0,2 1 0,-1 2 432,1 1-519,5-1 0,1 2 0,4 2 0</inkml:trace>
  <inkml:trace contextRef="#ctx0" brushRef="#br0" timeOffset="1570">1674 316 22707,'-11'0'686,"4"1"658,3 3 0,3-2-1790,1 6 1,5-6 0,4 2 0,4-3 655,2-1 1,4 0 0,-3 0 0,0-1-30,1-3 0,-2 2 0,-4-4-14,0 1 1,-4-4-483,-4 1 1,-6 2-1,-5 0-958,-2 1 1142,-6 1 0,-2 4 1,-3 0-1,1 0 146,1 0 1,1 0 0,-2 1 0,2 3 592,2 3 1,-3 4 0,5 0 0,3 0-756,2 0 0,7 5 0,-2 0 0,3 0-591,1 1 0,8 1 0,5-1 0,3-1-265,4 1 0,-2 3 1,1-3-1,0 2-302,-2 0 0,4-1 1236,-6 0 0,0 4 0,-4-5 0</inkml:trace>
  <inkml:trace contextRef="#ctx0" brushRef="#br0" timeOffset="2016">10 882 11288,'-6'-2'-78,"2"-1"0,4 1 1,4-1 836,3 1 1,10 2 0,8 0 0,10 0-277,9 0 1,20 0 0,9 0 0,15-1-257,-38-1 0,1 0 1,4 1-1,0 0 1,5-3-1,0 0 1,0 0-1,-1 0-47,0-1 0,1-1 0,1 1 0,1-1 0,-6 1 0,0 0 0,-2 1 0,0 1 99,45-1 0,-1 2 0,-11 2 0,-3 0-375,-2 0 1,-13 0 0,-6 0-1,-9 0-629,-9 0 1,-4 4 0,-9 0 0,-1-1 158,-5-2 1,-7-1 0,-4 0 559,-2 0 1,-2 0-1,0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26.498"/>
    </inkml:context>
    <inkml:brush xml:id="br0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0 573 18914,'0'-11'-3080,"1"0"3357,3-1 1,-1 6 230,4 2 0,1-1 1,3 0-1,0 0-284,0 0 1,0 0-1,1 3 1,-1-3-92,0-1 1,4 2 0,0-4 0,-1 1 26,-2 1 1,3-4-1,0 3 1,0 0-45,2-1 1,-5 2-1,3-3 1,-3 3 138,0 1 1,-1-4-1,0 3 1,0 0 60,1 2 1,-1-1-1,0 2 1,0-1-104,1-1 0,-1 4 0,0-4 0,0 1-313,1 0 1,-1-1 0,0 3 0,0-2-68,0 1 0,1 1 0,-1-1 0,0 0 0,0 0 36,1 2 1,-2 0 0,-2-2 0,0-1 106,1 2 1,1 1-1,1-1 1,1 0 3,3-2 1,-2-1 0,2 3-42,-3-2 1,1-1 0,0 2-1,2-2 74,-1-1 1,-1 4-1,-2-3 1,0 1-36,0 0 0,4 0 0,0 3 0,-1-1-2,-1-2 0,-2-1 0,1 2 1,2 0-15,1 0 1,0 1-1,-4-1 1,0-1 38,1 2 0,-1-3 1,0 1-74,0 2 0,1 0 0,-1 2-66,0 0 1,0 0 0,0 0 0,1 0-44,-1 0 0,0 0 0,0 0 18,1 0 0,0 0 0,2 0 0,1 0 49,-1 0 0,-1 0 0,1 0 0,2 0 28,2 0 0,-1-3 1,2-1-1,-3 1 57,0 2 0,-2-2 0,4-1 0,-2 1-57,-2 2 1,2 0 0,-1-2 0,-1 0 22,-2 0 1,-1 1-1,0-1 152,1-1 0,-1 1 1,0 3-130,0 0 0,-3 0 0,-1-2 0,2 0 34,1-2 0,-2 0-12,-1 4 1,-3 0-371,3 0-1964,-4 0 754,7 0 1655,-9 0 1,4-5 0,-5-1-1</inkml:trace>
  <inkml:trace contextRef="#ctx0" brushRef="#br0" timeOffset="351">1427 11 14035,'0'-6'27,"0"1"0,-1 5 469,-3 0 1,11 1-430,1 3 0,2-1 0,0 3 0,2 0-7,1 0 1,3 0-1,0 2 1,2-4 330,2-3-264,-4-1 0,5 0-21,-2 0 1,1 0 0,0 0 0,-3 0 0,0 0-52,-4 0 0,0 4 0,-3 1-72,-3 1 0,2 1-7,-5 5 1,-2 0 0,-7 3 0,-6 4 0,-6 1 0,-3 0 335,1-1 0,-2-2-426,2 2 1,3 1-1,1-4 1,2 0-1727,2 0 1874,5-1 1,-4 2 0,3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27.789"/>
    </inkml:context>
    <inkml:brush xml:id="br0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226 180 22184,'-8'-3'-1128,"1"-1"0,3 1 1908,-4 7 1,6 4 0,-2 5 0,3 3-1099,1 2 1,0 6 0,0 4 0,0 2 298,0 0 0,0 0 0,0 3 0,0-2 4,0-1 1,0-4-1,0 3 1,0-2 426,0-2 0,0-5 0,0-2 1,0-2 714,0-2 0,5-2-1708,2-1 1,0-4 0,-1-5 886,-1-4 1,4-10 0,-3-5 0</inkml:trace>
  <inkml:trace contextRef="#ctx0" brushRef="#br0" timeOffset="283">57 259 12844,'-5'-23'0,"-2"1"0,-3 0 0,0-1 12,2 1 1,2 3 0,3 1-1,0 2 171,0 2 0,2 2 1,2 1-1,3-1 455,3 1 0,3 1 1,3 2-1,2 1-405,4 2 0,6 2 1,3 3-1,3 0 375,4 0 0,2 5-291,-4 2 1,0 4 0,-3 4-1,-4 4 1,-4 3 0,-3 3-560,-4 2 0,-7 3 0,-5-3 0,-3 0 503,-3 1 1,-7 2-1,-7-4 1,0-1 273,-3-1 1,-1-7 0,0-2 0,2-3-670,4-5 0,2-1 0,2-3 1,0 0-89,0 0 1,4-7-1,2-2 1</inkml:trace>
  <inkml:trace contextRef="#ctx0" brushRef="#br0" timeOffset="557">563 405 21130,'0'11'-387,"-2"2"0,-1 0 0,-4 4 822,1 0 1,1-3-1,4 2 1,-2-1 0,0 0-1,0-1 1,2-2-131,1 0 1,0-5 0,1-1 0,2 0-756,0 1 322,6-5 0,-3 3 1,6-5-1</inkml:trace>
  <inkml:trace contextRef="#ctx0" brushRef="#br0" timeOffset="701">596 326 18951,'0'-17'-397,"-1"1"0,-1 4 1,-3 1-1,0 0 1842,0 0-1301,1 4 1,4 4-1,1 6-375,3 5 0,2 2 0,5 1 0</inkml:trace>
  <inkml:trace contextRef="#ctx0" brushRef="#br0" timeOffset="1002">776 360 15955,'-6'0'-99,"1"1"686,5 3-56,0 2-347,0 6 0,1-1 0,2 0 1,3 1-1,3 2 0,3 2 100,1 2-503,-1-4 0,3 6 1,1-5-1,1 0 1,-1 0-1,-1 0 1,0-3-2511,0-3 2241,0 1 0,-4-5 332,0 2 0,-10-2 0,-2-5 0</inkml:trace>
  <inkml:trace contextRef="#ctx0" brushRef="#br0" timeOffset="1148">821 562 14520,'-11'-1'0,"0"-1"0,1-3-767,2-2 0,-1 0 838,6-4 1,-1-1 0,4 1 638,0 0 0,5 2 0,2-1 0,5-2 0,1-1-370,2 1 1,5 0 0,-1 1 0,1 0-1192,-1 0 1,2 1-1,-4 1 941,1 2 0,3 4 0,-3-2 1</inkml:trace>
  <inkml:trace contextRef="#ctx0" brushRef="#br0" timeOffset="1522">1079 484 15238,'2'6'-1539,"1"-4"1900,5-4 1,2-3 0,1-4 0,0 3 548,1 1-834,4-4 1,-4 4-1,3-2 1,-2 2-1,-2 1 1,0 0-1,1 0 645,-1-1 1,-4 4-2318,1-3 1616,-1 3 0,-1 0 150,-2-3 0,-4 3 0,-4-3 12,-3 3 0,-3 1 0,-1 0-146,0 0 1,-1 1 0,1 3 32,0 3 1,1 0 0,1 0 0,2 2-35,-2 1 0,3 2 0,-1 2 0,2 1-358,3-1 226,1-2 1,1 0 0,0-1-35,0 0 1,5-1-1,2-1 1,3-3 0,3-1-1,0-3-77,2 0 1,4-2 269,-4 0 0,4 0-131,-4 0 0,5-4 40,-2 0 0,4-9 0,0 0 0</inkml:trace>
  <inkml:trace contextRef="#ctx0" brushRef="#br0" timeOffset="1723">1461 158 16334,'-1'-10'-1147,"-3"2"0,3 5 1529,-3 6 1,3 1-409,1 7 0,0-1-55,0 9 0,0 5 21,0 6 0,0-2-15,0 2 1,0 4 26,0 4 1,0-5-1,1-3 1,2 1-818,1 2 0,1 1 4473,-2-1-3766,4 1 0,4 0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32.876"/>
    </inkml:context>
    <inkml:brush xml:id="br0">
      <inkml:brushProperty name="width" value="0.05714" units="cm"/>
      <inkml:brushProperty name="height" value="0.05714" units="cm"/>
      <inkml:brushProperty name="color" value="#00A0D7"/>
    </inkml:brush>
    <inkml:brush xml:id="br1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169 68 9565,'0'-7'-148,"0"-1"1,-1 0 398,-3-2 0,1 2 0,-4 2 1,-2 1-1,-1 2 0,-2 2-61,-3 1 0,2 6 1,-3 4-1,1 5-27,0 3 0,0 2 0,4 6 1,1 3-77,2-1 1,3 5 0,5-4 0,0 1-105,0 0 1,6-5 0,6 1 0,5-3 13,4 0 1,7-6 0,2-2 0,2-3-26,2-5 0,3-2 0,2-6 1,1-3 20,3-3 1,-6-8 0,-2-5 0,-5-4 64,-3-2 1,-2-5-1,-7 1 1,-7-2 74,-6 2 0,-5-2 1,-6 2-1,-8 0-114,-7 4 1,-12 0 0,-3 8-1,-9 1-322,-5 2 0,3 3 0,-2 5 1,4 3-415,4 3 1,6 2 0,8 3 0,3 3 716,6 3 0,5 7 0,1 0 0</inkml:trace>
  <inkml:trace contextRef="#ctx0" brushRef="#br1" timeOffset="458">1000 214 8533,'0'-6'44,"1"1"0,3 5 0,4 0 0,2-1 0,1-2 0,0 0 101,0 0 1,4 2 0,0 1-1,-1 0-108,-1 0-1,1 0 1,1 0 0,0 0-1105,2 0 1,-5 0 390,3 0 1,-9 1 676,-6 3 0,-5-3 0,-6 4 0</inkml:trace>
  <inkml:trace contextRef="#ctx0" brushRef="#br1" timeOffset="570">1056 271 8306,'-11'0'206,"5"5"0,-2-3-243,8 6 1,3-6-1,9 2-173,3-3 0,-1-1 0,5 0 0,2 0-471,4 0 1,-1-1 680,2-3 0,3-2 0,-1-5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37.68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16 320 8534,'-11'0'321,"6"0"1,5 0 0,6 0-1,4 0 1,2-1 361,-1-3 0,4-2 0,1-6 0,2-3-580,2-4 0,1-1 1,1-1-1,0-1-79,-4-1 0,2-2 0,-4 2 0,1 1-109,-1-1 0,-5 5 1,-3 0-1,-1 2-109,-1 2 252,-1 2 0,-5 7 0,0 6 327,0 9 0,-3 6 0,-1 7 1,0 0-254,-1 4 0,4-4 1,-3 5-1,3-2-232,1 0 1,0 0 0,1-3 0,3-1-891,3 1 0,0-2 1,0-2-1,2-3-435,1 0 0,2-7 1425,3 2 0,-2-2 0,3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38.097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33 45 8479,'-10'-1'-861,"3"-3"0,0 3 497,4-3 0,1 2 325,-1-2 1,6 3-1,5-3 1,3 2 30,4-2 0,-2 3 0,3-3 1,-1 3-13,0 1 1,0-4 0,-4 0 0,0 2 19,0 0 0,-3 2 0,-2 2 0,-1 1 0,-6 2 0,-7 4 0,-2-1 0,-1 0 0,-1 1 0,-2 0 0,-1-2 0,1 2 0,2 0 0,1-1 0,-1 0 0,1-1 0,6 1 0,5-2 0,8-1 0,5-2 0,6-2 0,4-5 0,3 0 0,2-9 0,6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16.55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46 9987,'-4'-8'0,"0"1"1171,2-2 0,-1 3 926,0-2-2096,1 6 35,-3-3 0,7 6 0,1 3 0,4 3 91,-1 3 0,8 7 1,-3 1-1,3 4 100,2 0 1,0 1 0,5-1 0,-1 1-57,0-1 0,4-1 0,-7-1-334,1-1 0,2-5 0,-5 1 0,-2-3-423,0-1 0,-2 1 0,0-2 1,-1-2-425,-2 0 0,-2-6 1,-3 3 973,0 0 1,6 2 0,-3 4-1</inkml:trace>
  <inkml:trace contextRef="#ctx0" brushRef="#br0" timeOffset="257">45 439 17664,'-5'6'1199,"3"-1"-244,-6-5 0,6-1-1116,-2-3 0,3-2 0,1-5 282,0 0 1,5-1 0,2 0 0,3-2-32,2-1 1,4-5 0,1 0-1,2-3 19,0-4 1,3-3 0,4 3 0,-2-1-276,-4 1 1,1 2 0,-3 5 0,-1 3 0,-2 0-1109,-2 4 0,-2 1-161,0 5 0,-3-2 1380,-1 5 1,1-4-1,3 1 1</inkml:trace>
  <inkml:trace contextRef="#ctx0" brushRef="#br0" timeOffset="556">438 383 16353,'4'-8'312,"1"2"1,1 0-1,3 0 30,1-3 1,1-5 0,1-1 0,0 0-244,3-1 1,-2 4-1,2-3 1,-4 2-417,-4 2 1,2 3 201,-5 1 34,0 4 1,-4 3-1,1 9 1,1 4 27,2 2 1,0 5-1,-4-2 1,1 2-312,3-1 1,-2 2 0,6-2 0,-1 2-3346,-1 2 3496,4-1 1,2 6-1,5 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38.65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46 79 7942,'-5'-11'-219,"2"1"0,-3 1 0,0 3 545,0 1 1,3 2 0,-2 7-1,1 5-140,1 4 1,-1 5 0,4 4-1,0 2 11,0 2 0,1-2 0,2 3 0,0 0-48,0-1 0,2 0 0,-1-3 1,-2-2-209,-1-2 0,3 0 0,0-4 263,-2-1 1,1-6-128,1-5 1,-3-3 0,4-3 0,0-5-200,2-2 0,2-5 0,0 0 0,0 0 24,3-1 1,-1 7 0,4-2 0,-2 2 21,-2 3 1,4 1-1,0 5 1,-1 0-25,-2 0 1,-1 5 0,-1 3 0,-1 2 166,-1 1 0,-6 0 0,2 2 1,-3 0 311,-1 2 0,0 0 0,-1-4 0,-3 1-94,-3-1 1,-3-4 0,-3 0-1,-2-1-350,-4 0 1,-1-3 0,0 0 0,3-1-561,1-2 1,-3-2-1,4 0 1,1-3-1109,2-1 1733,6 3 0,-4-12 0,3 3 0</inkml:trace>
  <inkml:trace contextRef="#ctx0" brushRef="#br0" timeOffset="270">349 11 8423,'0'-6'-1357,"1"1"1423,3 5 1,-3 5 0,4 4-1,-1 5 147,0 4 1,0 4-1,-4 1 1,0 2 708,0 2 0,-4 0 0,0-2 0,0 1-591,-1-1 0,4-2 0,-4-3 0,1-3-695,1-1 0,-1 3 1,4-4-1,0-1-646,0-2 1,1-1 0,3 1-1,3-2 1010,3-3 0,2 3 0,-1-4 0</inkml:trace>
  <inkml:trace contextRef="#ctx0" brushRef="#br0" timeOffset="936">720 259 10222,'0'-12'244,"0"1"1,-4 0 0,-1 1 0,0 1-1,-1 3 1,1 0 0,-1 1-449,-1 0 0,4 1 1,-5 3 33,0-3 0,-2 3 1,-2-3 108,1 3 0,1 2 1,1 2-1,3 1-41,1 3 0,-2-4 0,2 5 0,-2 1 38,-1 1 0,3 1 0,0 0 0,1 2 58,0 2 0,0-3 0,3 4 0,-1-1-1,-2 0 0,0 4 1,4-4-1,0 0-24,0 1 0,4-3 1,1 0-1,0-3-61,0-2 1,4-6 0,-2 3 0,3-1-23,1 0 0,4-2 0,2-5 0,-1-4 87,0 1 0,-1-4 1,-4 4-1,-1-2 437,-2 1 1,0 3 1866,-4-3-1325,0 4 1,-4-1-720,0 8 0,0 2 0,0 6-130,0-1 0,4 0 0,1-1 0,0-1-673,0-2 0,3-3 1,0 2-1,3-1-1207,4-2 1777,3-2 0,4-1 0,1 0 0</inkml:trace>
  <inkml:trace contextRef="#ctx0" brushRef="#br0" timeOffset="1369">1091 259 8239,'7'6'-696,"1"-2"1982,0-3 1,-3-2-822,-1-3 1,-4 1-1,-4-3 1,-3 1-208,-3 3 0,-3 0 0,-2 2 0,-2 2-130,0 1 1,-5 4-1,5 4 1,-1 0-124,3 0 0,3 1 0,1 0 1,1 2-13,2 1 1,3 0 0,5-4 0,0 0-274,0 0 1,1 1 0,3-1 0,5 0-206,5 0 0,-1-1 1,6-2-1,1-3-14,1 0 1,-2-4 0,1 3 498,4-3 0,-2-6 0,6-1 0</inkml:trace>
  <inkml:trace contextRef="#ctx0" brushRef="#br0" timeOffset="2060">1349 68 8417,'0'-12'0,"0"1"282,0 0 278,0 5 1,-4 2 0,1 8-137,0 3 0,2 3 0,1 3 0,0 0-399,0 2 0,0 4 1,0-3-1,0 2-640,0 2 0,0-3 1,0 1-1,0-1-26,0 1 0,0-5 0,0 2 1,0-2 1759,0-2 1,0 0 0,0 1-159,0-1 0,0-4 0,0 1-913,0 1 0,0-3 22,0 1 0,0 1-305,0 3 0,0-4 233,0 1 0,0-4 320,0 3-36,0-4 24,0 2 33,0-5-107,0 0 1,5 0-75,2 0 0,3-5 0,3-3 1,1-2 136,1-1 1,4-4 0,0-1 0,2 0-320,2-1 1,-6 2 0,0 4 0,-2 0-1963,0 0 0,0-1-1193,-4 1 2742,-5 5 1,-1 2 559,-5 8 0,0 2 0,0 5 0,0 1 183,0-1 1,0 4-1,0 1 1,0 0 167,0 1 1,0 3-1,1-3 1,3 2-239,4-1 1,1 0 0,4 1-237,2-4 0,2-3 0,6-1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34.505"/>
    </inkml:context>
    <inkml:brush xml:id="br0">
      <inkml:brushProperty name="width" value="0.04286" units="cm"/>
      <inkml:brushProperty name="height" value="0.04286" units="cm"/>
      <inkml:brushProperty name="color" value="#00A0D7"/>
    </inkml:brush>
    <inkml:brush xml:id="br1">
      <inkml:brushProperty name="width" value="0.05714" units="cm"/>
      <inkml:brushProperty name="height" value="0.05714" units="cm"/>
      <inkml:brushProperty name="color" value="#00A0D7"/>
    </inkml:brush>
  </inkml:definitions>
  <inkml:trace contextRef="#ctx0" brushRef="#br0">68 376 8416,'0'-11'-42,"0"4"1,0-1-1,0-1 1,0-1 677,0-1 0,-1 5-278,-3 2 0,2 3-359,-6 1 1,2 1 0,-3 3 0,3 3 119,1 3 1,-2 5-1,2 2 1,0 0 76,0 3 0,1 1 0,4 3 0,0 1-108,0 1 0,0 0 1,0-4-1,0-2-107,0-2 1,5 0 0,2 1 0,3-4-4,2-3 0,0-2 0,2-3 1,2-3-152,1-3 0,1-1 0,2-1 1,-1-3-75,1-3 0,-3-3 1,1-1-1,-2-2 222,-2-2 1,-3 3 0,-3-2 0,-1 4 326,-2 3 1,-2 3 891,-3-4-1330,0 6 0,0 2 0,2 7 1,0 3 120,2 2 1,5-1 0,-2 0 0,3-1-8,1-2 1,1 0 0,-1-4 0,1-1-37,3-2 0,-2 3 0,2-1 0,-3 0 244,0-2 0,-1-2 1,0-3 136,0-3 1,-1-3 0,-1-3 0,-3-1-204,-1-1 0,-1-1 0,-4 2 0,0-2-50,0-1 0,0 3 0,-1-2 0,-2 1-564,-1 0 0,-3-1 0,3 2 0,2-2 494,0-2 0,2-1 0,0-3 0</inkml:trace>
  <inkml:trace contextRef="#ctx0" brushRef="#br1" timeOffset="1401">608 197 11718,'0'-8'-471,"0"1"610,0 4 1,0-1-60,0 8 0,0 2 1,0 6-1,0 0 4,0 3 0,0 1 0,0 8 1,0 3 29,0 0 0,0 1 0,0 0 0,0-1 10,0 1 0,3-2 0,2-4 0,0 0-60,0-4 1,4 2 0,-2-5 0,2-1-294,-1-1 0,2-6 1,-3-1-1,3-1 149,1-2 1,1-3 0,-1-4 0,0-3-106,0-3 1,1-2 0,-1 0 0,0-2-21,0-1 1,-3 0 0,-2 4 0,0 0 422,0-1 1,-3 1-263,1 0 1,-3 6 304,-1 5 1,0 5-1,0 6 1,0 0 30,0 1 1,0 3-1,0 0 1,0-2-183,0 0 0,4-6 0,1 1-508,1 1 1,1-4-1,5-2 1,-1-1-187,0-2 0,0 0 1,1 0-1,-1 0 584,0 0 0,0-10 0,1-3 0</inkml:trace>
  <inkml:trace contextRef="#ctx0" brushRef="#br0" timeOffset="1584">1001 433 9931,'0'11'872,"0"0"0,0 0-788,0 0 1,0 2 0,0 1 0,1 1-17,3-2 1,-3 0-1,4-2 1,-1 0-894,-1 1 0,6-6 0,-1-2 825,2-3 0,1-6 0,0-1 0</inkml:trace>
  <inkml:trace contextRef="#ctx0" brushRef="#br0" timeOffset="1693">1057 286 8671,'-11'-21'0,"-1"3"0,2 3 1132,3 2 1,1 2-2218,2 0 1085,-2 4 0,0 2 0,1 5 0</inkml:trace>
  <inkml:trace contextRef="#ctx0" brushRef="#br1" timeOffset="2323">1214 39 17425,'0'-11'-1116,"0"0"1055,-5 0 0,3 6 0,-5 6 0,2 9 191,3 7 0,1 5 0,1 3 1,0 2 176,0 3 1,0 9 0,0-4 0,0 2-96,0 2 0,0-1 1,0-3-1,0 0-493,0-2 0,0-7 0,0-1 0,0-5-245,0-5 1,3-3 0,1 0-1713,-1-1 2141,-2-5 1,-1-2 0,0-8 0,0-3-223,0-3 0,-1-2 303,-3 1 1,3 0 0,-3 0 0,1-1-45,0 1 0,2 4 704,-3-1 0,4 6-435,4-2 1,5 3 0,8 1-1,-1 0-8,0 0 0,5 0 0,1 0 0,3 0 27,0 0 0,0 0 0,-1 0 0,1 0-63,-3 0 0,-1 0 0,-5 0 0,0-1-131,1-3 0,-7-2 172,-7-6 1,-3 1-1,-3 1-207,-5 3 1,-11 2-1,-3 6 1,-2 3 303,0 3 1,2 4-1,1 3 1,2 2-38,4 2 1,3-3-1,2 2 1,2-1-331,4-2 0,4-1 0,4-2 0,5 0-210,5 0 0,-1-1 0,7-1 0,3-3 260,2-1 1,2 3-32,-1-4 0,-2-1 0,4-3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57.817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23 439 8969,'0'-11'132,"0"3"0,-1 2 0,-2 0 0,-1-1 170,2-1 0,1 1 1,-1 1-1,0 0 10,-2 0 0,0-2-336,4-3 0,0 3 0,2 1-3,1-2 0,0 3 0,4-2 47,2 0 1,1-1-1,0 0 1,-1 2-15,-2-2 0,1 3 0,2-2 0,-1 1 70,-2 1 0,1-3 0,2 4 22,-3-1 0,3 2 1,-3-2-1,3 1-24,2 2 0,-1-2 0,0 1 1,0 1-9,1-2 1,-1 3 0,0-3 0,0 2 0,1-1 0,-1 1 415,0 2-423,0-4-49,-4 4-197,3-4 191,-4 5 1,6-4 7,3 0 1,-2 1 8,2 3 1,-3-4-177,-1 0 0,2 0 95,2 4 0,-3 0 6,3 0 0,-2 0-5,-2 0 1,4-3 59,0-1 1,4 0-10,-4 4 0,1 0-33,-1 0 0,-3 0 45,3 0-77,-2 0 55,3 0 0,-3-1 41,2-3 0,-2 3-3,2-3 0,-2 3-40,2 1 0,-3 0 8,-1 0 1,2 0 11,2 0 1,-3 0-1,3 0 0,-2 0 0,-2 0 0,0 0-121,1 0 1,0 0 94,3 0 0,-2 1-47,2 3 0,-2-3 34,2 3 1,-2-3 39,2-1 0,1 0-24,-1 0 1,1 0 138,-1 0 0,-1 0-75,5 0 1,-4 0 11,3 0 1,-4 0-43,1 0 0,-1 0 26,1 0 0,-3 0-26,3 0 1,-1 0 21,1 0 1,-3 1-26,3 3 1,-2-3-74,-2 3 0,4-3-182,0-1 0,0 2 216,-4 1 1,2-1 3,2 1 1,-3-1 101,3-2 1,-1 0-96,1 0 0,-3 1 26,3 3 1,2-3-6,-2 3 0,3-3 69,-3-1 0,1 0-49,-1 0 1,-1 4 52,5-1 1,-2 1-29,2-4 1,2 0-1,-2 0 1,-1 0-67,0 0 1,-3 4 41,4 0 1,-4-1 7,4-3 1,-4 0 3,3 0 1,-3 4-67,4 0 0,-4 0 44,4-4 1,-1 0-21,5 0 0,-2 0 57,-2 0 1,2 0 6,-2 0 1,2 0 46,2 0-61,-1 0-25,-5 0 1,5 0-12,-4 0 1,4 0 29,0 0 1,-1 0-38,-2 0 0,2 0 27,-2 0 0,2 0-64,2 0 0,-1 0-12,1 0 0,-3 0-8,2 0 0,-3 0 38,3 0 0,2 0 7,-2 0 1,0 0-15,0 0 10,1 0-3,-6 0 1,6-4 142,-1 0-103,1 0 8,-1 4 1,-3-1 53,-1-3 1,0 3-82,1-3 0,1 3-10,-5 1 0,3-1-168,-3-3 229,0 3-50,2-4 1,-4 5-22,6 0 1,-5-4 24,1 0 1,-2-1 21,2 2 1,-2 0-31,2-4 1,1 3 64,-1-4 0,0 5-24,-4-5 0,1 4-7,-1-3 94,5 0 1,-4-3 10,3 2 151,-2-2-187,-2 4-27,0-5-28,-4-1-13,3 6 0,-8-3 0,4 4-202,-1-1 96,-1 4 15,-4-3-331,0 5 1,4 1 311,0 3 0,-1-2 0,-1 4-52,1-1 1,-1 4 64,1-1 1,0-2-1,1 1-1,3 2 1,-1-4-1,1 0 14,-2 0 1,0-4-1,-2 3 28,5-3 0,-2-1 0,0 2-132,-1 1 100,4-1 98,-8 3 9,9-5-46,-4 0 1,6 3 54,-1 1 0,-4 0-118,1-4 81,-1 0 0,5 0-1,-1 0 78,0 0 0,0 3-133,1 1 1,-1 0 118,0-4-95,0 0 0,1 0 39,-1 0 1,0 0 13,0 0 1,0 4-100,1-1 0,-1 1 29,0-4 1,0 0 10,1 0 0,-1 0 51,0 0 1,0 4-46,1 0 1,-1-1 31,0-3 1,0 0-29,0 0 0,1 0 35,-1 0 0,4 0 9,0 0 0,0 0-19,-4 0 0,0 0-10,1 0 0,-1 0 43,0 0 0,0 0 34,1 0 0,3 0-12,0 0 0,-1 0-69,-2 0 0,3 0 19,0 0 0,1 0 1,-1 0 0,-3-1 27,3-3 1,-2 3-74,-2-3 0,4 3-25,0 1 0,1 0 14,-1 0 0,-2 0 3,2 0 1,1 0 21,-1 0 0,1 0 4,-1 0 1,-1 0-6,5 0 0,-4 0-7,3 0 1,-3 0-15,4 0 1,-4 0 18,4 0 1,-4 0 7,3 0 1,1 0 11,4 0 1,-5 0-7,1 0-4,-5 0-1,7 0 0,-4 0 52,6 0 0,-4 0-50,-1 0 0,1 0 1,4 0 0,-5 0 40,1 0 0,-1 0 60,0 0 0,3 0-86,-2 0 0,2-4 23,2 1 1,-4-1-57,-1 4 0,0 0 41,1 0 0,1-4-127,-6 0 1,5 1 120,-4 3 0,4 0-169,-4 0 0,1 0 132,-1 0 0,-1 0-8,5 0 1,-4 0-53,3 0 9,-4 0 73,7 0 0,-7 0-12,5 0 1,-4 0 16,3 0 0,-3 0 189,4 0 22,-5 0-216,7 0 1,-5 0 11,3 0 41,2 0 4,-3 0 1,0-2-124,1-1 0,-4 2 94,4-3 0,-4 3-12,4 1 0,-2 0-59,2 0 1,2 0 45,-2 0 0,-2 0 61,2 0 0,-4-4-54,4 0 1,-4 0 27,3 4 1,-3 0-59,4 0 0,-4 0 102,4 0 1,-4 0-63,3 0 1,-3 0 13,4 0 0,-4 0-21,4 0-100,0-5 96,-2 4 1,3-4-59,-5 5 65,5 0-9,-8 0 0,10 0 11,-4 0-14,-1 0 21,4 0 1,-7 0 25,4 0 0,-3 0-61,4 0 1,0 0-4,3 0 1,-1 0 50,-2 0 1,2 0-19,-2 0 0,2 0-37,2 0 0,-1 4 19,1 0 1,-5 1 9,1-2 1,0 0-12,3 4-53,1-4-9,-1 7 1,0-8 58,-4 6 288,3-6-303,-3 8 1,-1-9 162,-2 3 0,-1 1-117,1-1 0,-2 3-7,2-3 0,-3 1 34,-1-1 0,1-2 236,-1 6-293,-5-6 157,4 8-90,-4-3 8,5 4-225,-4 0 0,-1 0-103,-2 1 1,-3-4-1,3 2 118,-3 3 0,4 1-307,-4-3 0,4 0 1,-5 0-1,0 0-2400,0 1 2829,5-1 0,1 0 0,6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6:59.482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135 34 14116,'7'-5'2600,"-2"3"-2568,-5-6 0,-2 6 0,0-3 1,-3 1-323,-1 0 1,2 0 0,-4 4 328,0 0 0,-6 0 1,-1 0 7,1 0 1,2 2-1,0 1-108,1 5 0,5-2 0,1 2 0,1 0-63,0 2 1,-1 5-1,3 0 1,-2 0 12,2 2 0,0-1 0,4 4 0,1-2-152,5 2 1,2 2 0,0 0 0,-1 1 358,-2-1 1,1-3 0,3-2-1,0 1-36,0-1 0,-3-3 1,-2 1-1,-1-3-100,-2 0 1,-2-1 0,-1 0 177,0 0 1,-1-3-42,-3-1 0,-2-4 0,-6 1 1,1-3-56,0-1 0,3 0 0,1-1-376,-2-3 1,3-2 0,0-6-1,1 1 48,2 0 0,3-2 0,4 0 1,3-4 253,3 0 1,2-2 0,-1-3 0,0 1 409,0 2 0,-1-2 0,-1 3 0,-3 1 366,-1 2 0,0-2 0,-2 2 652,1 2-1396,-1 5 191,-3-2 1,0 8-1100,0-6 1,-1 6-1,-3-2-2735,-3 3 3613,2 1 1,0 0 0,5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06.668"/>
    </inkml:context>
    <inkml:brush xml:id="br0">
      <inkml:brushProperty name="width" value="0.05714" units="cm"/>
      <inkml:brushProperty name="height" value="0.05714" units="cm"/>
      <inkml:brushProperty name="color" value="#E71225"/>
    </inkml:brush>
  </inkml:definitions>
  <inkml:trace contextRef="#ctx0" brushRef="#br0">1517 12 10709,'-7'-4'-25,"0"0"0,-2 2 1,-1 1 0,4 2 0,1 1 64,0 2 1,2 1-41,-4-1 1,0 2 0,-1 4-1,1-1 20,2-2 0,-2-3 0,2 3 0,0 2 1,0 1 0,-3 1 1,3 1 14,-1-1 1,4-4-1,-2 1-1,3 1 1,-3 1 0,0 1 0,2 0 61,0 0 1,1 1 0,-1-1-1,-2 0-27,1 0 0,1 0 1,-1 1-1,0-1-36,0 0 0,1 4 0,-1 0-57,-1-1 1,1-2 0,1 1-1,0 1-12,-2 1 1,0 3 0,4-1 0,-1 0-8,-2 3 1,1-3 0,-1 1 0,1-1 0,2 0-35,0-1 0,0 0 0,0-2 0,0 1 83,0-1 0,0-1 1,0 1-1,0 1 26,0-1 1,0-2-1,0 1 1,0 0-33,0 2 0,0 0 1,0-3-1,0 0-11,0 3 0,0-2 1,0 2-1,0-2-66,0 2 1,0-1 0,0 3-20,0 0 1,0-1-26,0-1 1,0-1 25,0 4 1,0-4 19,0 1 1,0-1-33,0 1 1,2-3 36,1 3 0,-1-2-60,1-2 0,0 4 103,0 0 0,-1 0 25,1-4-20,-1 0 6,-2 1 0,1-1 82,3 0 1,-3 4 5,3 0 0,-3 0-80,-1-4 0,0 2 7,0 2 3,5-3-7,-4 4 23,4 1 262,-5-5-260,0 9 17,0-8 1,0 4 12,0-2 0,0 2-19,0 1 0,0 0 7,0-3 0,0-3-82,0 3 0,0 1 83,0-1 1,0 2-86,0-2 1,0-3 71,0 3 0,1-1-67,3 1 0,-3-3 41,3 3 0,-3-1-9,-1 1 0,4-3 17,0 3 1,0-2-9,-4-2 0,1 4-41,3 0 1,-3 1 39,3-1 1,-3-2-4,-1 2 0,4 1-5,-1-1 0,1 1 38,-4-1 0,0-2-37,0 2 0,1-3 0,3-1 1,-3 2 133,3 2 0,-3-3-113,-1 3 0,0-2-12,0-2 0,4 1 22,0 3 1,0-2-49,-4 2 1,0-1 42,0 1 1,0-3-48,0 3 1,3-1 33,1 1 0,0-3-12,-4 3 0,0-2-6,0-2 1,0 1 8,0 3 0,0-2-4,0 2 0,0-3 1,0 0 1,0-1 1,0 0 0,4 0-3,-1 1 2,1 4 26,-4-4 0,0 4-26,0-4 0,0 3 2,0 0 1,0 1 3,0-1 1,0-1 1,0 4 1,4 0 23,0 1 0,-1 2-22,-3-3 1,0 4 157,0 0-148,0 1-6,0-1 0,4 2 167,0 2 1,0-2-137,-4 2 1,0-2 7,0-2 0,0 2 10,0 2 0,0-2 9,0 2 1,0-1-107,0 1 92,0-2-15,0 8 0,0-8 10,0 2 0,0 2-2,0-2 0,0 4 53,0-4 0,0 4-51,0-4 1,0 4-4,0-3 1,-4 0 1,0-1 1,-1-2 5,1 2 0,2-1 43,-6 1 1,6-2-34,-2 2 0,-2-2-37,-2-2 0,2 1 38,-1-1 0,-1 1-78,-3-1 1,0-3 13,-1 0 1,1 0-13,0 3 1,0-5 52,-1-2 0,1 2 9,0-2-30,0 0-23,0-9 0,-1 4 0,1-4 0,0 2 0,0-1 0,-1 2 94,1 1-149,0-4 0,1 0 0,1-3 0,2 1 1,-1-1-1,1 1-181,-1 0 1,4 0 82,-3-4 0,3 0-83,-3 0 145,4 0-24,-2 0 289,5 0-966,0 0 762,5 0 0,-2 0 0,3 1 164,-1 2 0,0-1 0,-1 3 0,3 0 215,3 2 1,-2-1-122,-1 2 1,1-1 0,2 5-78,-3-1 1,2 0-1,-4 0 1,0 1 50,0-1 0,-1 4 0,-4 0-144,0-1-66,5-2 0,-4 1 0,3 0-84,-3 2 0,0 0 38,3-4 1,-3 4 69,3 0 0,-2 2-48,2-2 0,-3-3 43,3 3 0,-1 1-163,0-1 0,-1 4 144,1-4 0,2 4-102,-1-4 0,0 1 109,-4-1 0,4-3-1,-1 3 0,2-1 30,-1 1 0,-3-1 5,3 5 0,-1-4 103,0 3 0,-1-3-139,1 4 0,0-4 141,0 4 0,-1-4-100,1 3 1,-1 1-39,-2 4 0,0-1 5,0 0 1,0-3-21,0 0 0,0-2 38,0 2 0,0 2-9,0-2 1,0 1 20,0-1 1,0 2-1,0-4 1,0 2-21,0 0 1,0 0 0,0 2-15,0-2 1,0 2-1,0-4 1,0 2 24,0 0 0,0-4 0,0 3 1,0 1 26,0-1 0,0-1 0,0-3 1,0 2-49,0 2 0,0-5 1,0 4-1,0-2-13,0-1 1,0 3-1,0-4 1,0 2-30,0-1 1,0-1 0,0-1 0,1 2-3,3 1 1,-3 0 0,3-3 0,-3 2 6,-1 1 1,4 1 0,-1-2-1,0 2 17,-2 2 1,-1-5 0,0 4 0,0-2 46,0 0 0,0 1 1,0-2-1,0 1 24,0-2 1,0 0 0,0-1 0,0 2-25,0 1 0,0 0 0,0-3-16,0 3 1,0-2-1,0 2 1,0-3 22,0 0 0,0 3 0,0 0 24,0-2 0,1 0 0,2-2 0,1 0-60,-2 0 1,-1 4 0,-1 0 0,0-1-10,0-1 0,0 2 1,0 0-1,0-2 45,0 0 1,0-2 0,0 0-1,0 1 74,0-1 0,0 0 1,0 0-1,0 0 58,0 1 0,0-1 0,0 0 1,0 0-90,0 1 0,0 0 1,0 3-1,0 3-59,0-1 0,0 3 1,0-4-1,0 2 0,2 0 12,1 0 0,-1 2 0,3-5-143,0-1 1,-3-2 0,4-1-1,1 1-131,-1-1 1,-2 0-1,3-1-139,2-3 0,-3 2 1,2-4 148,0 1 0,2-3 0,2 1 0,0-3-289,3-1 0,-1 0 0,4-1 1,1-3-691,-1-4 0,7-2 1211,-3-1 0,3-5 0,-2-1 0</inkml:trace>
  <inkml:trace contextRef="#ctx0" brushRef="#br0" timeOffset="1161">136 3562 8824,'6'-1'299,"-2"-3"1,-8 3 0,-4-3 0,0 2-1,-1-1 335,1-1 1,1 1-1,-4 3-410,-1 0 0,1 0 1,0 0-192,0 0 0,3 5 0,1 2 0,-1 3-136,2 1 1,0 1 0,3 0 0,0 3-4,0 4 1,2 2 0,2 1 82,3 1 0,2 1 168,5 2 0,0 3-78,1 4 1,3 1 49,0 0 1,0-2-52,-4-2 1,3 2 108,-3-2 1,1 2 67,-8-2 1,0-3-41,-4-4 0,0-5 0,0 0 0,0-2 72,0-2 1,-4-6 0,-1-1 0,-1-2-1,-3-3 1,-1-1 0,-1-1-302,0 0 1,1-1-1,1-3 1,3-3-492,1-3 0,-3-3 0,4-3 0,3-5-82,4-4 1,3-10 0,5 1 0,2-1 542,2 0 1,1-2 0,4 0 0,-3 2 378,0 3 0,1 1 1,-3 6-1,-2 4 748,-5 5 1,1 0 0,-5 1 1340,-2 1-1992,0 1 1,-4 7-516,-1 2 1,0-1-297,-4 2 0,0-2-496,0 1 0,-3 3 0,4-4-2570,0 0 3457,1 3 0,15-13 0,2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36.561"/>
    </inkml:context>
    <inkml:brush xml:id="br0">
      <inkml:brushProperty name="width" value="0.08971" units="cm"/>
      <inkml:brushProperty name="height" value="0.08971" units="cm"/>
      <inkml:brushProperty name="color" value="#E71225"/>
    </inkml:brush>
    <inkml:brush xml:id="br1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23 127 13486,'0'-11'-802,"-4"0"0,1-1 756,0 1 0,1 0 0,-1 0 0,-1-1 0,2 1 0,1 0 731,1 0 1,0 3 0,0 3-462,0 4 1,1 8-1,3 13 1,2 4-60,0 2 1,4 9 0,-2-1-1,2 2 101,1 3 1,0-3-1,-1 7 1,-1 0-179,-2 1 0,0 6 0,1-8 0,-1 1 42,-2 0 0,2-4 0,-2-1 0,0-5-260,0-3 0,3 1 0,-3-4 0,-1-4-17,1-3 0,3-3 1,-3-6-1,0 0-85,0 0 1,0-4 449,-1-4 1,-2-8-1,6-6 1,0-6-119,2-5 0,2-4 0,-1-3 1,1-2 4,3-4 1,-1-2 0,4-1-1,-2-2 44,-2 0 0,3-6 1,0 3-1,2-1 150,0 0 0,-5-1 0,1 9 0,-3 2-132,-1 3 1,1 6 0,-2 0-1,-3 4-421,-3 2 1,-3 6-534,-1-2 1,-1 7-1,-3 6 1,-2 4-757,0 6 0,-3 7 0,4 2 1556,-1 0 0,-7 5 1,-4-5-1</inkml:trace>
  <inkml:trace contextRef="#ctx0" brushRef="#br0" timeOffset="631">641 520 9635,'-5'0'-46,"5"0"1,5 4 0,5 1 3,-2 1 0,2-3 0,-3 2 0,3-2 178,1 1 0,1 0 1,-1-4-1,0 0-40,0 0 0,0-1 0,1-3-19,-1-4 1,-5 2 0,-2-1-1,-3-2-202,-1-1 1,-1 3 0,-2-1 0,-2 1-72,-1 0 1,-5-1 0,-4 4 0,0 1 118,-1 2 0,3 1 0,-3 0 0,1 0 222,0 0 1,-1 5 0,2 3 0,-1 2 157,1 1 0,2 4 1,1 1-1,-1 0-63,1 0 0,1 4 1,3-2-1,3-1 0,3 0 185,1-1 1,1-4-447,3 3 1,2-3 0,6-4-1,2-1-189,1-3 0,5 0 0,-1-4 0,2 0-537,2 0 1,3 0 0,0 0 752,-1 0 0,-6-5 1,-3-1-1</inkml:trace>
  <inkml:trace contextRef="#ctx0" brushRef="#br1" timeOffset="1171">1102 543 8360,'7'0'-145,"-1"-2"1,1 0-1,-2-3 1,1 0-1,-1-1 580,0 0 0,-1 2 38,-4-4 0,0 1-262,0-4 0,-2 3 0,-1 2-93,-5 1 0,-2-3 0,-1 3 0,0 0-84,0 0 1,-2 2 0,-1 3 0,-1 0 60,2 0 1,-4 0 0,2 1 0,0 3-10,-1 3 0,4 1 1,-3 2-1,2 2 80,2 1 1,1 3-1,3-1 1,3 0-68,3 1 1,1-2 0,1 3 0,3-1 21,3-2 1,4-1 0,3-2 0,2 0-214,2 0 0,0-4 0,5-2 0,-1-2-392,1 1 0,-2 0 0,-1-4 0,-3 0-348,0 0 1,-1 0 831,-1 0 0,-3 0 0,5 0 0</inkml:trace>
  <inkml:trace contextRef="#ctx0" brushRef="#br0" timeOffset="1858">1315 206 18523,'0'-7'-2629,"0"11"2993,0 7 0,-4 3 1,1-1-1,0 0-83,2 2 1,1 5 0,0 0-1,1 4-168,3 2 1,-3 2 0,3-3 0,-2 1-228,2-1 0,-3-1 1,4-2-1,-1-1-286,0-2 1,1 1-1,-3-5 1,2-1-363,-1-2 0,-2-1 1,0 1-2713,3-1 3108,-3-5 1,0-2 0,-6-8-1,-1-3 219,-3-3 1,3 0 0,-1 1 0,-1 1 64,2 0 1,-3-2 0,4-2 850,-1 1 0,3 4 145,0-1 0,3 6-670,3-2 1,7 3-1,7 1 1,1 0-124,6 0 0,-1-2 0,3 0 0,-2-2-4,-2 2 1,3-1-1,-1 1 1,-3-2-436,0 1 1,-5-1-1,-1 0 1,-2 1-1,-2 2 418,0 1 262,-4 0 1,-4 0-35,-6 0 1,-4 1 0,-4 3-1,0 3 1,0 3 0,-1 2 0,1-1-1,1 0 1,3 0 0,3 1 219,3-1 0,1 0-739,0 0 0,5-3 1,3-2-1,5-1 81,2-2 0,5-2 1,-1-2-1,1-3 126,-2-4 0,2-2 0,-5-1 0,-1 0-46,-2 0 1,-2-2 0,-2-1 0,-4-1-16,-3 2 1,-1 0-1,-1 2 1,-3 1-212,-4 3 0,-2-2 0,-2 5 0,-2 2-640,-1 0 0,0 2 0,4 0-442,0 0 1461,5 0 0,-4 0 1,3 0-1</inkml:trace>
  <inkml:trace contextRef="#ctx0" brushRef="#br0" timeOffset="2050">1854 453 13550,'12'6'-1461,"-5"4"1189,1-2 1,-2 5 0,1 2 0,-3 0 1038,-3 1 1,-1-3-1,0 2 1,-1-3-116,-3 0 0,-2-2 0,-5-2 0,0-1-155,-1-2 0,1-7 0,1-5 0,3-4 0,3-4-1171,3-4 0,1-1 126,0 1 1,4-1-1,2 5 1,2 2-117,5 0 0,6 2 0,-1 1 785,4 2 0,5-2 0,2 4 1</inkml:trace>
  <inkml:trace contextRef="#ctx0" brushRef="#br0" timeOffset="2705">2416 453 9398,'-6'-1'64,"2"-3"1,3 4 0,1 0 0,0 6-746,0 4 0,0 1 0,0 2 0,1 1 654,3 1 1,2 4 0,5-1-1</inkml:trace>
  <inkml:trace contextRef="#ctx0" brushRef="#br0" timeOffset="2814">2472 644 9094,'0'7'-1028,"0"1"646,0 1 373,0-4 0,0 5 0,0-4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40.508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189 44 13440,'-7'-4'0,"-1"0"756,0 2 1,-2 4-1,-2 3 1,0 1 0,-2 4-1,-2 4 1,0 4-1,-2 2-338,1 2 0,3-2 1,0 6-1,4-2-467,3-2 0,4 1 0,1-1 0,4 0-215,6-4 0,3-1 0,4-6 0,4-1 0,2-3 396,2-3 0,3-3 1,1-1 10,2 0 0,-4-8 1,2-5-1,-2-2-55,-2-1 1,4-7 0,-8 2 0,-3-1-49,-2-3 0,-7 0 0,0 2 0,-2 1-382,-3-1 0,-6 2 0,-4 1 1,-6 3-127,-5 0 0,-6 2 1,-1 6-1,1 0 150,1 1 1,2 6-1,-1-2 1,2 4-404,2 4 1,3 2 0,5 5-1,1 0-136,3 1 1,2 3 683,5 0 0,5 0 0,1-4 1</inkml:trace>
  <inkml:trace contextRef="#ctx0" brushRef="#br0" timeOffset="329">583 134 16172,'-7'11'0,"2"0"-41,0 0 0,4 2 1,-3 1-1,3 2-36,1 1 0,5-2 0,3 3 1,3-2 155,4-2 1,-1-2 0,4-2 0,2-2 201,2-5 1,0-1 0,0-2 0,1-2 224,-1-1 0,-3-5 0,-1-7 0,-2-2-214,-2-1 1,-6-7 0,-1 3 0,-2-2-245,-3 0 1,-7 2-1,-6 1 1,-7 1-401,-3 1 0,-6 5 1,-3-1-1,-3 4-289,0 3 1,3 0-1,1 4 1,1 2-1337,3 0 1,5 6 2168,2 0 1,4 9 0,-2 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42.210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0 224 10200,'12'-3'0,"-1"-2"0,1 0 0,2-2 63,1 1 0,4-1 0,-3-5 0,1 1 0,2-1 0,0-2 1,-2-2-1,0 0 186,-4-1 1,0 2 0,-2 3 93,0-3 0,-1 2 29,-2-2 0,-5 8-282,-6 3 0,0 4 0,-3 4 0,0 5-167,-1 4 1,5 1-1,-2 4 1,3-1-73,1 1 0,0-1 0,1 3 0,3-3-392,3 0 1,3-1 0,3-2 0,1-1-238,1-3 0,1 2 0,-2-6 775,1 0 0,5 4 0,-3-4 1</inkml:trace>
  <inkml:trace contextRef="#ctx0" brushRef="#br0" timeOffset="350">517 247 9129,'8'-4'844,"-2"-1"-745,-1-1 1,4-2-1,-1-3 1,5 0-4,2 0 0,0-4 0,-3-2 0,2 0-21,1-3 1,4 3 0,-4-2 0,-2 0 133,0 2 0,-3 0 0,-1 6 449,-2 0-671,-4 5 1,2 2 0,-5 9 0,-2 6 144,-1 7 0,1 3 0,-3 0 0,2-1 247,-1-1 0,0 2 1,4 3-1,0-4-662,0-3 0,4-1 0,1-2 1,0 1-711,0-1 1,4-2 0,-2 0 983,3-1 0,6 0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44.154"/>
    </inkml:context>
    <inkml:brush xml:id="br0">
      <inkml:brushProperty name="width" value="0.06729" units="cm"/>
      <inkml:brushProperty name="height" value="0.06729" units="cm"/>
      <inkml:brushProperty name="color" value="#E71225"/>
    </inkml:brush>
    <inkml:brush xml:id="br1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21 304 8514,'-6'-1'608,"1"-2"0,1-2 90,1-1 1,0 2-414,7-3 1,2 3 0,7-2-453,2 1 0,-2-4 1,6 2-1,1-5 1,1-1 150,2-2 0,-4 0 0,-2 4 0,-1-1-66,-2 1 0,-2 1 0,0 1 444,-1 2-58,0 4 0,-5 3 0,-2 9 0,-3 4 25,-1 2 1,-1 5 0,-1 0 0,-2 2-79,1 0 0,2 3 1,1-6-1,0 1 51,0-1 0,5-3 0,3-5 1,2 1-2633,1-1 1,5-4 2329,3 1 0,2-6 0,1 3 0</inkml:trace>
  <inkml:trace contextRef="#ctx0" brushRef="#br1" timeOffset="1630">684 181 8825,'-1'-10'0,"-1"1"-775,-2 1 1,0 5 1197,4-5 1,-1 6 0,-3-1 0,-2 6 0,-2 4 0,2 4-43,1 4 0,0 3 0,3 4 0,-2 1-227,1-1 0,3 1 1,4-1-1,4-1-126,2-2 1,2-3-1,2-4 1,2-2-24,2-3 0,0-2 0,6-5 1,1 0 204,1 0 0,0-5 0,-3-4 0,-1-4-41,1-6 1,-2 1 0,-2 0-1,-4-1 77,-3 1 1,-6-5 0,-2 3-1,-3 0-13,-1-1 1,-6 3-1,-5 1 1,-7 0-258,-3 4 1,0 0-1,1 3 1,1 1-218,-1 2 1,0 4 0,2 0 0,3 1-598,2 2 1,3 2 0,3 1-294,3 5 1,3 2 0,3 1 1096,6 0 1,4 1 0,11-1 0</inkml:trace>
  <inkml:trace contextRef="#ctx0" brushRef="#br1" timeOffset="1909">1156 214 9953,'0'11'-214,"0"1"1,0-1 208,0 0 1,1 0-1,3 2 1,4 1 0,3 1-1,4-2 409,4 0 1,2-7 0,1-1 0,2-1-14,2 0 0,-2-4 0,3-7 1,-2-1-110,-2-5 1,2-2-1,-8 0 1,1-4 185,-3-2 1,-4-1 0,-4-1 0,-3 1-85,-3-1 1,-6 1 0,-5-1 0,-6 1-269,-6-1 0,-7 5 0,2 1 1,-2 4-672,-2 3 1,-1 2 0,3 1 0,2 3-676,4 3 0,4 2 1,1 4 1249,2 6 0,1 5 1,4 7-1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47.075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0 23 8587,'0'-6'878,"0"1"0,0 4-59,0-3-2356,0 3 958,0-4 0,0 6 579,0 3 0,5-3 0,2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15.63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 12 16474,'-5'6'295,"4"-1"1,-3-6 0,8-1-1,4-2-61,6 1 1,0-2 0,3 2 0,1 0-753,-1 2 0,1 1 0,0 0 1,-3 0-780,-2 0 1,-2 1 1102,0 3 0,-4 2 1,-2 5-1</inkml:trace>
  <inkml:trace contextRef="#ctx0" brushRef="#br0" timeOffset="113">78 91 16329,'-11'10'0,"1"-1"-341,2-2 1,5-4 0,6 0-128,5-1 1,3-2 0,4 0-384,4 0 0,2 0 786,2 0 1,4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47.286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1 1 8553,'0'6'440,"0"-1"-1020,0-5 580,0 0 0,5 5 0,1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47.461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0 0 8554,'0'7'-740,"0"-1"634,0-2-223,0-3 0,0 9 329,0-3 0,5 3 0,2 2 0</inkml:trace>
  <inkml:trace contextRef="#ctx0" brushRef="#br0" timeOffset="155">12 180 7985,'0'8'-1565,"0"-1"1288,0 2 1,1-3 261,3 2 1,-3-1 14,3 4 0,2 1 0,0-1 0</inkml:trace>
  <inkml:trace contextRef="#ctx0" brushRef="#br0" timeOffset="293">57 371 8554,'0'11'0,"0"1"0,-2-1-986,-1 0 225,1-5 475,-3 4 286,5-8 0,-5 8 0,-1-4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50.383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1 50 6655,'1'11'0,"1"1"0,2 0 460,-1 3 0,-2-1 0,0 5 0,2-1 0,2 1 0,0-2 0,0 1 0,-2-2-117,2 0 1,-3-1-1,1-3 1,0-1-93,1 0 1,-3-3 159,3-1-288,-3-4 1,-1-3 0,0-9 0,0-4-167,0-2 1,0-3-1,0 1 1,1 0 63,3-3 0,-3 0 0,4 0 0,-1 1 0,1 1-237,1 0 1,-2 2 0,2 5 63,-1-1 1,2 5 0,-2 1-1,2 1-308,1 2 1,-1 2-1,0 1-123,2 0 0,-3 5 0,0 2 0,1 2 583,-1-1 0,1 7 0,5-3 0</inkml:trace>
  <inkml:trace contextRef="#ctx0" brushRef="#br0" timeOffset="287">281 95 8586,'-3'8'110,"-1"-1"1,-4 1 0,5 3 258,0 0 0,2 0 0,1 1 0,0 0 0,1 2-246,3 1 1,2-4 0,5-4-1,2 1-93,2-2 0,1-1 0,4-5 0,-1 0 70,1 0 0,-3-5 1,1-2-1,-2-3-176,-2-2 0,-2 0 0,-2-2 0,-2-1 251,-5 2 1,-1-4 0,-4 2 0,-1 2-61,-5 0 0,-7 2 0,-4 0 0,-2 1-226,-1 2 1,3-1 0,0 6 0,1 0-1109,0 2 0,2 1 0,5 0-949,-1 0 2168,6 5 0,-4 1 0,4 5 0</inkml:trace>
  <inkml:trace contextRef="#ctx0" brushRef="#br0" timeOffset="947">585 61 8339,'0'8'122,"0"-1"1,0 2 0,0 1 0,0 1 0,0 1 185,0-1 1,0 0 0,0 0-1,0 1-83,0-1 0,0-4 1,1 1 22,3 0 1,2 1-1,5-1-445,1-5 0,-1-1 0,0-4 42,0-1 0,-1 0 0,-1-4-348,-2-2 75,1-1 444,-2-1 1,-1 6 0,-4 5 29,3 6 1,-1 3 0,3-1 0,0-1 89,0-2 0,2 2 1,3-3-1,2-2-94,2 0 0,-3-2 0,4-2 0,-1-1 0,0-4 30,-1 1 1,-3-4-1,-2 3 40,-2-3 0,-4-1 0,1-1 0,-3 1 126,-1 0 0,-1 0 0,-3-1 0,-4 1-309,-2 0 1,-5 3-1,0 2 1,2 0-718,0 0 0,2 3 1,0-1-713,0 3 1500,4 1 0,2 0 0,5 0 0</inkml:trace>
  <inkml:trace contextRef="#ctx0" brushRef="#br0" timeOffset="1262">1057 174 9569,'5'-6'402,"-3"-3"1,6 4 0,0-1-342,2-3 0,2-1 1,-1-3-1,0 0-5,0-2 1,-1 0 0,-1 3 0,-1 1 209,0 0 0,-3 0-95,-1-1 275,-3 1 0,-2 6 1,-1 5-295,-2 6 0,-4 6 0,5 3 0,0 2 18,2 1 0,1 2 0,0-4 0,0 0-229,0 0 0,5 3 0,1-3 0,2 0-1213,-1 1 1,-1 1 0,3-3 1271,-2-1 0,1-1 0,3-2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55.248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144 46 17726,'-10'-1'-412,"1"-2"0,2-1 524,-2 2 1,3 1 0,-2 1 0,0 0 0,-2 1 0,-2 3 0,1 3 0,0 3 273,0 1 0,3 2 1,2 1-1,1 1-391,3-2 0,-3 5 0,1-1 1,3 2-168,3 0 0,4-4 0,7 2 0,1-1 224,0-2 1,10-5 0,-1-3-1,0-1-161,1-2 1,2-3 0,2-3-1,-1-3 79,1-4 1,-2 1-1,-5-7 1,-1 0 73,-1-3 1,-7-2 0,1-2-1,-6 2-41,-2 2 0,-1-2 1,-5 4-1,-4-2-148,-6 0 1,-7 7-1,-8-1 1,-4 6-1,-1 2-254,1 2 1,-3 2 0,6 1-9,2 0 1,-4 1 0,10 3 0,4 3-531,5 3 0,2 5 0,4 0 820,1-1 1,7 4 0,2-1 0</inkml:trace>
  <inkml:trace contextRef="#ctx0" brushRef="#br0" timeOffset="348">560 113 13844,'6'-5'209,"-1"-1"1,-5 1 0,0 5 0,0 6-55,0 4 0,0 5 0,0 2 1,0-1-61,0 0 1,1 3 0,3-4 0,5-2-25,5 0 1,3-6-1,5 0 1,1-2 136,-1-3 0,1-1 0,-1-2 0,0-3-91,-4-3 0,2-7 0,-5-2 0,-1 0-111,-2-1 1,-5-3-1,-4 2 1,-3-2-181,-3 1 1,-7-1 0,-8 5-1,-2 1 16,-3 2 0,-7 2 1,0 1-1,-2 3 46,2 1 1,0 1 0,7 4 0,3 1-740,2 3 0,5 2 0,4 6 871,1-1 0,6 0 1,-3 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56.898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0 203 12529,'1'-6'206,"3"2"1,4 2-117,2-2 1,1-1 0,0-4 0,0 3 15,1 1 0,-1-4 1,0 2-1,0-3-112,1-1 1,-1-1-1,1 1 1,1 0 149,-2 0 1,3 1-1,-7 1 1,2 1 386,-2 0 0,2 1 439,-5 0-898,0 4 0,-4 0 0,0 6 100,0 5 0,0 2 0,0 2 1,0 2-73,0 1 0,0 1 1,0-2-1,0 1-123,0-1 1,0 2 0,1-1 0,1-1-419,2-2 0,5 1 0,-2 0-351,3 2 0,2-1 0,-1-5 1,0-3-805,0-1 0,1 3 1541,-1-5 1,5 6 0,1-3-1</inkml:trace>
  <inkml:trace contextRef="#ctx0" brushRef="#br0" timeOffset="450">584 80 8820,'-3'-8'195,"-1"1"1,-5 4 0,2 1-1,-3 4 1,0 6 0,1 2 0,3 2 289,1 3 0,1-2 0,4 3 0,0-1-437,0 0 1,3 0-1,3-4 1,5 0 117,1 0 0,6-1 0,1-2 1,2-4-153,1-3 1,1-2 0,1-3 0,-1-4 59,0-2 0,0-1 1,-6-1-1,-1-2 105,0-1 1,-5-1-1,-4 2 1,-2-2-41,-3-2 0,-2 5 0,-5-2 0,-5 2-159,-4 2 0,-6 1 0,0 1 0,-3 3-287,-3 1 0,-4 1 0,3 4 0,2 1-476,2 3 0,5-1 0,3 4-1590,3 2 2355,5 6 1,7-3-1,7 5 1</inkml:trace>
  <inkml:trace contextRef="#ctx0" brushRef="#br0" timeOffset="866">1079 23 18683,'-8'0'-62,"1"0"1,3 0 0,-3 2-1,-1 1-668,2 5 0,-3 2 1,5 1-1,1 0 432,-2 1 0,3 0 0,-1 2 0,1 1 26,2-1 1,7-2 0,3-1 0,5 0 569,2 1 0,3-6 1,5-2-1,2-3-69,2-1 1,0 0-1,1-1 1,-4-3-209,-2-4 1,-2-3 0,-1-2-1,-2-2-124,-4 1 1,-4 1 0,-3 1 0,-4-2-25,-3-1 1,-6 0 0,-4 4 0,-6 1-8,-7 2 0,-6-2 0,-7 4 0,-1 0-171,-1 2 1,-1 3 0,4 1 0,2 0-233,2 0 0,6 5 1,7 2-1,2 3 541,5 2 0,-1-1 0,4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7:59.567"/>
    </inkml:context>
    <inkml:brush xml:id="br0">
      <inkml:brushProperty name="width" value="0.06729" units="cm"/>
      <inkml:brushProperty name="height" value="0.06729" units="cm"/>
      <inkml:brushProperty name="color" value="#E71225"/>
    </inkml:brush>
    <inkml:brush xml:id="br1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34 259 8432,'-10'-1'472,"2"-3"535,3 3 15,0-4-765,4 5 1,-4-1-206,5-3 0,1 1 0,3-3-51,4 1 0,2 0 0,2 1 1,2-2-47,1 0 0,3-4 1,-3 3-1,0-3-9,2-2 0,-5 1 1,3 0-1,-2 1 124,-2 2 0,-4-2 1,0 3 242,-2-3 1,-2 2 466,-3 1-687,0 4 1,0 0-1,-1 6-99,-3 5 0,3 3 0,-3 3 0,3 1-41,1-1 1,0-1 0,1 1 0,3 1-325,4-1 1,2 2 0,1-1 0,0-1-293,0-2 1,4-2 0,1-1 0,1-3 662,-1-1 0,9 4 0,-1-3 0</inkml:trace>
  <inkml:trace contextRef="#ctx0" brushRef="#br0" timeOffset="312">517 102 8513,'-5'-6'306,"4"2"0,-3 8 0,1 3-87,0 3 0,1 3 0,-1 0 0,3 2-63,3-1 0,4 2 0,5-1 0,2-1 15,1-2 0,1-2 1,-1-1-1,2-3-54,1-1 1,3-1-1,-3-4 1,0-1-102,1-3 1,-5-2 0,1-5 0,-3-1 115,0 1 0,-5-1 1,-1-2-1,-1-2-33,-2-2 1,-7 3 0,-3-3 0,-3-1-99,-2 1 1,-4 2 0,-3 5-1,-2 1-69,-1 2 0,-1 0 1,1 4-1,1 2-603,2 0 1,3 2 0,4 2-590,1 1 0,5 0 0,2 4 1260,3 2 0,6 1 0,1 1 0</inkml:trace>
  <inkml:trace contextRef="#ctx0" brushRef="#br1" timeOffset="663">854 124 15631,'0'12'-440,"0"-1"1,1 0-1,2 0 510,0 1 1,7-1-1,0 0 1,5-1 202,3-3 1,1 2 0,2-5 0,-1-2-17,-2 0 1,0-4 0,2-1-1,-3-5-8,0-2 1,1-2 0,-4-2 0,-4-2-26,-5-2 1,-4 0 0,-1-4 0,-1 2-273,-3 2 0,-3 4 0,-8-1 1,-5 2-276,-5 2 1,0 1 0,-5 3 0,0 3 174,1 3 1,-2 2 0,6 2 0,3 2-1171,2 1 1,6 1-1,0 6 1305,5 2 1,-1 2 0,4 6-1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01.307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0 26 13563,'0'-11'-245,"0"3"1,0 3 0,0 4 518,0 6 0,0 9 1,0 6-1,0 3 121,0 3 1,4 6-1,1-1 1,0 4-112,0 2 1,0 4 0,-2-2 0,2 1-321,1 3 0,-4-5 0,3 0 0,-1-3-140,0-2 0,3 0 0,-2-3 0,2-4-1322,1-2 1,-1-2 1350,0 1 0,-4-1 1,2 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02.197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0 237 8845,'0'-5'-170,"1"5"0,2 6 823,1 4 1,3 1 0,-3 1-1,0 0-356,0 3 0,-1-1 1,3 4-1,0 1-159,1-1 1,-4-1 0,4-3 0,-2 1 111,-3-1 1,3-6 272,-1 0 0,3-7-404,-3-1 1,0-6 0,-3-9 0,2-4-316,0-2 1,1-2 0,-4 1 0,0 0 83,0-1 1,4 1 0,0-1 0,-1 2-176,2 2 1,0 2-1,4 4 1,-1 1-404,0 2 0,-1 2 0,0 1-294,2 3 0,1 3 0,1 1 991,0 0 0,0 0 0,1 0 1</inkml:trace>
  <inkml:trace contextRef="#ctx0" brushRef="#br0" timeOffset="290">348 304 8816,'2'10'352,"1"-2"60,-1-3 0,8-5-213,-3 0 0,3 0 1,1 0-1,0-1-183,1-3 1,-5 1 0,1-4 0,-1-2-91,-1-1 1,1 0 0,-5 1 0,2 2-15,-2-2 0,0 3 1,-4 0-1,-1 1 87,-5 2 1,-2 2 0,-1 1 0,0 0 195,-1 0 0,-2 1 1,-3 3-1,1 3 186,0 3 1,1 2 0,4-1 0,-1 1-273,1 3 1,4-2 0,0 2 0,2-3-159,3-1 0,2 1 0,4-1 0,3-1-377,3-3 1,3 2-1,2-5 1,3-2-1695,4 0 2124,0-2 0,0 0 0,1 0 0</inkml:trace>
  <inkml:trace contextRef="#ctx0" brushRef="#br0" timeOffset="1239">472 226 10776,'-8'0'-915,"1"0"1228,-1 0 1,1 0-22,-1 0 0,2 1 0,-3 1 97,2 2 1,3 1-1,-3-2 1,-1 2-133,2 1 1,-4 1 0,4 5 0,-2-1-41,1 0 0,4 0 1,-2 1-1,2-1-13,-1 0 0,0 0 0,5 0 0,3 1-259,4-1 0,3-4 1,4 0-1,4-2-148,2-3 1,5-1-1,0-2 1,0-3 173,2-3 0,-4-3 1,2-3-1,-3 0-62,0-2 1,-6-1 0,-3 2 27,-5-1 0,0-1 0,-6 2 1,-1-1-1,-6 1-57,-7 2 0,-6 0 0,-6 1 0,-2 1-202,-1 3 1,-4 2-1,3 5 1,4 0-76,3 0 1,0 1 0,6 3 127,4 3 259,4-2 1,6 5 0,0-4 0</inkml:trace>
  <inkml:trace contextRef="#ctx0" brushRef="#br0" timeOffset="1951">865 192 11729,'-10'-1'-45,"3"-3"0,0 3 0,5-2 0,-3 6 500,-1 4 0,3 3 0,-1 3 0,3 0-395,1 2 0,0 0 0,1-3 1,2-1-156,1 0 1,4 0 0,0 1-165,2-1 0,1-4 0,0-1 0,1-1-6,-1-2 0,-4-2 0,1-1 0,1 0 9,1 0 0,-3 0 1,1 0 189,0 0 1,-2 0 0,1 1 323,-2 3 0,0 2 0,-3 6 53,2-1 0,1-4 1,-1 0-140,3-2 0,-1 2 0,2-3-169,1-2 0,4-2 1,2-2-1,-1-3-7,-1-1 1,-2-2-1,0-2 1,-1 1 52,-2 2 1,0-1 0,-4-3 111,-1 0 0,-2 0 0,-1 0 1,-1-1 98,-3 1 1,-2 4 0,-4-1-1,1 1 171,1 0 0,1 2 0,-4 5-477,-1 0 1,1 0-1018,0 0 434,5 0 1,2 0 0,8 0-179,3 0 1,3 0 0,1 0-1,1 0 807,-1 0 0,5 5 0,2 2 0</inkml:trace>
  <inkml:trace contextRef="#ctx0" brushRef="#br0" timeOffset="2363">1359 147 8892,'0'-11'197,"0"0"0,0-1 0,2 1 0,1 0 1,5 0 411,2-1 1,1 1-1,0 0 1,2 0-245,2-1 1,2 2-1,6 3 1,-2 3-158,-2 3 1,1 1 0,-5 2-1,-2 5-247,0 4 1,-7 6 0,-2 0 0,-3 0 13,-1 3 1,-6 1 0,-5 2 0,-6-1 205,0 1 0,-3-1 0,5-1 0,1-2 15,2-4 0,2 1 0,2-1-245,5-1 1,1-1 0,4-3 0,1-2-195,5 0 1,6-6 0,2 2-1,1-2-413,3 2 0,1-3 1,1 3-1,-2-3 23,-2-1 0,1 0 0,4 0 0,-2 0 632,-2 0 0,2 5 0,-4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05.564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12 34 15965,'0'-7'-1505,"-1"1"2016,-3 1 1,3 0-467,-3 1-749,3 3 0,6-3 0,2 6 783,3 2 1,6 5 0,2-3-1</inkml:trace>
  <inkml:trace contextRef="#ctx0" brushRef="#br0" timeOffset="168">270 23 19225,'2'-6'-1295,"1"2"1,0 4-1,4 3 1248,2 0 1,6 1 0,3-4 0</inkml:trace>
  <inkml:trace contextRef="#ctx0" brushRef="#br0" timeOffset="346">495 57 15238,'8'0'168,"-1"0"0,2 0 1,1 0-1,1 0-418,0 0 1,4-1 0,1-2-255,2-1 0,-1-3 1,3 2 498,-1-1 0,0-2 0,3-3 0</inkml:trace>
  <inkml:trace contextRef="#ctx0" brushRef="#br0" timeOffset="456">753 1 12880,'0'7'-1984,"0"1"1853,0-6 1,5 3-1,2-5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07.999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0 16 13424,'0'-8'-189,"0"1"1,0 7 0,0 2 505,0 8 0,2 10 1,0 3-1,2 5 1,-1 5 473,2 1 0,-2 4 0,3 2 0,0 3-371,1 2 1,-5-7 0,2 6 0,-3-4-237,-1-4 1,4-1-1,0-1 1,-2-2-388,-1-2 0,3-2 1,1-6-1,0 1-688,0-1 1,0-4-1,-2-3 1,2-3-4332,1-1 5201,-4 1 1,8-1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14.98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112 180 17235,'-3'-7'-1809,"-1"-1"1,0 0 1776,-1-2 1,4-1 0,-3-1 0,3 1 0,1 0 0,-1 0 1125,-3-1 0,2 1-685,-6 0 1,6 3-304,-2 1 0,3 6-162,1 1 0,1 6 0,3 8 0,3 3 352,3 4 0,1-1 1,2 8-1,0-1 1,4 2-293,0 0 1,-2 3 0,4-3 0,0 0 243,-2-3 0,4-3 0,-3-1 0,-1-2-486,-2-2 0,-1-4 0,0 1 1,-1-2-400,-3-2 1,2-1 0,-6-1 0,1-3-654,1-1 1,-4-1-1,2-3-1215,-1 3 2424,-1-3 0,-4 4 1,0-5-1</inkml:trace>
  <inkml:trace contextRef="#ctx0" brushRef="#br0" timeOffset="254">23 484 14395,'-12'0'97,"6"-5"0,2-3 30,3-2 1,2-1-1,2 0 364,1 0 0,6-6 0,1-1 0,5-5-49,2-3 1,4 1 0,-1-5-1,5-2 1,3-2-56,2 0 0,-3 1 0,-2 9 1,-2 3-861,-2-1 1,1 6 0,-1 1 0,-1 3-901,-2 0 0,1 2 1,-4 3 1436,2 3 0,-4-2 1,2 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07.047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0 10 21228,'0'-6'-1128,"0"2"0,1 7 1,2 2-133,1 1 1,4 0-1,0 3 1083,2-1 0,1-1 0,0 4 0</inkml:trace>
  <inkml:trace contextRef="#ctx0" brushRef="#br0" timeOffset="153">270 89 16675,'5'-6'-398,"-3"1"-31,6 5 1,-1 0 0,5-1 500,-1-3 0,5-2 0,1-6 1</inkml:trace>
  <inkml:trace contextRef="#ctx0" brushRef="#br0" timeOffset="269">393 55 15167,'0'12'-1236,"0"-1"1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09.032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124 134 9197,'0'-8'-45,"0"1"0,-5 4 1,-2-1-1,-3 3 537,-2 1 0,1 1 0,0 3 0,0 4-208,0 2 0,-1 1 0,1 1 0,1 2 0,3 2 60,3 2 1,3 1 0,1 2-347,0-3 0,2 2 0,4-5 0,7-1-21,3-1 0,3-2 1,4-1-1,2-3 72,2-3 1,-1-3 0,-4-2 0,1-3-163,-1-3 1,0-4 0,-3-3 0,-1-1 164,-2 1 1,-6-2-1,-6 0 1,-3 0-34,-1-1 0,-1 2 0,-3 3 0,-5-1-204,-4 2 1,-5-3-1,-4 7 1,-1-2-282,1 2 1,-1 2 0,2 5-1,2 0-488,4 0 1,7 1 0,1 3 948,2 3 1,7 3 0,4 1-1</inkml:trace>
  <inkml:trace contextRef="#ctx0" brushRef="#br0" timeOffset="708">585 156 13654,'-11'0'340,"-1"0"1,5 0 0,1 1 0,-1 3 0,2 4-274,0 2 1,2 2-1,3 2 1,0 1-83,0-1 0,5 2 0,2-1 0,4-2 56,4 0 1,3-6-1,4 0 1,1-2-1,-1-3 61,1-1 0,-1-2 0,1-3 1,-2-3-1,-2-3 0,-4-3 718,-3-2-683,-1 3 1,-1-4-1,-2 3 1,-4 0 0,-3-2-1,-2 1 1,-3 0 39,-4-1 0,-7 4 0,-3-2 0,-4 5-840,0-1 0,-1 4 0,1 1 1,1 3-1541,2 1 1965,-2 0 1,8 1 0,-2 3 0,4 3-1378,4 3 1512,2 2 1,5-1 0,0 0 0</inkml:trace>
  <inkml:trace contextRef="#ctx0" brushRef="#br0" timeOffset="1186">1124 212 11689,'11'-3'335,"1"-2"1,-1 0-1,0-2 1,0 1-1,2-3 1,0-1-362,2-1 0,4-4 0,-3 0 0,1 0 60,-1-1 0,-1 3 0,-4-1 0,-1 1-25,-2 2 1,0 0 209,-4-1 0,0 7-277,-4 5 0,-4 10 1,0 8-1,1 1 53,-2-1 0,3 1 0,-1 3 0,1 0-251,2-4 1,5 2 0,3-5-1,2 0-510,1 2 0,2-5 0,0 2 747,2-6 0,10 2 0,-1-3 0</inkml:trace>
  <inkml:trace contextRef="#ctx0" brushRef="#br0" timeOffset="1624">1585 224 12653,'7'-4'239,"1"-1"0,0 0 1,2-1-1,2 1 0,0-2 1,2 1-60,1-3 1,4-1 0,-3-1 0,0 0-357,0 0 0,-1-4 0,-4 0 0,1 0-27,-1-2 0,-1 5 0,-3-3 572,-3 3 1,-3 0-345,-1 1 1,-1 6-1,-1 5 37,-2 6 1,-4 4-1,3 2 1,0 0-143,0 3 0,2-3 0,3 5 0,0-2-257,0 0 1,5 1-1,1-2 1,1 1-205,1-2 0,-1 0 0,5-2 0,-1-1 0,1-1 513,3-2 0,-2 1 0,3 3 0</inkml:trace>
  <inkml:trace contextRef="#ctx0" brushRef="#br0" timeOffset="1967">2090 201 15709,'8'-4'-265,"-1"-1"1,2 0 0,0-1 131,-2 0 1,3 2-1,-2-3-45,2-2 1,-3-1 0,1-1 0,0-1 92,2 1 0,0-4 1,-1 0-1,-3 2 1,-1 0 141,-2 2 1,2 3-1,-1 1 448,-2-2 1,-1 3 455,-1-2-1088,0 6 0,0-2 1,0 8-1,0 3 127,0 3 0,0 2 0,2-1 0,0 0-317,2 0 1,1 4-1,-3 0 1,2-1-461,-1-2 0,2 0 0,-2-1 0,0 0-601,-2 0 0,-1 1 202,0-1 1140,0 0 0,0 0 1,0 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12.740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147 102 8552,'-4'-11'192,"0"-1"1,-3 5 0,2 1 0,-1 0 0,-3 1 151,-1 0 1,-1 1-1,0 4 1,-1 0-94,1 0 0,0 4 0,1 2 0,1 3-51,2 3 0,0 3 0,0-1 0,3 1-158,3-2 0,1 4 0,1-1 1,4 0-146,6 0 0,6-2 1,5-5-1,1-3 152,-1-1 1,5-1 0,2-4 0,0-1 26,-3-3 0,2-2 1,-3-6-1,-3 1-7,-2 0 0,-10-2 1,0 0-1,-4-2-91,-3 1 1,-2 1 0,-4 2 0,-4 0-414,-8 0 1,-5 1-1,-2 2 1,-1 5-7,1 1 1,-1 2 0,2 0 0,2 0-462,4 0 1,4 5 901,3 3 0,3 2 0,5 1 0</inkml:trace>
  <inkml:trace contextRef="#ctx0" brushRef="#br0" timeOffset="268">540 102 8549,'6'5'650,"-1"1"0,-5 5 0,0 1-421,0-1 1,-3 0 0,-1 0 0,3 1 113,3-1 0,8-5 0,6-2-6,2-3 1,1-1 0,3-1-1,1-3-267,-1-3 1,-3-3-1,-2-2 1,-1 1 64,-2 0 0,-6 0 1,-5-1-1,-1 1 3,-2 0 1,-3-2-1,-3 0 1,-7-2-263,-3 1 1,-6 2 0,-6 2 0,1 1-281,-1 1 1,1 6-1,2-2 1,0 3-1713,4 1 1,-1 0 2115,7 0 0,1 5 0,2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14.352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281 43 10796,'-5'-12'-202,"0"1"0,-3 1 0,0 3 1,-1 4-1,-2 7 0,-4 8 998,-4 10 1,-3 6 0,-4 11-1,-3 5-148,0 3 0,2 11 1,6-1-1,2 3-695,4 1 1,7 3 0,5-4 0,1-2-478,2 0 1,9-3 0,5-2-1,6-1 483,7-2 0,14-2 0,6-3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15.165"/>
    </inkml:context>
    <inkml:brush xml:id="br0">
      <inkml:brushProperty name="width" value="0.08971" units="cm"/>
      <inkml:brushProperty name="height" value="0.08971" units="cm"/>
      <inkml:brushProperty name="color" value="#E71225"/>
    </inkml:brush>
  </inkml:definitions>
  <inkml:trace contextRef="#ctx0" brushRef="#br0">157 17 18885,'2'-10'-2526,"0"4"2747,2 6 0,5 10 0,-2 9 0,3 3 0,3 6 0,0 4 0,2 7 0,-1 3 290,-1 4 1,-6 7 0,-1-1 0,-1 3-749,-2 1 0,-7 2 1,-6 2-1,-6 1-1147,-7-3 0,-3 2 0,-1-8 1,-7-2 1355,-6-6 1,-9 1-1,-2-5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17.396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45 775 8454,'-1'-7'958,"-2"-1"1574,0 0-2224,-1 3 1,3 6 0,-2 9 0,-1 5 30,2 2 0,1 6 0,1 4 1,0 1 195,0-1 1,0 7 0,0-3 0,0-1-313,0-1 1,0 1-1,0-4 1,0-1-379,0-1 0,1-2 0,1-1 0,2-2-164,-1-4 0,2 1 0,-2-1-616,0-1 1,2-2 0,0-2-1248,1-2 0,-2-3 2182,3-5 0,1 0 0,3 0 0</inkml:trace>
  <inkml:trace contextRef="#ctx0" brushRef="#br0" timeOffset="346">135 820 9451,'0'13'962,"0"1"0,0 2-437,0 1 0,0 2 0,0 3 0,0 1-176,0-1 1,0 1-1,0-2 1,0-1-160,0-1 0,0-2 1,0 3-1,0-2-194,0-2 0,0-1 0,0-4 0,0 0-613,0 1 1,0-1 0,0 0-1100,0 0 1,4-3 337,0-1 0,1-4 719,-2 1 0,0-3 659,4-1 0,-4-5 0,2-1 0</inkml:trace>
  <inkml:trace contextRef="#ctx0" brushRef="#br0" timeOffset="777">45 944 8538,'-5'-16'0,"-2"-2"-219,-3 1 247,3-4 1,1 7 0,4-4 191,-2 2 1,0-3-1,4 4 1,0 0 47,0-1 1,0 4-1,0-3 1,0 2-37,0 2 0,5 0 0,3 0 1,2-1-49,1 1 0,5 1 0,3 1 0,2 3 55,2 1 1,4 1 0,3 4-1,2 0-39,2 0 1,-1 5 0,-3 4 0,-4 5-236,-2 5 0,-7 2 1,-2 1-1,-4 2-168,-3 2 0,-3 3 1,-7 5-1,-1-1 100,-5 1 0,-5 0 1,-4-2 52,0-2 1,-1-2-1,-2-6 1,3 0 0,1 1-63,2-1 0,1-4 0,3-3 0,3-3-42,3 0 0,3-1 0,1 0 0,0 0 113,0 1 0,5-2 1,2-2-1,3 0 601,2 1 1,-1-3 0,0 1-35,0 2 1,4 1 0,0 1 0,-1-1-443,-1-2 0,-2 0 1,0-3-1,0 2-744,0 1 0,1-1 0,-1-1 0,1-1-2719,3-3 3379,3 5 0,4-6 0,1 4 0</inkml:trace>
  <inkml:trace contextRef="#ctx0" brushRef="#br0" timeOffset="1829">899 124 8586,'0'-8'-378,"0"1"1,1-1 0,2-3 0,1 0 716,-2 0 0,3 3 0,-1 1 350,-2-2 1,0-1-221,-2-1 1,0 3-101,0 1-271,0 4-39,0-2 1,-2 6-144,-1 3 0,-4 2 1,-4 6-1,0-1 388,0 0 0,-2 4 0,-1 1 0,-1 2 73,2 2 0,-4 1 1,2 1-1,0 1 1,-1-1 1,4 2-1,-3 1 1,2 3-137,2 0 1,5-3-1,2 3 1,3-2-259,1 0 0,1 0 0,3-4 1,5-2-117,4-2 1,5-5-1,4-1 1,1-4 78,-1-3 1,2-2 0,1-4 0,1-3 35,-1-3 1,-2-3 0,-5-1 0,-3-2 58,-2-2 1,-3 2 0,-3-5 0,-3 1 28,-3-1 1,-6 3 0,-2-2 0,-3 0-256,-2 4 0,-3 1 0,-1 4-534,-1 0 0,3 6 0,-1-2-1016,3 3 1,5 2 467,4 3 0,3 1 1266,3 2 0,4 3 0,4-4 0</inkml:trace>
  <inkml:trace contextRef="#ctx0" brushRef="#br0" timeOffset="2215">1124 113 8518,'6'-5'-342,"-1"2"1547,-5-4-396,0 4 0,-1-2 0,-2 6-639,0 3 0,-5 6 1,4 5-1,1-1 49,-2-2 0,3 3 0,-3 1 0,2 1-31,-1-1 1,0-1-1,4-4 1,1 0-37,3 1 1,0-1 0,6 0 0,4-1-13,2-2 1,2 0 0,5-4 0,-1-1-189,1-2 1,-1-1 0,0 0-1,-2-1-430,-2-3 1,-4 1 0,2-3 0,-2 0-570,-3 0 0,3 2 0,-7-4-176,3 0 0,-3-2 1223,-4-2 0,4-4 0,-1-1 0</inkml:trace>
  <inkml:trace contextRef="#ctx0" brushRef="#br0" timeOffset="2371">1371 68 9981,'-8'5'886,"2"3"0,1 5 1,3 3-1,0 2-567,2 1 1,0 3 0,0 1 0,0 2 0,0 2-499,0-2 1,0 0 0,0-1-625,0 3 0,0 3 1,2-4-1,1-1 803,5-1 0,7-7 0,2-1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48:16.379"/>
    </inkml:context>
    <inkml:brush xml:id="br0">
      <inkml:brushProperty name="width" value="0.06729" units="cm"/>
      <inkml:brushProperty name="height" value="0.06729" units="cm"/>
      <inkml:brushProperty name="color" value="#E71225"/>
    </inkml:brush>
  </inkml:definitions>
  <inkml:trace contextRef="#ctx0" brushRef="#br0">372 57 7577,'0'-11'1073,"0"-1"-620,0 1 1,-2 5-1,-1 1-339,-5 0 1,2 4-1,-2-3 1,0 3-26,-2 1 0,-2 0 0,1 0 0,0 0-50,0 0 1,-1 0 0,0 0 0,-2 0 7,-1 0 0,0 3 1,3 2-1,-2 2-24,-1 1 1,-1 2 0,2 2-1,-1-1 78,1 0 1,1 0 0,-1 1 0,-1-1 67,1 0 1,3 4 0,2 0 0,2 0-52,-2 1 1,3-2 0,0 3 0,1 0 168,2-4 0,2 4 1,1-2-1,0-2-67,0 0 1,5 2-1,3 0 1,5-1-145,2-2 0,5-1 0,0 0 0,4-1-141,2-2 1,5 1 0,-1-6 0,1 1-333,-1 1 1,5-4 0,-5 3 0,-1-3-294,0-1 1,-10 0 0,3 0 0,-5 0-1791,-3 0 2480,-2 0 0,0-5 0,-1-1 0</inkml:trace>
  <inkml:trace contextRef="#ctx0" brushRef="#br0" timeOffset="160">214 259 9235,'-5'-10'472,"5"3"1,6 2 0,6 1-809,3 0 1,-2 0 0,6 4-312,1 0 1,5 0 646,1 0 0,11 0 0,-3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2T08:48:37.303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1 124,'65'-7,"2"-1,-22 1,49-6,-16-2,-7 6,4-2,-27 2,45 2,-14-1,3 2,8-1,-24-2,10 5,7 2,7 0,7 2,1 0,-6 0,-3 0,-3 0,-28 0,31 4,-18 0,9 3,6-3,-17 0,6-4,-18 0,22 0,-17 0,17 0,-19 0,22 0,-24 1,24 3,-21-3,21 3,-18-3,19-1,-20 0,20 0,-23 0,18 0,-22-4,23 1,-20-1,19 4,-17 0,14 0,-17 0,17 0,-22 0,22 0,-17-1,17-3,-18 1,18-4,-16 4,23 0,-17 1,21 2,-25 3,22 4,-25-3,25 7,-25-2,28 2,-22-3,26-1,-25-4,17 1,-4-3,12-1,-6 0,-33 1,1 2,0-2,1 1,45 2,-4-4,-35 0,13 0,-40 10,12 8,-16 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2T08:48:39.434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1 101,'53'-12,"20"-3,-20 14,31-4,1 5,10 0,0 0,2 0,-27 0,21-2,-12-1,-7 0,-1-4,-18 3,18-4,-17 6,21-2,-22-1,22 1,-20 1,20 3,-20 0,24 0,-23 0,22 0,-26 0,19 0,-21-2,21-1,-15 1,19-1,-20 1,30 2,-10 0,-9 0,5 0,-25 0,48 0,-22 0,-20 0,2 0,42 0,-43 0,-1 0,46 0,-48 0,1 0,49 0,-9 0,-1 0,8 0,-20 0,4-5,-16 4,-3-4,4 5,-5 0,-1 0,-9 5,8 1,-18 6,7-1,-21 0,-5 0,-2-4,-3-2,4-5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2T08:48:46.674"/>
    </inkml:context>
    <inkml:brush xml:id="br0">
      <inkml:brushProperty name="width" value="0.4" units="cm"/>
      <inkml:brushProperty name="height" value="0.8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0 181,'48'-25,"4"-5,-12 22,21-8,-2 10,27-9,-15 12,26-12,-7 8,-16 1,-3-2,-25 6,48-8,-19 5,-23 1,1 0,28-1,-10 5,-22 0,18 0,-24 0,48-1,-13-3,-12 3,28-4,-8 5,-15 0,4 0,-35 0,31 0,-14 0,-6 0,37 0,-9 0,-20 0,31 4,-16-1,-14 1,33 1,-21-4,-20 2,2-1,-2-1,-3-2,18 1,25 0,-25 5,-15-4,2 0,43 4,2-10,-7-2,2 1,-9 1,-1 5,0 0,1 0,9 0,-2 5,2 1,-2 4,1-2,-37 2,25-9,-27 9,31-4,0 6,4-1,-10-5,10 3,-3-6,-27 1,16 0,-15 0,-10-1,30-3,-13 0,-12 0,38-10,-15 3,-23-1,2 0,-5 4,-1 2,38-3,-21 20,-13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22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426 23 8528,'0'-11'438,"0"4"1,-1 2-278,-3 5 1,2 5 0,-5 3 0,1 2 22,0 1 1,2 2 0,-3 0 0,-2 4 94,-1 0 0,-1 7 0,0 7-24,-1 5 0,0 7 0,-3 9 0,-4 9 0,-3 9-74,-5 9 1,2 14-1,11-40 1,0 1-1,-1 2 1,1 1 28,-1 3 1,1 0 0,2 2-1,-1 1 1,0 2 0,0 1 0,1 2-1,2 0 28,0-1 0,1 2 0,0 8 1,2 2-1,1-2 0,2 1 1,0 2-1,0 1 118,2 1 0,0-1 0,4 2 0,0-1 0,2-2 0,1-1 0,2-2 0,1 1-279,3-2 1,0-1-1,0-8 1,1 0 0,1 2-1,0-2-233,-1 0 1,0-2 0,-1-9-1,0-1-39,0 0 0,1-2 1,9 38 132,-2-4 84,-3-16-757,0-5 1,-2-11 13,5-3-1255,-6-7 1263,4-6 0,-6-14 0,0-5 0,2-5 0,0-7 713,2-1 0,3-4 0,-5-3 0,-1 0 0,-2 0 0,-3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2T08:48:48.507"/>
    </inkml:context>
    <inkml:brush xml:id="br0">
      <inkml:brushProperty name="width" value="0.4" units="cm"/>
      <inkml:brushProperty name="height" value="0.8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90,'55'-6,"6"1,-26 10,21-4,17-1,1-1,15-9,-4 9,0-4,-1 5,-11 0,10 0,-4 5,16 1,4 0,-48-3,-1-2,26-4,-8 0,-26-6,49 4,-12-3,-11 2,0 2,-23 2,22-5,-29 4,49-7,-21 4,30 0,-1 1,-5 5,-5 0,4 0,-9 0,3 0,-4-5,-1 3,1-3,5 10,-4-3,3 3,-9-5,-2 0,-4 0,4 0,-8 5,7-4,-4 4,7-5,5 0,4 0,-8 0,-2 0,-17-5,-6 4,-5-9,0 8,0-3,-16 5,-7 0,-17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2T08:48:55.713"/>
    </inkml:context>
    <inkml:brush xml:id="br0">
      <inkml:brushProperty name="width" value="0.4" units="cm"/>
      <inkml:brushProperty name="height" value="0.8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1 124,'55'0,"21"0,-24-2,31-6,-21 6,27-16,-3 11,-11-1,4 8,-2 0,17 0,-21 0,2 0,-25 0,32 0,-34 0,28 0,-20 0,0 0,-7 1,3 0,42 2,-3-1,3 1,-33-1,38-2,-21 0,-7 0,8 0,-20 0,19 0,-16 0,12 0,-17 0,14 0,-18 0,22 0,-17-2,20-1,-19 0,16-4,-20 1,24-2,-24 3,19 5,-26 0,43 0,-12 0,-13-5,27 4,-15-4,-24 5,2 1,-3 1,-1 0,25-1,-10 3,-18-3,22-1,-18 0,18 0,-23 0,20 0,-18 0,25 0,-20-1,23-3,-25 2,22-6,-23 1,27-5,-24 6,19 2,-20 2,17-2,-22 3,18-3,-17 3,25 1,-20 0,24 0,-24 0,20 0,-25 0,17 0,-30 0,51 0,-27 5,24-4,-8 9,-29-9,-11 4,-31-5,-7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22T08:48:57.020"/>
    </inkml:context>
    <inkml:brush xml:id="br0">
      <inkml:brushProperty name="width" value="0.4" units="cm"/>
      <inkml:brushProperty name="height" value="0.8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1 191,'42'-25,"14"5,-19 20,34-5,4 4,23-9,-47 6,-1 0,30-1,-5 2,-16 1,19 2,-14 0,22 0,-20-1,24-3,-21 2,25-6,-28 6,27-2,-29 3,30 1,-31 0,31 0,-32 0,28 0,-25 0,25 0,-23-1,23-3,-24-2,21-6,-24 5,16-1,-18 2,14-1,-18 0,18 4,-32 1,52-3,-20 5,-8 0,0 0,-22 0,23 0,-23 0,22 0,-30 0,56 0,-26-5,-17 2,1 0,44-3,-10 1,-1 5,-11 0,-15 0,-19 0,-18 0,-10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2.36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135 33 19501,'0'-12'-1218,"0"5"0,-1 1 0,-3 1 1001,-3 2 0,-3 3 563,-1 4 1,-1 2 0,1 7-1,-1 0-165,-3 2 1,6 2 0,-2-2 0,2 3 0,2 4-167,-1 0 1,6 0-1,-2 1 1,3-1-110,1 1 0,6 3 0,4 0 0,5-2 0,2-3-78,3-2 1,-1-3-1,2 0 107,3-4 0,1-5 0,-1 1 0,1-5 402,1-1 0,0-7 0,-2-4 1,-1-4-20,0-2 0,2-5 1,-8 1-1,1-5 1,-4-4-4,-6 0 0,-3 3 1,-5-2-100,0 4 0,-1 0 1,-4 1-311,-6-1 1,-5 5 0,-7 0 0,1 2-69,-1 2 0,-1 3 1,0 2-1,-1 3 1,2 1-1,3 2-455,0 2 0,3 6 0,-1 3 1,3 3-3476,5 4 4034,-1 2 1,5 6 0,-6-1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2.8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 12 21396,'-7'0'-743,"4"0"0,6 0 0,5-1 1010,2-3 1,5 3 0,1-3 0,0 3-439,1 1 0,-2 0 0,-4 0 0,0 0-814,0 0 1,0 0 845,1 0 1,-1 5 0,0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2.95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 18158,'0'6'-1715,"1"-1"0,3-5 1760,3 0 0,3 0 0,3 0-446,2 0 0,2 0 457,5 0 1,6 0-1,1 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3.6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 25 16582,'-5'-11'-321,"4"4"1,-3 2-1,3 3 1,1 9-1,0 4 1,0 5-1048,0 2 994,0 0 225,0 10 69,5-5 105,-4 5 5,4-6 0,-1 2 1,1 1-1,0 0 1,1-3-1,-1-3-829,0-3 776,4 4 1,-7-7 445,6 2 1,-4-8-1,2-4 47,-1-6 1,0-3-165,-1-5 1,2-2-382,5-2 0,0 3 1,1-3-1,-1 2 0,1 3 1,2 3 96,1 3 0,1-1 0,-2 2 0,2 0 0,0 3 490,1 4-387,3 2 1,-8 5-76,3 0 1,-6 1-43,-2-1 1,-3 4-273,4 0 0,-6 4 67,2-4 0,-3 1 250,-1-1 1,-5-3 31,-2 3 1,-3-6 523,-2-1-263,1-6 106,0 8 1,0-9 25,-1 3 0,0-3-527,-3-1 0,6-4 1,-2-1-1,1-1 0,0-2 1,0-2-3548,2-2 3530,3 1 1,1-5 0,-3-2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3.89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6 16230,'0'-5'-518,"0"5"0,0 5 1,0 7-1,0 3 1,0 4 691,0 2 0,0 1 0,0 1 317,0-1 1,4 1-615,0-1 0,1 1 171,-1-1 0,-3 1-656,3-1 1,-2 1 351,2-1 1,-3-4-1147,3-3 1,1 1 352,-1-1 1000,4 0 0,-6 1 0,3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4.87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124 91 17369,'0'-8'-1947,"0"1"1822,0-2 1,0 3 0,-1-1-1,-2 1-89,-1 0 0,-3 2 247,3-3 0,-3 3 0,2-2-154,-2 1 0,4-3-166,-5 4 1,4 1-1,-3 3 165,-2 0 0,3 0 0,0 1-22,1 3 1,-3-2 0,5 6 0,-1 0 155,-1 2 0,4 2 0,-4 0 0,1 2 68,0 1 0,0 1 0,4-2 0,0 1-11,0-2 0,0 4 0,0-2 1,0-2-1,2 0-299,1-2 0,4-1 183,4-2 1,-4 0 0,1-4 0,0-1 141,2-2 1,-2-1-1,-1 0 1,2 0-70,1 0 0,1-5 1,1-3-1,-1-2 2,0-1 0,0-4 1,-1 0-1,-1 1 0,-3 1 290,-1-2 0,-1 2 0,-4-2 1234,0 3-388,0 6-1362,0 1 1,0 6 16,0 3 1,0 2 0,0 5 0,0 0 0,0 0-154,0 1 0,1-2 0,3-2 0,2 0-587,1 1 1,6 1 0,-1 0 894,0-3 1,10 3 0,2-4-1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5.37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180 91 19189,'7'-1'-125,"-2"-2"1,-2-2-1,1-1 297,-1-3 0,-2-1-268,-1-1 0,0 0 1,-1 1-1,-3 2 114,-4 4 1,-2-1 0,-2 2 0,-2 0 0,-2 2-145,-2 1 1,1 5 0,-2 2 122,4 3 0,-1 2 0,1-1-47,1 0 0,6 4 0,1 0 0,2 0 1,3 0-229,1 0 0,1 0 0,0-4 0,1 0-189,3 1 0,3-1 1,8-1-1,4-3 1,3-3-106,4-3 0,2-1 1,3 0 354,-1 0 319,5-5 1,0-6 0,4-6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22.8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180 175 8399,'-8'-18'-367,"1"-1"0,4 5 489,0-1 0,1 3 0,2 1 0,0-1 0,2 1 125,1 0 1,-1 0 0,3-1 182,0 1 0,-4 4 988,3-1-1201,2 6 1,-1 2 0,4 7 0,-2 6 201,2 5 0,1 6 1,1 12-1,0 5 3,1 8 1,4 25 0,3 13 0,-9-38 0,0 2 112,-1 3 1,0 1-493,4 7 0,0 2 0,-3 0 0,-1 2 1,4 7-1,0 1 0,-1 0 0,-1 2-341,-1 1 1,-1 0 0,-3 4-1,-1 1 578,-3-3 0,0-1 1,-2-2-1,-2-1-62,-1 0 1,-1 0 0,-3 2 0,-2 1-48,-4-3 0,-1-1-56,-1 0 1,-1 0-22,2 1 1,-1 0 0,-2-5-1,-2-1 102,2 3 0,1-1 1,-2-7-1,1-1 1,3-8-1,1-1 1,1-5-1,-1-1-687,-10 41 0,4-16 0,2-10 0,0-8 0,4-7 1,-1-2 490,-1-1 0,1 0 0,-2 0 0,1 0 0,1 0 0,-1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6.06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22 14111,'0'-11'-930,"0"5"530,0 1 1,0 6 322,0 3 1,0-1 58,0 4 0,0-3 0,0 3 48,0 2 1,0 1-1,0 1 1,0 0 116,0 1 0,0-1 0,0 0 0,0 0-33,0 1 0,0-1 0,0 0 1,0 0-254,0 1 1,0-1 235,0 0 1,2 0-138,1 0 1,0 1 0,4-1 0,1 0-8,-2 0 42,4-4 1,-8 1-1,6-4 1,1-1 0,1-2 388,1-1 0,-4-1 0,1-2 1,1-2-228,1-1 0,2-3 1,2-5-1,1-1 1,0 0-262,1-1 1,-2 3 0,3-5-213,-1 2 1,-1 1 0,-3 4 0,-1-1 185,0 1 1,-1 0 0,-1 1-1518,-2 2 1454,-4 3 0,2 7 288,-5 1 1,-4 4-1,0 4 1,2 0 152,1 0 0,1 1 0,0-1 0,0 0-32,0 0 1,0 4-1,0 0 1,0 0-617,0 1 0,5-2 0,1 5 254,0 1 0,-1 1 0,-5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7.02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102 134 20286,'-11'6'198,"3"-2"1,1-8 0,-1-3-712,2-3 1,1 2-1,5 1 1,0-2 481,0-1 1,0 3-1,0-1 1,1-1 213,3-1 0,-2-1 0,6 0 33,1 0 0,1 3 0,1 2 0,1 1-287,3 2 1,-1 5-1,3 4 1,0 6-101,-4 5 1,-1 3 0,-5 6-1,-3 5 1,-4 4-377,-4 2 1,-6 5-1,-6-5 1,-2-1 235,-2-1 0,3-1 1,-2-2-1,1-3 488,0-6 0,3-2 0,6-7 0,3-3-161,1-2 1,-4-7-138,2 2 0,1-8 0,-1-3 0,2-3-493,3-2 1,1 1 0,1 0 567,0 0 0,1 1 0,1 1 0,3 3 407,2 1 0,-4 0 0,5 2 0,2-1 0,2 2-199,3 1 0,2 2 0,-4 1 0,3 2-122,2-1 0,1 2 0,2 0 0,-1 0-802,-1 0 1,-1 0-1,4-3 1,-2 2-908,-2-2 1675,1 0 0,3-2 0,1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7.48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57 16491,'0'-8'160,"2"2"1,1 1-1,5 2 1,2 1-1,1-1-48,0 0 1,2-1 0,0 3 0,4-2-323,0-1 0,-3 1 1,2 3-1,-1 0-240,0 0 1,0 0 0,-4-2 0,0 0-197,1-2 1,-5 0 639,1 4 0,-6 0 0,3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7.74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136 1 15872,'-12'6'0,"1"-2"0,0-3 0,0-1 55,-1 0 0,1 4 1,0 1 257,0 1 1,0-2 0,1 3-611,2 2 1,-1-3 0,6 2-165,0 1 0,2 1 0,1 1 0,1-1 218,3-3 1,6 3-1,6-2 1,0 2 274,0 1 0,4-4 1,-1 1-1,1 1 72,-1 1 1,-3 5 0,-6 0-1,-1-2-30,-2 0 1,-4 2-1,1 0 1,-4-1 203,-4-2 0,-2-1 0,-6-1 0,1-1 42,0-2 0,0-4 0,-1 1 1,1-3-251,0-1 1,0 0 0,-1 0-1,1-1-876,0-3 0,0-2 0,1-5 776,2-1 1,-2-4-1,4-1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8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 9434,'12'-4'0,"0"0"0,2 2-67,1 1 1,0 1 0,-3 0 0,2 0 0,1 0 0,-1 0 0,-2 0 0,1 0-259,2 0 0,-3 0 325,3 0 0,-2-5 0,-2-2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8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0 8615,'-11'0'-510,"1"2"166,3 1 1,2 0-1,5 4 565,0 2 1,1-3 0,3 2-1,4 1 63,6 1 0,0 1 0,3 1 0,1 2 0,-3 1-188,-3-1 1,2-1 0,-8 1 0,1 2-20,-4 2 1,-1-4-1,-2 1 1,0-3 109,0-1 0,-2-3 0,-1-2 0,-5-1-212,-2-2 0,3-2 1,-1-1-1,-1 0-334,-1 0 0,-1 0 359,0 0 0,-5-5 0,-2-1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8.75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 1 17027,'-5'0'-388,"5"0"0,7 0 1,7 0-1,5 0 626,2 0 0,2 0 0,0 0-490,3 0 0,-2 0 0,1 1 0,-4 2 0,-2 2-2336,1 1 2484,-4-4 0,1 8 1,-6-3-1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8.87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48 0 14781,'-11'7'0,"0"-2"326,-1-1 0,5-2 1,2 1-528,4-1 1,4-2 0,12 0-1185,4 0 1356,7 0 1,8-5 0,6-1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2:59.97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 56 13063,'2'-10'0,"0"1"0,3 2 1601,1-2 0,-3 3-942,0-2-787,-1 6 1,-2-2 0,-2 8 0,0 3-1,-2 3 184,2 1 1,-3 6 0,1 1 0,0 2 8,-1-1 0,4 5 1,-3-3-1,3 0-181,1 0 0,0 3 1,0-5-1,1 1-190,3-2 0,1-1 0,4-6 1,-2-1 62,2-3 0,1 2 0,1-5 86,0-2 1,4 0-1,0-4 1,-1-1 13,-1-5 0,2-3 0,0-3 0,-2-1 132,0 1 0,-6 2 0,0 1 732,-2 0 0,-2 3-681,-3 1 0,0 5 0,2 2 1,0 7-445,2 3 0,3 4 0,-2 1 0,1-1 228,3-1 245,1-2 0,1 0 1,1 0 79,-1 1 1,4-6 0,0-2 0,-1-3 158,-2-1 1,-1 0 0,1-3 0,-1-3 90,0-5 0,-1-8 0,-1 0 0,-3-2-78,-1-1 1,-3-4 0,-4-1 0,-4 4-249,-4 3 0,1-2 1,-6 5-678,3-1 0,-1 3 1,-1 7-1985,-1 0 1,0 6 2632,4-2 0,5 3 0,1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00.8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34 28 10874,'-7'-5'-1043,"2"-3"1073,0-2 1,4 5-1,-2 5 1,1 6-1,2 6 174,0 3 0,-1-2 0,-1 6 1,-2 1 3,1 1 0,2 2 0,1 1 0,0 0 0,0 3-142,0-2 0,0 2 0,1-1-87,3-1 1,-1-2 0,3-3-1,0-3-81,0-1 1,2-1 0,2-3 0,-2-2-143,0-3 1,-1-2 0,5-5 169,-1 0 117,0 0 1,0-5-1,1-2-119,-1-3 1,-1-5-1,-1-2 1,-2 1-50,2 0 0,-3-3 1,0 4-1,-1 2 625,-2 0 1,2 2 722,-1 0-1045,-1 4 0,-3 7 0,0 8 0,0 2 0,0 1 1,0 4 0,0 1 0,1 1-203,3-1 0,-3-1 1,4-4-1,-1 0-300,0 0 0,5-1 0,-2-2 350,3-4 0,5-3 1,0-1-1,0-1-178,1-3 1,-3-1-1,3-4 1,-1 2-954,0-2 0,0 0 1,-5 0 1672,-3 2 595,3 4 1,-8 0-667,1 6 1,-1 4 0,-2 4-694,0 0 1,1-3 46,3-1 1,2-4 0,5 0-1,0-3 183,1-3 1,4-4 0,1-4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25:38.32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12 574 26998,'-6'0'-509,"1"0"1,5-1 0,1-2 0,2-2 0,2-2-1,1-5 1,1-3 0,1-1 532,-1 0 1,0-4 0,1 1 0,-1-2-345,-2-1 0,2-1 0,-3 1 0,-2 0 0,0 4 0,-2-4 0,0 5 1,0-1-87,0 3 1,0 3-144,0 1 129,0 5 0,0 2 1,0 8-1,0 4-233,0 6 0,3 0 1,2 4-1,0 2 429,0 2 1,4 1 0,-2 2-56,3 2 0,2-1 0,-1-5 1,0-1-1,0-3 151,1 0 0,-1-2 0,1-5 1,2-2 488,1 0 1,1-6-1,-2 2 1,2-4 272,2-4 0,-1-3 0,2-7 0,-4-2-362,-3-2 1,3-2-1,-1-5 1,-3-1-23,-2 1 1,-3 2 0,2 0 0,-3 2 263,0 2 0,-4 3 0,3 5 936,-3-1-1608,-1 6 1,0 6-1,0 8 58,0 2 0,1 2 0,2 2 0,1 2 0,-1 0-373,2 1 0,2 1 1,4-1-1,-1-1-489,-3 0 1,7-1-1,-3-4 1,2 0 401,-1 1 0,1-2 0,0-2 0,2-1 654,-1-2 0,-1-2 0,-2-3 0</inkml:trace>
  <inkml:trace contextRef="#ctx0" brushRef="#br0" timeOffset="218">799 315 22691,'5'-6'0,"2"2"868,3 3 1,3 1-1,1 0 1,4 0-1068,-1 0 1,5 0 0,-4 0 0,2 0-293,-1 0 0,1 0 1,-5 1-668,-1 3 1,-3 2 67,-4 6 820,-2-6 1,-14-1-1,-4-5 1</inkml:trace>
  <inkml:trace contextRef="#ctx0" brushRef="#br0" timeOffset="317">911 405 29260,'-18'4'0,"5"1"-704,4 1 0,5-3 166,8 0 1,7-1-1,8-2 1,2 0 0,3 0-139,2 0 810,-2 0 0,8-10 0,-3-3 0</inkml:trace>
  <inkml:trace contextRef="#ctx0" brushRef="#br0" timeOffset="969">1450 124 29533,'0'-11'-3029,"-4"4"1,1-1-1,0-1 2764,2-1 0,2 0 1,3 2-1,3 0 1008,3 0 1,2-2 0,0 0-1,2 1-274,1 1 1,4 6 0,-4-2 0,-2 3-429,0 1 1,-2 0 0,0 1 0,-1 3-694,-2 3 1,0 7 0,-4 2-1,-1 0 355,-2 1 1,-6 1 0,-3-1 0,-2-1 206,-1 0 1,0-1 0,0-4 0,0 1 817,-1-1 0,2-4 0,3 1-746,3 1 0,4 1 1,4 0-299,3-3 1,8 2 0,4-4-1,3 1 63,5 3 0,-4 2 1,4 3-1,-4 2 1,-1 1-94,-4 3 0,-3-2 0,-7 1 470,-4 1 1,-3-1 0,-4 1 0,-3-2 758,-5-2 1,-8 2-1,-1-6 1,-4-2 43,-2 0 1,4-5 0,3-1 0,-1-3-986,-1-1 0,3-4 0,3-1 0,4-1-1073,4-3 0,-2-1 0,5-2 820,2-3 1,-5-3-1,1-4 1</inkml:trace>
  <inkml:trace contextRef="#ctx0" brushRef="#br0" timeOffset="1150">2046 630 22883,'11'11'-1672,"0"-3"1,0-1 1395,1 2 0,-6 1 0,-2 2 0,-3 2 0,-2 2 103,-3 2 1,-4 1 0,-7 4 0,-5 1-6,-5-2 1,-3 3-1,-6-6 1,0 1 389,1-1 1,4-3-1,1-5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00.95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91 0 10874,'-15'0'513,"0"0"-167,1 0 0,1 0 0,2 0-3391,0 0 3038,5 5 0,1 2 1,5 4-1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01.73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46 0 10558,'-12'0'598,"5"0"0,1 3 0,1 3 0,2 7-242,2 3 0,0 2 0,-2 5 694,-1-1-845,1 1 0,3-1 0,0 2 0,1 1-28,3 1 0,-3 2 0,4-3 1,-1 2-408,-1 2 0,1-5 0,-4-1 1,0-4-75,0-3 1,0-1-1505,0-4 1,0-6 1263,0-5 0,0-8 1,0-7-1,0 0 244,0-1 1,0 3 0,0-2-1,0 3 466,0 0 1,5 2-1,3 2 1,2 1 383,1 2 0,5 2 0,3 3 1,2 0 365,2 0 0,0 3 0,2 2-512,1 2 0,4-4 1,-3 4-1,-4-2 1,-3-3 579,-5-1-650,-2 4 0,-8-3 0,-5 1-441,-6-1 0,-4-2 0,-2 0 0,1 0-314,0 0 0,0 0 1,-1 0-81,1 0 0,0 3-118,0 1 0,4 5 26,4-2 0,6-2 580,5-1 1,-2-3 1061,2-1-670,-6 0 2185,3 0-1047,-5 0 0,-1 0 0,-2-1-832,0-3 0,-2 3-980,1-3-485,3 3 333,-4 1 1,10 0 0,2 0-122,3 0 1,5 0 0,0 0 322,-1 0 1,0 0-1,-1 0 1,3-1 80,2-3 1,-3 2 0,2-5 0,1 1 0,-3 0-75,-3-3 0,2 3 0,-8-2 229,1 0 1,-4-1-1,-8 1 263,-6 5 1,-5 1 0,-7 2 0,0 2 459,-4 1 1,2 5-1,-4 6 1,0 2-72,4 1 1,0 2 0,10 2 0,2-1-526,5-1 0,3-2 0,6 3 0,4-2-1049,6-2 0,8-2 1,10-5-1245,4-2 1,10-4 0,3 0 2152,9-1 0,11-7 0,8-2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02.77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169 40 10734,'0'-11'293,"0"0"1,0 3 0,-1 2 0,-3 2 0,-2 7 0,-3 7 106,-2 7 0,2 6 1,-7 4-1,1 6 0,-1 4 1,0 2-1,-1 2 0,4 2 180,0 3 1,3 1 0,3-1-1,3 1-612,3-2 1,6 2 0,2-7 0,3 0-585,1-3 1,6-2-1,1-2 1,5-2-1096,3-1 0,-1-5 0,5 1 1711,1-2 1,-3-7 0,-1 0-1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10.06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79 192 21549,'0'-12'-299,"0"5"1,0-1 0,0 0-1,0-2 1,1 0 0,2 1-1,2 1 1,1 0 0,3-2 958,1-2 0,1 5 1,0-1-2,0 0 0,4 3 0,0 1-768,-1 3 1,-3 6 0,-2 2 0,-3 4-387,-1 4 0,-1-1 0,-4 5 0,-1 1 392,-3 1 0,-3 5 1,-8 2-1,-3-1 203,1 1 1,-5-2 0,4-4-1,-3 0 55,-2-4 0,6 0 0,2-4 0,2-1 503,2-3 1,1 2-861,2-5 0,3-1 0,7 0 1,1-1-29,5-2 1,6-2 0,3-1 0,3 0 15,4 0 1,1 0 0,-3-1 0,1-2 202,-1 0 1,-1-5-1,-1 4 1,-2 1-435,-2-2 0,-1 4 0,-4-3 429,1 3 0,-1 1 0,0 0 1</inkml:trace>
  <inkml:trace contextRef="#ctx0" brushRef="#br0" timeOffset="482">461 102 20914,'0'-12'-4124,"0"6"3509,0-4 0,0 8 148,0-6 611,0 6 0,1-2 0,3 7-59,4 0 1,-2 1 0,1-3 0,3 2 7,4 0 1,-2 1-1,5-4 1,-2-1 54,0-3 0,3 2 0,-3-4 0,0-1-104,2 1 0,-5 0 1,2-3-1,-4 3 400,-3 1 1,-4-4-189,0 2-141,-1 2 1,-7 0 0,-3 5 280,-2 0 1,-1 5 0,0 3 0,0 5 0,1 3-164,2 2 0,-1 0 0,4 6 0,0 1-220,0 1 0,2 0 0,3-3 0,0-1-323,0 1 0,0 3 1,0 0-1,0-1-500,0-1 0,3-2 0,1 0 0,0-2-412,1-2 1,-4-4 0,4 0 208,0-6 1,-5-3 1086,0-5 1,-5-5-1,-6-1 1</inkml:trace>
  <inkml:trace contextRef="#ctx0" brushRef="#br0" timeOffset="589">517 394 16454,'-6'-5'-676,"2"-3"0,-1 2 1,3 0-1,3 1 1504,5 2 1,8 1-1,2-1-1180,2 0 0,4-1 1,4 4-1,-1 0-1144,-1 0 1582,-1-5 0,-1-1 0,0-6 0</inkml:trace>
  <inkml:trace contextRef="#ctx0" brushRef="#br0" timeOffset="707">854 439 16127,'-5'18'-115,"-2"0"0,-2-1 1,0 1 551,2 2 0,3-3 1,-2 2-670,1 1 1,1 0-1,4 0 1,0-1-1114,0 1 0,0-3 1214,0 2 0,5-5 0,1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08.44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20 346 19002,'-11'0'-190,"5"-1"0,3-1 0,6-2 344,4 1 0,3-3 0,3-1 1,1-3-1,3-3 0,3 0 0,4-4 1,1 0 108,2-3 1,-2 2-1,5 0 1,0-2-87,-1-2 1,0 0-1,-4 1 1,1 1 23,-1 1 0,-3 5 0,-4-1 0,-6 3 503,-3 1-660,-7-1 0,2 6 0,-9 4 261,-6 4 1,-2 6 0,-5 5-1,-2 4 1,-2 1-8,0 6 0,0 2 0,0 5 0,4-1-260,3 2 0,3-1 0,4 0 0,1-2-534,2-2 0,2 3 1,4-5-1,3-2-480,3-3 1,3-7 0,3 1 0,0-4 56,2-2 1,2-6 0,-4 2 0,4-3-55,0-1 0,-3-1 1138,1-3 0,2-7 0,1-7 0</inkml:trace>
  <inkml:trace contextRef="#ctx0" brushRef="#br0" timeOffset="515">605 77 25717,'3'-11'-1420,"1"-1"0,0 1 21,-4 0 890,0 5 0,-1 2 0,-3 9 0,-4 5 848,-2 4 0,-1 4 0,1-1 1,1 0-245,2 3 0,4 1 0,0 2 1,1-2-178,2-2 1,0 1-1,0-5 1,2-2-431,1 0 0,4-3 0,5-1 0,2-3-260,1-1 1,4-1-1,-3-4 1,1-2-1043,3-1 1999,-3 1 0,4-18 0,-4 2 0</inkml:trace>
  <inkml:trace contextRef="#ctx0" brushRef="#br0" timeOffset="679">728 122 24150,'-11'7'0,"1"1"-481,3 0 0,-2 6 0,5 1 0,2 0 0,0 0 0,2 1 58,0 2 1,2-3 0,1 4 0,4 1-74,-1 1 1,4 1 0,-4 1 0,2-1-273,-1 1 1,-3 0 0,3 2 0,1 2-1742,-2-3 2318,4-5 0,-4-3 1,5-4-1</inkml:trace>
  <inkml:trace contextRef="#ctx0" brushRef="#br0" timeOffset="832">930 560 21068,'-10'1'636,"3"3"0,-2 3 0,6 7-1192,0 1 0,-2 5 0,1-1-199,2 2 0,1 2 0,1-1 0,0 0-784,0 1 0,0-4 1275,0-1 1,5-4 0,1 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14.1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73 19614,'0'-21'-347,"0"2"0,1 3 0,3 6 0,2 4 0,1 6 0,1 6 394,1 4 1,4 11 0,4 5-1,0 7-216,3 4 0,0 3 0,0 5 0,-2 1 463,-2 3-409,-1 2 0,-4 3 0,-1 0-233,-3-1 0,-2 8 0,-5-3 1,-2 1-806,-6-2-51,-4 2 1,-10-9 0,-2 2 1206,-2-3 0,-3-3 0,-5-1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13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90 8539,'-4'-11'0,"0"0"159,2 0 0,-1 3 1,1 1 698,-2-2-1606,0 4 0,4 1 1,0 8 1,1 1 746,3 2 0,2 3 0,6-3 0</inkml:trace>
  <inkml:trace contextRef="#ctx0" brushRef="#br0" timeOffset="137">146 57 6639,'5'-7'100,"3"4"1,-2 0-1,1 1 1,2-2-337,1 1 1,5 2 0,0 1 235,-1 0 0,3-5 0,1-1 0</inkml:trace>
  <inkml:trace contextRef="#ctx0" brushRef="#br0" timeOffset="248">382 12 7562,'11'0'-194,"1"0"1,4 0 0,1 0 0</inkml:trace>
  <inkml:trace contextRef="#ctx0" brushRef="#br0" timeOffset="369">528 12 8539,'0'6'-237,"1"-1"10,3-5 1,2 0 0,6 0-163,-1 0 0,4-4 0,0 0 389,-1 2 0,-2-4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22T08:53:11.32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0 348 19124,'6'-11'-616,"1"0"0,-4 0 0,5-1 0,2 1 619,1 0 0,2-4 0,0-1 0,2-2 0,0-2 0,0-1 0,1-1 0,1-1 155,-1 1 0,-2 0 0,-6 2 0,0 3-101,1 1 1,-4 1-1,-2 4 177,-1-1 0,-4 6 0,-1 4-45,-5 4 1,2 8 0,-2 8 0,0 1 2,-2 5 1,0 1 0,1-1-1,3 1-145,1 1 0,0 0 1,2-3-1,-1-1-326,2 1 0,1-1 1,1-1-1,1-2-507,3-4 1,1-2-1,5-2 1,0 0-21,2 0 0,3-4 1,-1-4-1,1-1 900,-1-2 0,3-5 1,1-2-1</inkml:trace>
  <inkml:trace contextRef="#ctx0" brushRef="#br0" timeOffset="435">348 79 11002,'0'-12'0,"0"1"144,0 0 0,0 4 1,0-1 284,0-1 1,2 3-29,1-1 0,4 4 1,4-1-91,0 3 0,-3 1 0,-1 0 0,2 0-14,1 0 1,5 0 0,0 0-316,-1 0 0,-3 1 0,-3 2 0,-1 2-317,-2 1 0,-2 2 1,-3 3-1,0 0 347,0 0 0,-1 0 1,-1 1-1,-3-1 214,-2 0 1,-1-1 0,-6-1 0,0-2-96,4 2 1,-1-4 0,5 0-1016,0 0 349,1-4 0,10 4 1,2-5-1,3 0 454,1 0 0,1 2 0,-1 0 0,0 2-107,0-2 0,0 3 0,-1 0 0,-1 2 526,-1 1 0,-2-1 1,1 0-1,-3 2 82,-3 1 0,-1 1 1,-1 0-1,-3 2 46,-3 2 1,-7-3-1,-2 3 1,-2-2-236,-1-2 0,-1-1 0,1-1 1,3-3 1,-1-1 0,5 0 0,-3-3-371,2 2 0,3-1-1052,3-7 0,3-2 1143,8-6 0,2-9 0,5-3 0</inkml:trace>
  <inkml:trace contextRef="#ctx0" brushRef="#br0" timeOffset="629">697 416 15216,'-5'6'0,"-3"-2"528,-2-3 1,4 5-1,2 4 1,2 4-1,-1 0-1194,0-2 1,-1 3 0,3 1 0,-2 2-282,-1 2 1,1-3-1,3 1 432,0-2 0,0-1 1,0-4-1,0 0 366,0 1 0,5-1 1,1 0-1</inkml:trace>
  <inkml:trace contextRef="#ctx0" brushRef="#br0" timeOffset="927">910 449 9647,'-4'-11'-273,"1"0"0,-1 3 1,5 2-1,2 3 0,2 4 255,1 5 1,1 4 0,5 1 0</inkml:trace>
  <inkml:trace contextRef="#ctx0" brushRef="#br0" timeOffset="1087">1045 427 9088,'-5'-6'-714,"4"0"2026,-3 2-1638,3 3 0,2-4 0,3 5 0,3 0-1155,3 0 1493,1 0 0,6 0 0,0 0 0</inkml:trace>
  <inkml:trace contextRef="#ctx0" brushRef="#br0" timeOffset="1210">1225 416 8925,'-6'-5'-501,"2"2"1,8-3 118,3 1 0,4 1 0,3 3 393,1-3 0,5 3 1,-3-4-1</inkml:trace>
  <inkml:trace contextRef="#ctx0" brushRef="#br0" timeOffset="1356">1360 393 10115,'11'0'-314,"0"0"1,5 0 0,2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3.emf"/><Relationship Id="rId42" Type="http://schemas.openxmlformats.org/officeDocument/2006/relationships/customXml" Target="../ink/ink20.xml"/><Relationship Id="rId47" Type="http://schemas.openxmlformats.org/officeDocument/2006/relationships/image" Target="../media/image26.emf"/><Relationship Id="rId63" Type="http://schemas.openxmlformats.org/officeDocument/2006/relationships/image" Target="../media/image34.emf"/><Relationship Id="rId68" Type="http://schemas.openxmlformats.org/officeDocument/2006/relationships/customXml" Target="../ink/ink33.xml"/><Relationship Id="rId7" Type="http://schemas.openxmlformats.org/officeDocument/2006/relationships/image" Target="../media/image6.emf"/><Relationship Id="rId71" Type="http://schemas.openxmlformats.org/officeDocument/2006/relationships/image" Target="../media/image38.emf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9" Type="http://schemas.openxmlformats.org/officeDocument/2006/relationships/image" Target="../media/image17.emf"/><Relationship Id="rId11" Type="http://schemas.openxmlformats.org/officeDocument/2006/relationships/image" Target="../media/image8.emf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emf"/><Relationship Id="rId40" Type="http://schemas.openxmlformats.org/officeDocument/2006/relationships/customXml" Target="../ink/ink19.xml"/><Relationship Id="rId45" Type="http://schemas.openxmlformats.org/officeDocument/2006/relationships/image" Target="../media/image25.emf"/><Relationship Id="rId53" Type="http://schemas.openxmlformats.org/officeDocument/2006/relationships/image" Target="../media/image29.emf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5.emf"/><Relationship Id="rId61" Type="http://schemas.openxmlformats.org/officeDocument/2006/relationships/image" Target="../media/image33.emf"/><Relationship Id="rId19" Type="http://schemas.openxmlformats.org/officeDocument/2006/relationships/image" Target="../media/image12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emf"/><Relationship Id="rId30" Type="http://schemas.openxmlformats.org/officeDocument/2006/relationships/customXml" Target="../ink/ink14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7.emf"/><Relationship Id="rId8" Type="http://schemas.openxmlformats.org/officeDocument/2006/relationships/customXml" Target="../ink/ink3.xml"/><Relationship Id="rId51" Type="http://schemas.openxmlformats.org/officeDocument/2006/relationships/image" Target="../media/image28.emf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2.emf"/><Relationship Id="rId67" Type="http://schemas.openxmlformats.org/officeDocument/2006/relationships/image" Target="../media/image36.emf"/><Relationship Id="rId20" Type="http://schemas.openxmlformats.org/officeDocument/2006/relationships/customXml" Target="../ink/ink9.xml"/><Relationship Id="rId41" Type="http://schemas.openxmlformats.org/officeDocument/2006/relationships/image" Target="../media/image23.emf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7.emf"/><Relationship Id="rId57" Type="http://schemas.openxmlformats.org/officeDocument/2006/relationships/image" Target="../media/image31.emf"/><Relationship Id="rId10" Type="http://schemas.openxmlformats.org/officeDocument/2006/relationships/customXml" Target="../ink/ink4.xml"/><Relationship Id="rId31" Type="http://schemas.openxmlformats.org/officeDocument/2006/relationships/image" Target="../media/image18.emf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5.emf"/><Relationship Id="rId4" Type="http://schemas.openxmlformats.org/officeDocument/2006/relationships/customXml" Target="../ink/ink1.xml"/><Relationship Id="rId9" Type="http://schemas.openxmlformats.org/officeDocument/2006/relationships/image" Target="../media/image7.emf"/><Relationship Id="rId13" Type="http://schemas.openxmlformats.org/officeDocument/2006/relationships/image" Target="../media/image9.emf"/><Relationship Id="rId18" Type="http://schemas.openxmlformats.org/officeDocument/2006/relationships/customXml" Target="../ink/ink8.xml"/><Relationship Id="rId39" Type="http://schemas.openxmlformats.org/officeDocument/2006/relationships/image" Target="../media/image22.emf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.emf"/><Relationship Id="rId21" Type="http://schemas.openxmlformats.org/officeDocument/2006/relationships/customXml" Target="../ink/ink44.xml"/><Relationship Id="rId42" Type="http://schemas.openxmlformats.org/officeDocument/2006/relationships/image" Target="../media/image59.emf"/><Relationship Id="rId47" Type="http://schemas.openxmlformats.org/officeDocument/2006/relationships/customXml" Target="../ink/ink57.xml"/><Relationship Id="rId63" Type="http://schemas.openxmlformats.org/officeDocument/2006/relationships/customXml" Target="../ink/ink65.xml"/><Relationship Id="rId68" Type="http://schemas.openxmlformats.org/officeDocument/2006/relationships/image" Target="../media/image72.emf"/><Relationship Id="rId16" Type="http://schemas.openxmlformats.org/officeDocument/2006/relationships/image" Target="../media/image46.emf"/><Relationship Id="rId11" Type="http://schemas.openxmlformats.org/officeDocument/2006/relationships/customXml" Target="../ink/ink39.xml"/><Relationship Id="rId24" Type="http://schemas.openxmlformats.org/officeDocument/2006/relationships/image" Target="../media/image50.emf"/><Relationship Id="rId32" Type="http://schemas.openxmlformats.org/officeDocument/2006/relationships/image" Target="../media/image54.emf"/><Relationship Id="rId37" Type="http://schemas.openxmlformats.org/officeDocument/2006/relationships/customXml" Target="../ink/ink52.xml"/><Relationship Id="rId40" Type="http://schemas.openxmlformats.org/officeDocument/2006/relationships/image" Target="../media/image58.emf"/><Relationship Id="rId45" Type="http://schemas.openxmlformats.org/officeDocument/2006/relationships/customXml" Target="../ink/ink56.xml"/><Relationship Id="rId53" Type="http://schemas.openxmlformats.org/officeDocument/2006/relationships/customXml" Target="../ink/ink60.xml"/><Relationship Id="rId58" Type="http://schemas.openxmlformats.org/officeDocument/2006/relationships/image" Target="../media/image67.emf"/><Relationship Id="rId66" Type="http://schemas.openxmlformats.org/officeDocument/2006/relationships/image" Target="../media/image71.emf"/><Relationship Id="rId74" Type="http://schemas.openxmlformats.org/officeDocument/2006/relationships/image" Target="../media/image75.emf"/><Relationship Id="rId5" Type="http://schemas.openxmlformats.org/officeDocument/2006/relationships/customXml" Target="../ink/ink36.xml"/><Relationship Id="rId61" Type="http://schemas.openxmlformats.org/officeDocument/2006/relationships/customXml" Target="../ink/ink64.xml"/><Relationship Id="rId19" Type="http://schemas.openxmlformats.org/officeDocument/2006/relationships/customXml" Target="../ink/ink43.xml"/><Relationship Id="rId14" Type="http://schemas.openxmlformats.org/officeDocument/2006/relationships/image" Target="../media/image45.emf"/><Relationship Id="rId22" Type="http://schemas.openxmlformats.org/officeDocument/2006/relationships/image" Target="../media/image49.emf"/><Relationship Id="rId27" Type="http://schemas.openxmlformats.org/officeDocument/2006/relationships/customXml" Target="../ink/ink47.xml"/><Relationship Id="rId30" Type="http://schemas.openxmlformats.org/officeDocument/2006/relationships/image" Target="../media/image53.emf"/><Relationship Id="rId35" Type="http://schemas.openxmlformats.org/officeDocument/2006/relationships/customXml" Target="../ink/ink51.xml"/><Relationship Id="rId43" Type="http://schemas.openxmlformats.org/officeDocument/2006/relationships/customXml" Target="../ink/ink55.xml"/><Relationship Id="rId48" Type="http://schemas.openxmlformats.org/officeDocument/2006/relationships/image" Target="../media/image62.emf"/><Relationship Id="rId56" Type="http://schemas.openxmlformats.org/officeDocument/2006/relationships/image" Target="../media/image66.emf"/><Relationship Id="rId64" Type="http://schemas.openxmlformats.org/officeDocument/2006/relationships/image" Target="../media/image70.emf"/><Relationship Id="rId69" Type="http://schemas.openxmlformats.org/officeDocument/2006/relationships/customXml" Target="../ink/ink68.xml"/><Relationship Id="rId77" Type="http://schemas.openxmlformats.org/officeDocument/2006/relationships/customXml" Target="../ink/ink72.xml"/><Relationship Id="rId8" Type="http://schemas.openxmlformats.org/officeDocument/2006/relationships/image" Target="../media/image42.emf"/><Relationship Id="rId51" Type="http://schemas.openxmlformats.org/officeDocument/2006/relationships/customXml" Target="../ink/ink59.xml"/><Relationship Id="rId72" Type="http://schemas.openxmlformats.org/officeDocument/2006/relationships/image" Target="../media/image74.emf"/><Relationship Id="rId3" Type="http://schemas.openxmlformats.org/officeDocument/2006/relationships/customXml" Target="../ink/ink35.xml"/><Relationship Id="rId12" Type="http://schemas.openxmlformats.org/officeDocument/2006/relationships/image" Target="../media/image44.emf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33" Type="http://schemas.openxmlformats.org/officeDocument/2006/relationships/customXml" Target="../ink/ink50.xml"/><Relationship Id="rId38" Type="http://schemas.openxmlformats.org/officeDocument/2006/relationships/image" Target="../media/image57.emf"/><Relationship Id="rId46" Type="http://schemas.openxmlformats.org/officeDocument/2006/relationships/image" Target="../media/image61.emf"/><Relationship Id="rId59" Type="http://schemas.openxmlformats.org/officeDocument/2006/relationships/customXml" Target="../ink/ink63.xml"/><Relationship Id="rId67" Type="http://schemas.openxmlformats.org/officeDocument/2006/relationships/customXml" Target="../ink/ink67.xml"/><Relationship Id="rId20" Type="http://schemas.openxmlformats.org/officeDocument/2006/relationships/image" Target="../media/image48.emf"/><Relationship Id="rId41" Type="http://schemas.openxmlformats.org/officeDocument/2006/relationships/customXml" Target="../ink/ink54.xml"/><Relationship Id="rId54" Type="http://schemas.openxmlformats.org/officeDocument/2006/relationships/image" Target="../media/image65.emf"/><Relationship Id="rId62" Type="http://schemas.openxmlformats.org/officeDocument/2006/relationships/image" Target="../media/image69.emf"/><Relationship Id="rId70" Type="http://schemas.openxmlformats.org/officeDocument/2006/relationships/image" Target="../media/image73.emf"/><Relationship Id="rId75" Type="http://schemas.openxmlformats.org/officeDocument/2006/relationships/customXml" Target="../ink/ink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emf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image" Target="../media/image52.emf"/><Relationship Id="rId36" Type="http://schemas.openxmlformats.org/officeDocument/2006/relationships/image" Target="../media/image56.emf"/><Relationship Id="rId49" Type="http://schemas.openxmlformats.org/officeDocument/2006/relationships/customXml" Target="../ink/ink58.xml"/><Relationship Id="rId57" Type="http://schemas.openxmlformats.org/officeDocument/2006/relationships/customXml" Target="../ink/ink62.xml"/><Relationship Id="rId10" Type="http://schemas.openxmlformats.org/officeDocument/2006/relationships/image" Target="../media/image43.emf"/><Relationship Id="rId31" Type="http://schemas.openxmlformats.org/officeDocument/2006/relationships/customXml" Target="../ink/ink49.xml"/><Relationship Id="rId44" Type="http://schemas.openxmlformats.org/officeDocument/2006/relationships/image" Target="../media/image60.emf"/><Relationship Id="rId52" Type="http://schemas.openxmlformats.org/officeDocument/2006/relationships/image" Target="../media/image64.emf"/><Relationship Id="rId60" Type="http://schemas.openxmlformats.org/officeDocument/2006/relationships/image" Target="../media/image68.emf"/><Relationship Id="rId65" Type="http://schemas.openxmlformats.org/officeDocument/2006/relationships/customXml" Target="../ink/ink66.xml"/><Relationship Id="rId73" Type="http://schemas.openxmlformats.org/officeDocument/2006/relationships/customXml" Target="../ink/ink70.xml"/><Relationship Id="rId78" Type="http://schemas.openxmlformats.org/officeDocument/2006/relationships/image" Target="../media/image77.emf"/><Relationship Id="rId4" Type="http://schemas.openxmlformats.org/officeDocument/2006/relationships/image" Target="../media/image40.emf"/><Relationship Id="rId9" Type="http://schemas.openxmlformats.org/officeDocument/2006/relationships/customXml" Target="../ink/ink38.xml"/><Relationship Id="rId13" Type="http://schemas.openxmlformats.org/officeDocument/2006/relationships/customXml" Target="../ink/ink40.xml"/><Relationship Id="rId18" Type="http://schemas.openxmlformats.org/officeDocument/2006/relationships/image" Target="../media/image47.emf"/><Relationship Id="rId39" Type="http://schemas.openxmlformats.org/officeDocument/2006/relationships/customXml" Target="../ink/ink53.xml"/><Relationship Id="rId34" Type="http://schemas.openxmlformats.org/officeDocument/2006/relationships/image" Target="../media/image55.emf"/><Relationship Id="rId50" Type="http://schemas.openxmlformats.org/officeDocument/2006/relationships/image" Target="../media/image63.emf"/><Relationship Id="rId55" Type="http://schemas.openxmlformats.org/officeDocument/2006/relationships/customXml" Target="../ink/ink61.xml"/><Relationship Id="rId76" Type="http://schemas.openxmlformats.org/officeDocument/2006/relationships/image" Target="../media/image76.emf"/><Relationship Id="rId7" Type="http://schemas.openxmlformats.org/officeDocument/2006/relationships/customXml" Target="../ink/ink37.xml"/><Relationship Id="rId71" Type="http://schemas.openxmlformats.org/officeDocument/2006/relationships/customXml" Target="../ink/ink69.xml"/><Relationship Id="rId2" Type="http://schemas.openxmlformats.org/officeDocument/2006/relationships/image" Target="../media/image5.png"/><Relationship Id="rId29" Type="http://schemas.openxmlformats.org/officeDocument/2006/relationships/customXml" Target="../ink/ink4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8.xml"/><Relationship Id="rId18" Type="http://schemas.openxmlformats.org/officeDocument/2006/relationships/image" Target="../media/image86.emf"/><Relationship Id="rId26" Type="http://schemas.openxmlformats.org/officeDocument/2006/relationships/image" Target="../media/image90.emf"/><Relationship Id="rId39" Type="http://schemas.openxmlformats.org/officeDocument/2006/relationships/customXml" Target="../ink/ink91.xml"/><Relationship Id="rId21" Type="http://schemas.openxmlformats.org/officeDocument/2006/relationships/customXml" Target="../ink/ink82.xml"/><Relationship Id="rId34" Type="http://schemas.openxmlformats.org/officeDocument/2006/relationships/image" Target="../media/image94.emf"/><Relationship Id="rId42" Type="http://schemas.openxmlformats.org/officeDocument/2006/relationships/image" Target="../media/image98.emf"/><Relationship Id="rId47" Type="http://schemas.openxmlformats.org/officeDocument/2006/relationships/customXml" Target="../ink/ink95.xml"/><Relationship Id="rId50" Type="http://schemas.openxmlformats.org/officeDocument/2006/relationships/image" Target="../media/image102.emf"/><Relationship Id="rId7" Type="http://schemas.openxmlformats.org/officeDocument/2006/relationships/customXml" Target="../ink/ink75.xml"/><Relationship Id="rId2" Type="http://schemas.openxmlformats.org/officeDocument/2006/relationships/image" Target="../media/image6.gif"/><Relationship Id="rId16" Type="http://schemas.openxmlformats.org/officeDocument/2006/relationships/image" Target="../media/image85.emf"/><Relationship Id="rId29" Type="http://schemas.openxmlformats.org/officeDocument/2006/relationships/customXml" Target="../ink/ink86.xml"/><Relationship Id="rId11" Type="http://schemas.openxmlformats.org/officeDocument/2006/relationships/customXml" Target="../ink/ink77.xml"/><Relationship Id="rId24" Type="http://schemas.openxmlformats.org/officeDocument/2006/relationships/image" Target="../media/image89.emf"/><Relationship Id="rId32" Type="http://schemas.openxmlformats.org/officeDocument/2006/relationships/image" Target="../media/image93.emf"/><Relationship Id="rId37" Type="http://schemas.openxmlformats.org/officeDocument/2006/relationships/customXml" Target="../ink/ink90.xml"/><Relationship Id="rId40" Type="http://schemas.openxmlformats.org/officeDocument/2006/relationships/image" Target="../media/image97.emf"/><Relationship Id="rId45" Type="http://schemas.openxmlformats.org/officeDocument/2006/relationships/customXml" Target="../ink/ink94.xml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91.emf"/><Relationship Id="rId36" Type="http://schemas.openxmlformats.org/officeDocument/2006/relationships/image" Target="../media/image95.emf"/><Relationship Id="rId49" Type="http://schemas.openxmlformats.org/officeDocument/2006/relationships/customXml" Target="../ink/ink96.xml"/><Relationship Id="rId10" Type="http://schemas.openxmlformats.org/officeDocument/2006/relationships/image" Target="../media/image82.emf"/><Relationship Id="rId19" Type="http://schemas.openxmlformats.org/officeDocument/2006/relationships/customXml" Target="../ink/ink81.xml"/><Relationship Id="rId31" Type="http://schemas.openxmlformats.org/officeDocument/2006/relationships/customXml" Target="../ink/ink87.xml"/><Relationship Id="rId44" Type="http://schemas.openxmlformats.org/officeDocument/2006/relationships/image" Target="../media/image99.emf"/><Relationship Id="rId52" Type="http://schemas.openxmlformats.org/officeDocument/2006/relationships/image" Target="../media/image103.emf"/><Relationship Id="rId4" Type="http://schemas.openxmlformats.org/officeDocument/2006/relationships/image" Target="../media/image79.emf"/><Relationship Id="rId9" Type="http://schemas.openxmlformats.org/officeDocument/2006/relationships/customXml" Target="../ink/ink76.xml"/><Relationship Id="rId14" Type="http://schemas.openxmlformats.org/officeDocument/2006/relationships/image" Target="../media/image84.emf"/><Relationship Id="rId22" Type="http://schemas.openxmlformats.org/officeDocument/2006/relationships/image" Target="../media/image88.emf"/><Relationship Id="rId27" Type="http://schemas.openxmlformats.org/officeDocument/2006/relationships/customXml" Target="../ink/ink85.xml"/><Relationship Id="rId30" Type="http://schemas.openxmlformats.org/officeDocument/2006/relationships/image" Target="../media/image92.emf"/><Relationship Id="rId35" Type="http://schemas.openxmlformats.org/officeDocument/2006/relationships/customXml" Target="../ink/ink89.xml"/><Relationship Id="rId43" Type="http://schemas.openxmlformats.org/officeDocument/2006/relationships/customXml" Target="../ink/ink93.xml"/><Relationship Id="rId48" Type="http://schemas.openxmlformats.org/officeDocument/2006/relationships/image" Target="../media/image101.emf"/><Relationship Id="rId8" Type="http://schemas.openxmlformats.org/officeDocument/2006/relationships/image" Target="../media/image81.emf"/><Relationship Id="rId51" Type="http://schemas.openxmlformats.org/officeDocument/2006/relationships/customXml" Target="../ink/ink97.xml"/><Relationship Id="rId3" Type="http://schemas.openxmlformats.org/officeDocument/2006/relationships/customXml" Target="../ink/ink73.xml"/><Relationship Id="rId12" Type="http://schemas.openxmlformats.org/officeDocument/2006/relationships/image" Target="../media/image83.emf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96.emf"/><Relationship Id="rId46" Type="http://schemas.openxmlformats.org/officeDocument/2006/relationships/image" Target="../media/image100.emf"/><Relationship Id="rId20" Type="http://schemas.openxmlformats.org/officeDocument/2006/relationships/image" Target="../media/image87.emf"/><Relationship Id="rId41" Type="http://schemas.openxmlformats.org/officeDocument/2006/relationships/customXml" Target="../ink/ink9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noProof="0" dirty="0"/>
              <a:t>Data (Images, Sound</a:t>
            </a:r>
            <a:r>
              <a:rPr lang="en-GB" noProof="0"/>
              <a:t>, Text) as Vectors</a:t>
            </a:r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78B85061-36A2-4EBE-AD7C-96FFC801CB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Data are modelled as vectors over the real space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noProof="0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78B85061-36A2-4EBE-AD7C-96FFC801C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D2DF2215-F8AA-4824-9139-C3B7F9A1CF7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504056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/>
                  <a:t>Remember: A vector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noProof="0" dirty="0"/>
                  <a:t> is a sequence of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real numbers </a:t>
                </a:r>
              </a:p>
            </p:txBody>
          </p:sp>
        </mc:Choice>
        <mc:Fallback xmlns="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D2DF2215-F8AA-4824-9139-C3B7F9A1C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9512" y="1052736"/>
                <a:ext cx="8784976" cy="504056"/>
              </a:xfrm>
              <a:blipFill>
                <a:blip r:embed="rId3"/>
                <a:stretch>
                  <a:fillRect l="-693" t="-7317" b="-12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Freihand 35">
                <a:extLst>
                  <a:ext uri="{FF2B5EF4-FFF2-40B4-BE49-F238E27FC236}">
                    <a16:creationId xmlns:a16="http://schemas.microsoft.com/office/drawing/2014/main" id="{88F4ED59-1038-274F-AAFB-EFE925066D9A}"/>
                  </a:ext>
                </a:extLst>
              </p14:cNvPr>
              <p14:cNvContentPartPr/>
              <p14:nvPr/>
            </p14:nvContentPartPr>
            <p14:xfrm>
              <a:off x="3892476" y="3174315"/>
              <a:ext cx="291240" cy="198360"/>
            </p14:xfrm>
          </p:contentPart>
        </mc:Choice>
        <mc:Fallback xmlns="">
          <p:pic>
            <p:nvPicPr>
              <p:cNvPr id="30" name="Freihand 35">
                <a:extLst>
                  <a:ext uri="{FF2B5EF4-FFF2-40B4-BE49-F238E27FC236}">
                    <a16:creationId xmlns:a16="http://schemas.microsoft.com/office/drawing/2014/main" id="{88F4ED59-1038-274F-AAFB-EFE925066D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2049" y="3163856"/>
                <a:ext cx="311375" cy="218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Freihand 36">
                <a:extLst>
                  <a:ext uri="{FF2B5EF4-FFF2-40B4-BE49-F238E27FC236}">
                    <a16:creationId xmlns:a16="http://schemas.microsoft.com/office/drawing/2014/main" id="{991794F9-74F5-8345-B2C0-49E69DF3706E}"/>
                  </a:ext>
                </a:extLst>
              </p14:cNvPr>
              <p14:cNvContentPartPr/>
              <p14:nvPr/>
            </p14:nvContentPartPr>
            <p14:xfrm>
              <a:off x="3957636" y="2793795"/>
              <a:ext cx="43920" cy="182160"/>
            </p14:xfrm>
          </p:contentPart>
        </mc:Choice>
        <mc:Fallback xmlns="">
          <p:pic>
            <p:nvPicPr>
              <p:cNvPr id="31" name="Freihand 36">
                <a:extLst>
                  <a:ext uri="{FF2B5EF4-FFF2-40B4-BE49-F238E27FC236}">
                    <a16:creationId xmlns:a16="http://schemas.microsoft.com/office/drawing/2014/main" id="{991794F9-74F5-8345-B2C0-49E69DF370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7281" y="2783355"/>
                <a:ext cx="63916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Freihand 37">
                <a:extLst>
                  <a:ext uri="{FF2B5EF4-FFF2-40B4-BE49-F238E27FC236}">
                    <a16:creationId xmlns:a16="http://schemas.microsoft.com/office/drawing/2014/main" id="{B80B8154-1D31-0440-9230-A993792DC842}"/>
                  </a:ext>
                </a:extLst>
              </p14:cNvPr>
              <p14:cNvContentPartPr/>
              <p14:nvPr/>
            </p14:nvContentPartPr>
            <p14:xfrm>
              <a:off x="3864036" y="2442075"/>
              <a:ext cx="226800" cy="178200"/>
            </p14:xfrm>
          </p:contentPart>
        </mc:Choice>
        <mc:Fallback xmlns="">
          <p:pic>
            <p:nvPicPr>
              <p:cNvPr id="32" name="Freihand 37">
                <a:extLst>
                  <a:ext uri="{FF2B5EF4-FFF2-40B4-BE49-F238E27FC236}">
                    <a16:creationId xmlns:a16="http://schemas.microsoft.com/office/drawing/2014/main" id="{B80B8154-1D31-0440-9230-A993792DC8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3613" y="2431635"/>
                <a:ext cx="246928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Freihand 38">
                <a:extLst>
                  <a:ext uri="{FF2B5EF4-FFF2-40B4-BE49-F238E27FC236}">
                    <a16:creationId xmlns:a16="http://schemas.microsoft.com/office/drawing/2014/main" id="{E835BD07-96FB-5149-95AA-2A48E2BF3DAF}"/>
                  </a:ext>
                </a:extLst>
              </p14:cNvPr>
              <p14:cNvContentPartPr/>
              <p14:nvPr/>
            </p14:nvContentPartPr>
            <p14:xfrm>
              <a:off x="3827676" y="2077755"/>
              <a:ext cx="239040" cy="178560"/>
            </p14:xfrm>
          </p:contentPart>
        </mc:Choice>
        <mc:Fallback xmlns="">
          <p:pic>
            <p:nvPicPr>
              <p:cNvPr id="33" name="Freihand 38">
                <a:extLst>
                  <a:ext uri="{FF2B5EF4-FFF2-40B4-BE49-F238E27FC236}">
                    <a16:creationId xmlns:a16="http://schemas.microsoft.com/office/drawing/2014/main" id="{E835BD07-96FB-5149-95AA-2A48E2BF3D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17236" y="2067294"/>
                <a:ext cx="259200" cy="198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Freihand 39">
                <a:extLst>
                  <a:ext uri="{FF2B5EF4-FFF2-40B4-BE49-F238E27FC236}">
                    <a16:creationId xmlns:a16="http://schemas.microsoft.com/office/drawing/2014/main" id="{1BFBC410-E312-D44E-AA6B-9541B21A13C0}"/>
                  </a:ext>
                </a:extLst>
              </p14:cNvPr>
              <p14:cNvContentPartPr/>
              <p14:nvPr/>
            </p14:nvContentPartPr>
            <p14:xfrm>
              <a:off x="3298116" y="2611635"/>
              <a:ext cx="72720" cy="45000"/>
            </p14:xfrm>
          </p:contentPart>
        </mc:Choice>
        <mc:Fallback xmlns="">
          <p:pic>
            <p:nvPicPr>
              <p:cNvPr id="34" name="Freihand 39">
                <a:extLst>
                  <a:ext uri="{FF2B5EF4-FFF2-40B4-BE49-F238E27FC236}">
                    <a16:creationId xmlns:a16="http://schemas.microsoft.com/office/drawing/2014/main" id="{1BFBC410-E312-D44E-AA6B-9541B21A1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87676" y="2601195"/>
                <a:ext cx="928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Freihand 40">
                <a:extLst>
                  <a:ext uri="{FF2B5EF4-FFF2-40B4-BE49-F238E27FC236}">
                    <a16:creationId xmlns:a16="http://schemas.microsoft.com/office/drawing/2014/main" id="{D7F16F61-2E3F-CD43-9DEA-AD606689588D}"/>
                  </a:ext>
                </a:extLst>
              </p14:cNvPr>
              <p14:cNvContentPartPr/>
              <p14:nvPr/>
            </p14:nvContentPartPr>
            <p14:xfrm>
              <a:off x="2946036" y="2555115"/>
              <a:ext cx="166320" cy="190440"/>
            </p14:xfrm>
          </p:contentPart>
        </mc:Choice>
        <mc:Fallback xmlns="">
          <p:pic>
            <p:nvPicPr>
              <p:cNvPr id="35" name="Freihand 40">
                <a:extLst>
                  <a:ext uri="{FF2B5EF4-FFF2-40B4-BE49-F238E27FC236}">
                    <a16:creationId xmlns:a16="http://schemas.microsoft.com/office/drawing/2014/main" id="{D7F16F61-2E3F-CD43-9DEA-AD60668958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35596" y="2544675"/>
                <a:ext cx="1864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193A3453-7068-EC4F-9388-F154AE66D1AB}"/>
                  </a:ext>
                </a:extLst>
              </p14:cNvPr>
              <p14:cNvContentPartPr/>
              <p14:nvPr/>
            </p14:nvContentPartPr>
            <p14:xfrm>
              <a:off x="3585396" y="2017275"/>
              <a:ext cx="153720" cy="141192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193A3453-7068-EC4F-9388-F154AE66D1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77836" y="2009715"/>
                <a:ext cx="168840" cy="14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0EC60FB0-35F7-2A48-B2C1-5278BCE17BA1}"/>
                  </a:ext>
                </a:extLst>
              </p14:cNvPr>
              <p14:cNvContentPartPr/>
              <p14:nvPr/>
            </p14:nvContentPartPr>
            <p14:xfrm>
              <a:off x="4272636" y="2039235"/>
              <a:ext cx="165600" cy="13492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0EC60FB0-35F7-2A48-B2C1-5278BCE17B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5092" y="2031675"/>
                <a:ext cx="180687" cy="13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Freihand 63">
                <a:extLst>
                  <a:ext uri="{FF2B5EF4-FFF2-40B4-BE49-F238E27FC236}">
                    <a16:creationId xmlns:a16="http://schemas.microsoft.com/office/drawing/2014/main" id="{FD070F3C-5875-E142-AEE8-E78174547202}"/>
                  </a:ext>
                </a:extLst>
              </p14:cNvPr>
              <p14:cNvContentPartPr/>
              <p14:nvPr/>
            </p14:nvContentPartPr>
            <p14:xfrm>
              <a:off x="2270316" y="4071795"/>
              <a:ext cx="756720" cy="335880"/>
            </p14:xfrm>
          </p:contentPart>
        </mc:Choice>
        <mc:Fallback xmlns="">
          <p:pic>
            <p:nvPicPr>
              <p:cNvPr id="61" name="Freihand 63">
                <a:extLst>
                  <a:ext uri="{FF2B5EF4-FFF2-40B4-BE49-F238E27FC236}">
                    <a16:creationId xmlns:a16="http://schemas.microsoft.com/office/drawing/2014/main" id="{FD070F3C-5875-E142-AEE8-E781745472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59876" y="4061355"/>
                <a:ext cx="7768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2" name="Freihand 64">
                <a:extLst>
                  <a:ext uri="{FF2B5EF4-FFF2-40B4-BE49-F238E27FC236}">
                    <a16:creationId xmlns:a16="http://schemas.microsoft.com/office/drawing/2014/main" id="{36687EE6-3455-3C4E-B0B3-73A2F467BF88}"/>
                  </a:ext>
                </a:extLst>
              </p14:cNvPr>
              <p14:cNvContentPartPr/>
              <p14:nvPr/>
            </p14:nvContentPartPr>
            <p14:xfrm>
              <a:off x="1853796" y="4152075"/>
              <a:ext cx="28800" cy="110160"/>
            </p14:xfrm>
          </p:contentPart>
        </mc:Choice>
        <mc:Fallback xmlns="">
          <p:pic>
            <p:nvPicPr>
              <p:cNvPr id="62" name="Freihand 64">
                <a:extLst>
                  <a:ext uri="{FF2B5EF4-FFF2-40B4-BE49-F238E27FC236}">
                    <a16:creationId xmlns:a16="http://schemas.microsoft.com/office/drawing/2014/main" id="{36687EE6-3455-3C4E-B0B3-73A2F467BF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43224" y="4141669"/>
                <a:ext cx="49215" cy="130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Freihand 72">
                <a:extLst>
                  <a:ext uri="{FF2B5EF4-FFF2-40B4-BE49-F238E27FC236}">
                    <a16:creationId xmlns:a16="http://schemas.microsoft.com/office/drawing/2014/main" id="{1FAFFF86-1720-0640-AFF9-C4FC42D71AAC}"/>
                  </a:ext>
                </a:extLst>
              </p14:cNvPr>
              <p14:cNvContentPartPr/>
              <p14:nvPr/>
            </p14:nvContentPartPr>
            <p14:xfrm>
              <a:off x="3831996" y="4128675"/>
              <a:ext cx="129240" cy="141840"/>
            </p14:xfrm>
          </p:contentPart>
        </mc:Choice>
        <mc:Fallback xmlns="">
          <p:pic>
            <p:nvPicPr>
              <p:cNvPr id="71" name="Freihand 72">
                <a:extLst>
                  <a:ext uri="{FF2B5EF4-FFF2-40B4-BE49-F238E27FC236}">
                    <a16:creationId xmlns:a16="http://schemas.microsoft.com/office/drawing/2014/main" id="{1FAFFF86-1720-0640-AFF9-C4FC42D71A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1556" y="4118235"/>
                <a:ext cx="1494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Freihand 73">
                <a:extLst>
                  <a:ext uri="{FF2B5EF4-FFF2-40B4-BE49-F238E27FC236}">
                    <a16:creationId xmlns:a16="http://schemas.microsoft.com/office/drawing/2014/main" id="{636FF26B-2001-FE47-87D1-C2E46BAF1E33}"/>
                  </a:ext>
                </a:extLst>
              </p14:cNvPr>
              <p14:cNvContentPartPr/>
              <p14:nvPr/>
            </p14:nvContentPartPr>
            <p14:xfrm>
              <a:off x="3459396" y="4148835"/>
              <a:ext cx="182520" cy="162000"/>
            </p14:xfrm>
          </p:contentPart>
        </mc:Choice>
        <mc:Fallback xmlns="">
          <p:pic>
            <p:nvPicPr>
              <p:cNvPr id="72" name="Freihand 73">
                <a:extLst>
                  <a:ext uri="{FF2B5EF4-FFF2-40B4-BE49-F238E27FC236}">
                    <a16:creationId xmlns:a16="http://schemas.microsoft.com/office/drawing/2014/main" id="{636FF26B-2001-FE47-87D1-C2E46BAF1E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48956" y="4138418"/>
                <a:ext cx="202680" cy="182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4" name="Freihand 83">
                <a:extLst>
                  <a:ext uri="{FF2B5EF4-FFF2-40B4-BE49-F238E27FC236}">
                    <a16:creationId xmlns:a16="http://schemas.microsoft.com/office/drawing/2014/main" id="{83934849-C28E-F044-B50F-3B2038493FD1}"/>
                  </a:ext>
                </a:extLst>
              </p14:cNvPr>
              <p14:cNvContentPartPr/>
              <p14:nvPr/>
            </p14:nvContentPartPr>
            <p14:xfrm>
              <a:off x="5874276" y="3740235"/>
              <a:ext cx="149400" cy="546480"/>
            </p14:xfrm>
          </p:contentPart>
        </mc:Choice>
        <mc:Fallback xmlns="">
          <p:pic>
            <p:nvPicPr>
              <p:cNvPr id="84" name="Freihand 83">
                <a:extLst>
                  <a:ext uri="{FF2B5EF4-FFF2-40B4-BE49-F238E27FC236}">
                    <a16:creationId xmlns:a16="http://schemas.microsoft.com/office/drawing/2014/main" id="{83934849-C28E-F044-B50F-3B2038493F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3861" y="3729788"/>
                <a:ext cx="169512" cy="566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Freihand 91">
                <a:extLst>
                  <a:ext uri="{FF2B5EF4-FFF2-40B4-BE49-F238E27FC236}">
                    <a16:creationId xmlns:a16="http://schemas.microsoft.com/office/drawing/2014/main" id="{FE7B2174-278F-274D-AF7B-0CF316128806}"/>
                  </a:ext>
                </a:extLst>
              </p14:cNvPr>
              <p14:cNvContentPartPr/>
              <p14:nvPr/>
            </p14:nvContentPartPr>
            <p14:xfrm>
              <a:off x="6222756" y="3640875"/>
              <a:ext cx="432360" cy="759240"/>
            </p14:xfrm>
          </p:contentPart>
        </mc:Choice>
        <mc:Fallback xmlns="">
          <p:pic>
            <p:nvPicPr>
              <p:cNvPr id="89" name="Freihand 91">
                <a:extLst>
                  <a:ext uri="{FF2B5EF4-FFF2-40B4-BE49-F238E27FC236}">
                    <a16:creationId xmlns:a16="http://schemas.microsoft.com/office/drawing/2014/main" id="{FE7B2174-278F-274D-AF7B-0CF3161288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12316" y="3630430"/>
                <a:ext cx="452520" cy="779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0" name="Freihand 92">
                <a:extLst>
                  <a:ext uri="{FF2B5EF4-FFF2-40B4-BE49-F238E27FC236}">
                    <a16:creationId xmlns:a16="http://schemas.microsoft.com/office/drawing/2014/main" id="{993723F4-98E7-5443-B589-D9C0FCDEFD3C}"/>
                  </a:ext>
                </a:extLst>
              </p14:cNvPr>
              <p14:cNvContentPartPr/>
              <p14:nvPr/>
            </p14:nvContentPartPr>
            <p14:xfrm>
              <a:off x="5150316" y="4027515"/>
              <a:ext cx="388440" cy="158040"/>
            </p14:xfrm>
          </p:contentPart>
        </mc:Choice>
        <mc:Fallback xmlns="">
          <p:pic>
            <p:nvPicPr>
              <p:cNvPr id="90" name="Freihand 92">
                <a:extLst>
                  <a:ext uri="{FF2B5EF4-FFF2-40B4-BE49-F238E27FC236}">
                    <a16:creationId xmlns:a16="http://schemas.microsoft.com/office/drawing/2014/main" id="{993723F4-98E7-5443-B589-D9C0FCDEFD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39886" y="4017075"/>
                <a:ext cx="408581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1" name="Freihand 93">
                <a:extLst>
                  <a:ext uri="{FF2B5EF4-FFF2-40B4-BE49-F238E27FC236}">
                    <a16:creationId xmlns:a16="http://schemas.microsoft.com/office/drawing/2014/main" id="{E2E81EEC-35A6-8B4E-AD21-F91806CE0646}"/>
                  </a:ext>
                </a:extLst>
              </p14:cNvPr>
              <p14:cNvContentPartPr/>
              <p14:nvPr/>
            </p14:nvContentPartPr>
            <p14:xfrm>
              <a:off x="4216476" y="3914115"/>
              <a:ext cx="485280" cy="505800"/>
            </p14:xfrm>
          </p:contentPart>
        </mc:Choice>
        <mc:Fallback xmlns="">
          <p:pic>
            <p:nvPicPr>
              <p:cNvPr id="91" name="Freihand 93">
                <a:extLst>
                  <a:ext uri="{FF2B5EF4-FFF2-40B4-BE49-F238E27FC236}">
                    <a16:creationId xmlns:a16="http://schemas.microsoft.com/office/drawing/2014/main" id="{E2E81EEC-35A6-8B4E-AD21-F91806CE06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6036" y="3903675"/>
                <a:ext cx="50544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3" name="Freihand 104">
                <a:extLst>
                  <a:ext uri="{FF2B5EF4-FFF2-40B4-BE49-F238E27FC236}">
                    <a16:creationId xmlns:a16="http://schemas.microsoft.com/office/drawing/2014/main" id="{38065F2A-A6D1-894A-B48F-3AC02AD20B41}"/>
                  </a:ext>
                </a:extLst>
              </p14:cNvPr>
              <p14:cNvContentPartPr/>
              <p14:nvPr/>
            </p14:nvContentPartPr>
            <p14:xfrm>
              <a:off x="5473596" y="2235795"/>
              <a:ext cx="392760" cy="437400"/>
            </p14:xfrm>
          </p:contentPart>
        </mc:Choice>
        <mc:Fallback xmlns="">
          <p:pic>
            <p:nvPicPr>
              <p:cNvPr id="103" name="Freihand 104">
                <a:extLst>
                  <a:ext uri="{FF2B5EF4-FFF2-40B4-BE49-F238E27FC236}">
                    <a16:creationId xmlns:a16="http://schemas.microsoft.com/office/drawing/2014/main" id="{38065F2A-A6D1-894A-B48F-3AC02AD20B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63156" y="2225355"/>
                <a:ext cx="4129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4" name="Freihand 105">
                <a:extLst>
                  <a:ext uri="{FF2B5EF4-FFF2-40B4-BE49-F238E27FC236}">
                    <a16:creationId xmlns:a16="http://schemas.microsoft.com/office/drawing/2014/main" id="{C1C00D95-BBB1-444D-8AE3-19E574253898}"/>
                  </a:ext>
                </a:extLst>
              </p14:cNvPr>
              <p14:cNvContentPartPr/>
              <p14:nvPr/>
            </p14:nvContentPartPr>
            <p14:xfrm>
              <a:off x="4907676" y="2478435"/>
              <a:ext cx="174240" cy="198720"/>
            </p14:xfrm>
          </p:contentPart>
        </mc:Choice>
        <mc:Fallback xmlns="">
          <p:pic>
            <p:nvPicPr>
              <p:cNvPr id="104" name="Freihand 105">
                <a:extLst>
                  <a:ext uri="{FF2B5EF4-FFF2-40B4-BE49-F238E27FC236}">
                    <a16:creationId xmlns:a16="http://schemas.microsoft.com/office/drawing/2014/main" id="{C1C00D95-BBB1-444D-8AE3-19E57425389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97236" y="2467995"/>
                <a:ext cx="1944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4" name="Freihand 124">
                <a:extLst>
                  <a:ext uri="{FF2B5EF4-FFF2-40B4-BE49-F238E27FC236}">
                    <a16:creationId xmlns:a16="http://schemas.microsoft.com/office/drawing/2014/main" id="{E4B74A69-FFC7-5441-9104-0C0D4C95F52A}"/>
                  </a:ext>
                </a:extLst>
              </p14:cNvPr>
              <p14:cNvContentPartPr/>
              <p14:nvPr/>
            </p14:nvContentPartPr>
            <p14:xfrm>
              <a:off x="543396" y="4138755"/>
              <a:ext cx="999720" cy="224640"/>
            </p14:xfrm>
          </p:contentPart>
        </mc:Choice>
        <mc:Fallback xmlns="">
          <p:pic>
            <p:nvPicPr>
              <p:cNvPr id="124" name="Freihand 124">
                <a:extLst>
                  <a:ext uri="{FF2B5EF4-FFF2-40B4-BE49-F238E27FC236}">
                    <a16:creationId xmlns:a16="http://schemas.microsoft.com/office/drawing/2014/main" id="{E4B74A69-FFC7-5441-9104-0C0D4C95F5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2952" y="4128315"/>
                <a:ext cx="1019887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6" name="Freihand 125">
                <a:extLst>
                  <a:ext uri="{FF2B5EF4-FFF2-40B4-BE49-F238E27FC236}">
                    <a16:creationId xmlns:a16="http://schemas.microsoft.com/office/drawing/2014/main" id="{D83AB1FA-673D-6F4D-B8FB-793A0CCB80DB}"/>
                  </a:ext>
                </a:extLst>
              </p14:cNvPr>
              <p14:cNvContentPartPr/>
              <p14:nvPr/>
            </p14:nvContentPartPr>
            <p14:xfrm>
              <a:off x="531876" y="4460595"/>
              <a:ext cx="1087920" cy="52560"/>
            </p14:xfrm>
          </p:contentPart>
        </mc:Choice>
        <mc:Fallback xmlns="">
          <p:pic>
            <p:nvPicPr>
              <p:cNvPr id="126" name="Freihand 125">
                <a:extLst>
                  <a:ext uri="{FF2B5EF4-FFF2-40B4-BE49-F238E27FC236}">
                    <a16:creationId xmlns:a16="http://schemas.microsoft.com/office/drawing/2014/main" id="{D83AB1FA-673D-6F4D-B8FB-793A0CCB80D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1436" y="4450083"/>
                <a:ext cx="1108080" cy="72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6" name="Freihand 226">
                <a:extLst>
                  <a:ext uri="{FF2B5EF4-FFF2-40B4-BE49-F238E27FC236}">
                    <a16:creationId xmlns:a16="http://schemas.microsoft.com/office/drawing/2014/main" id="{E619D9F0-82A9-714F-83C2-D6262C336D44}"/>
                  </a:ext>
                </a:extLst>
              </p14:cNvPr>
              <p14:cNvContentPartPr/>
              <p14:nvPr/>
            </p14:nvContentPartPr>
            <p14:xfrm>
              <a:off x="586596" y="5569438"/>
              <a:ext cx="831600" cy="284760"/>
            </p14:xfrm>
          </p:contentPart>
        </mc:Choice>
        <mc:Fallback xmlns="">
          <p:pic>
            <p:nvPicPr>
              <p:cNvPr id="226" name="Freihand 226">
                <a:extLst>
                  <a:ext uri="{FF2B5EF4-FFF2-40B4-BE49-F238E27FC236}">
                    <a16:creationId xmlns:a16="http://schemas.microsoft.com/office/drawing/2014/main" id="{E619D9F0-82A9-714F-83C2-D6262C336D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6156" y="5558998"/>
                <a:ext cx="851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28" name="Freihand 227">
                <a:extLst>
                  <a:ext uri="{FF2B5EF4-FFF2-40B4-BE49-F238E27FC236}">
                    <a16:creationId xmlns:a16="http://schemas.microsoft.com/office/drawing/2014/main" id="{D8ECD857-4A13-7043-B05F-6CB8463858FF}"/>
                  </a:ext>
                </a:extLst>
              </p14:cNvPr>
              <p14:cNvContentPartPr/>
              <p14:nvPr/>
            </p14:nvContentPartPr>
            <p14:xfrm>
              <a:off x="1430436" y="5704078"/>
              <a:ext cx="122040" cy="228240"/>
            </p14:xfrm>
          </p:contentPart>
        </mc:Choice>
        <mc:Fallback xmlns="">
          <p:pic>
            <p:nvPicPr>
              <p:cNvPr id="228" name="Freihand 227">
                <a:extLst>
                  <a:ext uri="{FF2B5EF4-FFF2-40B4-BE49-F238E27FC236}">
                    <a16:creationId xmlns:a16="http://schemas.microsoft.com/office/drawing/2014/main" id="{D8ECD857-4A13-7043-B05F-6CB8463858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19996" y="5693638"/>
                <a:ext cx="1422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9" name="Freihand 252">
                <a:extLst>
                  <a:ext uri="{FF2B5EF4-FFF2-40B4-BE49-F238E27FC236}">
                    <a16:creationId xmlns:a16="http://schemas.microsoft.com/office/drawing/2014/main" id="{6732A80A-7CD3-884E-BC67-35C6294BCC46}"/>
                  </a:ext>
                </a:extLst>
              </p14:cNvPr>
              <p14:cNvContentPartPr/>
              <p14:nvPr/>
            </p14:nvContentPartPr>
            <p14:xfrm>
              <a:off x="4237356" y="5482318"/>
              <a:ext cx="452880" cy="372960"/>
            </p14:xfrm>
          </p:contentPart>
        </mc:Choice>
        <mc:Fallback xmlns="">
          <p:pic>
            <p:nvPicPr>
              <p:cNvPr id="249" name="Freihand 252">
                <a:extLst>
                  <a:ext uri="{FF2B5EF4-FFF2-40B4-BE49-F238E27FC236}">
                    <a16:creationId xmlns:a16="http://schemas.microsoft.com/office/drawing/2014/main" id="{6732A80A-7CD3-884E-BC67-35C6294BCC4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29796" y="5474758"/>
                <a:ext cx="4680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0" name="Freihand 253">
                <a:extLst>
                  <a:ext uri="{FF2B5EF4-FFF2-40B4-BE49-F238E27FC236}">
                    <a16:creationId xmlns:a16="http://schemas.microsoft.com/office/drawing/2014/main" id="{64FC8EAC-7FF7-EA4E-8D99-A01E22820CC8}"/>
                  </a:ext>
                </a:extLst>
              </p14:cNvPr>
              <p14:cNvContentPartPr/>
              <p14:nvPr/>
            </p14:nvContentPartPr>
            <p14:xfrm>
              <a:off x="3459396" y="5612638"/>
              <a:ext cx="566640" cy="275400"/>
            </p14:xfrm>
          </p:contentPart>
        </mc:Choice>
        <mc:Fallback xmlns="">
          <p:pic>
            <p:nvPicPr>
              <p:cNvPr id="250" name="Freihand 253">
                <a:extLst>
                  <a:ext uri="{FF2B5EF4-FFF2-40B4-BE49-F238E27FC236}">
                    <a16:creationId xmlns:a16="http://schemas.microsoft.com/office/drawing/2014/main" id="{64FC8EAC-7FF7-EA4E-8D99-A01E22820C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51831" y="5605078"/>
                <a:ext cx="58177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1" name="Freihand 254">
                <a:extLst>
                  <a:ext uri="{FF2B5EF4-FFF2-40B4-BE49-F238E27FC236}">
                    <a16:creationId xmlns:a16="http://schemas.microsoft.com/office/drawing/2014/main" id="{75FB9354-8618-4844-B8D4-F8621127925F}"/>
                  </a:ext>
                </a:extLst>
              </p14:cNvPr>
              <p14:cNvContentPartPr/>
              <p14:nvPr/>
            </p14:nvContentPartPr>
            <p14:xfrm>
              <a:off x="2575236" y="5589958"/>
              <a:ext cx="635760" cy="293760"/>
            </p14:xfrm>
          </p:contentPart>
        </mc:Choice>
        <mc:Fallback xmlns="">
          <p:pic>
            <p:nvPicPr>
              <p:cNvPr id="251" name="Freihand 254">
                <a:extLst>
                  <a:ext uri="{FF2B5EF4-FFF2-40B4-BE49-F238E27FC236}">
                    <a16:creationId xmlns:a16="http://schemas.microsoft.com/office/drawing/2014/main" id="{75FB9354-8618-4844-B8D4-F8621127925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67672" y="5582398"/>
                <a:ext cx="650889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52" name="Freihand 255">
                <a:extLst>
                  <a:ext uri="{FF2B5EF4-FFF2-40B4-BE49-F238E27FC236}">
                    <a16:creationId xmlns:a16="http://schemas.microsoft.com/office/drawing/2014/main" id="{740A7F7D-9E5B-1546-9C73-DB93EDC84FA9}"/>
                  </a:ext>
                </a:extLst>
              </p14:cNvPr>
              <p14:cNvContentPartPr/>
              <p14:nvPr/>
            </p14:nvContentPartPr>
            <p14:xfrm>
              <a:off x="2024796" y="5655118"/>
              <a:ext cx="338760" cy="159480"/>
            </p14:xfrm>
          </p:contentPart>
        </mc:Choice>
        <mc:Fallback xmlns="">
          <p:pic>
            <p:nvPicPr>
              <p:cNvPr id="252" name="Freihand 255">
                <a:extLst>
                  <a:ext uri="{FF2B5EF4-FFF2-40B4-BE49-F238E27FC236}">
                    <a16:creationId xmlns:a16="http://schemas.microsoft.com/office/drawing/2014/main" id="{740A7F7D-9E5B-1546-9C73-DB93EDC84FA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17228" y="5647541"/>
                <a:ext cx="356419" cy="1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7" name="Freihand 256">
                <a:extLst>
                  <a:ext uri="{FF2B5EF4-FFF2-40B4-BE49-F238E27FC236}">
                    <a16:creationId xmlns:a16="http://schemas.microsoft.com/office/drawing/2014/main" id="{68BADBB2-FF6E-5F4B-A611-717F76BEE9FE}"/>
                  </a:ext>
                </a:extLst>
              </p14:cNvPr>
              <p14:cNvContentPartPr/>
              <p14:nvPr/>
            </p14:nvContentPartPr>
            <p14:xfrm>
              <a:off x="6291361" y="2708209"/>
              <a:ext cx="28800" cy="114120"/>
            </p14:xfrm>
          </p:contentPart>
        </mc:Choice>
        <mc:Fallback xmlns="">
          <p:pic>
            <p:nvPicPr>
              <p:cNvPr id="257" name="Freihand 256">
                <a:extLst>
                  <a:ext uri="{FF2B5EF4-FFF2-40B4-BE49-F238E27FC236}">
                    <a16:creationId xmlns:a16="http://schemas.microsoft.com/office/drawing/2014/main" id="{68BADBB2-FF6E-5F4B-A611-717F76BEE9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81050" y="2697769"/>
                <a:ext cx="48711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2" name="Freihand 262">
                <a:extLst>
                  <a:ext uri="{FF2B5EF4-FFF2-40B4-BE49-F238E27FC236}">
                    <a16:creationId xmlns:a16="http://schemas.microsoft.com/office/drawing/2014/main" id="{87496CDE-2037-CE4D-86F1-98BAE8CD2A2E}"/>
                  </a:ext>
                </a:extLst>
              </p14:cNvPr>
              <p14:cNvContentPartPr/>
              <p14:nvPr/>
            </p14:nvContentPartPr>
            <p14:xfrm>
              <a:off x="6653881" y="2491849"/>
              <a:ext cx="399960" cy="137160"/>
            </p14:xfrm>
          </p:contentPart>
        </mc:Choice>
        <mc:Fallback xmlns="">
          <p:pic>
            <p:nvPicPr>
              <p:cNvPr id="262" name="Freihand 262">
                <a:extLst>
                  <a:ext uri="{FF2B5EF4-FFF2-40B4-BE49-F238E27FC236}">
                    <a16:creationId xmlns:a16="http://schemas.microsoft.com/office/drawing/2014/main" id="{87496CDE-2037-CE4D-86F1-98BAE8CD2A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43432" y="2481409"/>
                <a:ext cx="420138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8" name="Freihand 268">
                <a:extLst>
                  <a:ext uri="{FF2B5EF4-FFF2-40B4-BE49-F238E27FC236}">
                    <a16:creationId xmlns:a16="http://schemas.microsoft.com/office/drawing/2014/main" id="{9C7371B1-D6D2-6D4D-9D19-FF37960123C2}"/>
                  </a:ext>
                </a:extLst>
              </p14:cNvPr>
              <p14:cNvContentPartPr/>
              <p14:nvPr/>
            </p14:nvContentPartPr>
            <p14:xfrm>
              <a:off x="7265161" y="2426689"/>
              <a:ext cx="338760" cy="268920"/>
            </p14:xfrm>
          </p:contentPart>
        </mc:Choice>
        <mc:Fallback xmlns="">
          <p:pic>
            <p:nvPicPr>
              <p:cNvPr id="268" name="Freihand 268">
                <a:extLst>
                  <a:ext uri="{FF2B5EF4-FFF2-40B4-BE49-F238E27FC236}">
                    <a16:creationId xmlns:a16="http://schemas.microsoft.com/office/drawing/2014/main" id="{9C7371B1-D6D2-6D4D-9D19-FF37960123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57601" y="2419139"/>
                <a:ext cx="353880" cy="284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70" name="Freihand 269">
                <a:extLst>
                  <a:ext uri="{FF2B5EF4-FFF2-40B4-BE49-F238E27FC236}">
                    <a16:creationId xmlns:a16="http://schemas.microsoft.com/office/drawing/2014/main" id="{FD51AB0C-1AB8-3144-9D66-524D42E601E1}"/>
                  </a:ext>
                </a:extLst>
              </p14:cNvPr>
              <p14:cNvContentPartPr/>
              <p14:nvPr/>
            </p14:nvContentPartPr>
            <p14:xfrm>
              <a:off x="4970676" y="5679598"/>
              <a:ext cx="37080" cy="106200"/>
            </p14:xfrm>
          </p:contentPart>
        </mc:Choice>
        <mc:Fallback xmlns="">
          <p:pic>
            <p:nvPicPr>
              <p:cNvPr id="270" name="Freihand 269">
                <a:extLst>
                  <a:ext uri="{FF2B5EF4-FFF2-40B4-BE49-F238E27FC236}">
                    <a16:creationId xmlns:a16="http://schemas.microsoft.com/office/drawing/2014/main" id="{FD51AB0C-1AB8-3144-9D66-524D42E601E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60236" y="5669193"/>
                <a:ext cx="57240" cy="12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71" name="Freihand 270">
                <a:extLst>
                  <a:ext uri="{FF2B5EF4-FFF2-40B4-BE49-F238E27FC236}">
                    <a16:creationId xmlns:a16="http://schemas.microsoft.com/office/drawing/2014/main" id="{05143F23-BF5C-1E49-B85B-1364589FFF7F}"/>
                  </a:ext>
                </a:extLst>
              </p14:cNvPr>
              <p14:cNvContentPartPr/>
              <p14:nvPr/>
            </p14:nvContentPartPr>
            <p14:xfrm>
              <a:off x="4978956" y="5619478"/>
              <a:ext cx="16560" cy="23760"/>
            </p14:xfrm>
          </p:contentPart>
        </mc:Choice>
        <mc:Fallback xmlns="">
          <p:pic>
            <p:nvPicPr>
              <p:cNvPr id="271" name="Freihand 270">
                <a:extLst>
                  <a:ext uri="{FF2B5EF4-FFF2-40B4-BE49-F238E27FC236}">
                    <a16:creationId xmlns:a16="http://schemas.microsoft.com/office/drawing/2014/main" id="{05143F23-BF5C-1E49-B85B-1364589FFF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68516" y="5609194"/>
                <a:ext cx="36720" cy="4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5" name="Freihand 274">
                <a:extLst>
                  <a:ext uri="{FF2B5EF4-FFF2-40B4-BE49-F238E27FC236}">
                    <a16:creationId xmlns:a16="http://schemas.microsoft.com/office/drawing/2014/main" id="{673B82E9-92E0-9646-B8CD-E66231BF9E6C}"/>
                  </a:ext>
                </a:extLst>
              </p14:cNvPr>
              <p14:cNvContentPartPr/>
              <p14:nvPr/>
            </p14:nvContentPartPr>
            <p14:xfrm>
              <a:off x="5072916" y="5663398"/>
              <a:ext cx="52920" cy="102240"/>
            </p14:xfrm>
          </p:contentPart>
        </mc:Choice>
        <mc:Fallback xmlns="">
          <p:pic>
            <p:nvPicPr>
              <p:cNvPr id="275" name="Freihand 274">
                <a:extLst>
                  <a:ext uri="{FF2B5EF4-FFF2-40B4-BE49-F238E27FC236}">
                    <a16:creationId xmlns:a16="http://schemas.microsoft.com/office/drawing/2014/main" id="{673B82E9-92E0-9646-B8CD-E66231BF9E6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62476" y="5652958"/>
                <a:ext cx="730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83" name="Freihand 283">
                <a:extLst>
                  <a:ext uri="{FF2B5EF4-FFF2-40B4-BE49-F238E27FC236}">
                    <a16:creationId xmlns:a16="http://schemas.microsoft.com/office/drawing/2014/main" id="{8546D6BD-10C0-194C-9D0D-02D872372F49}"/>
                  </a:ext>
                </a:extLst>
              </p14:cNvPr>
              <p14:cNvContentPartPr/>
              <p14:nvPr/>
            </p14:nvContentPartPr>
            <p14:xfrm>
              <a:off x="5459556" y="5488078"/>
              <a:ext cx="574920" cy="329760"/>
            </p14:xfrm>
          </p:contentPart>
        </mc:Choice>
        <mc:Fallback xmlns="">
          <p:pic>
            <p:nvPicPr>
              <p:cNvPr id="283" name="Freihand 283">
                <a:extLst>
                  <a:ext uri="{FF2B5EF4-FFF2-40B4-BE49-F238E27FC236}">
                    <a16:creationId xmlns:a16="http://schemas.microsoft.com/office/drawing/2014/main" id="{8546D6BD-10C0-194C-9D0D-02D872372F4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49109" y="5477649"/>
                <a:ext cx="595093" cy="349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92" name="Freihand 292">
                <a:extLst>
                  <a:ext uri="{FF2B5EF4-FFF2-40B4-BE49-F238E27FC236}">
                    <a16:creationId xmlns:a16="http://schemas.microsoft.com/office/drawing/2014/main" id="{EE652F9A-E878-1F40-AA1D-5DB94B29C2E3}"/>
                  </a:ext>
                </a:extLst>
              </p14:cNvPr>
              <p14:cNvContentPartPr/>
              <p14:nvPr/>
            </p14:nvContentPartPr>
            <p14:xfrm>
              <a:off x="518916" y="5069254"/>
              <a:ext cx="774000" cy="317520"/>
            </p14:xfrm>
          </p:contentPart>
        </mc:Choice>
        <mc:Fallback xmlns="">
          <p:pic>
            <p:nvPicPr>
              <p:cNvPr id="292" name="Freihand 292">
                <a:extLst>
                  <a:ext uri="{FF2B5EF4-FFF2-40B4-BE49-F238E27FC236}">
                    <a16:creationId xmlns:a16="http://schemas.microsoft.com/office/drawing/2014/main" id="{EE652F9A-E878-1F40-AA1D-5DB94B29C2E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2716" y="5053072"/>
                <a:ext cx="805680" cy="3491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1525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 are vectors, results become numbers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427B0FC-4548-4D4B-8E7C-D5E9A9C6DA16}"/>
              </a:ext>
            </a:extLst>
          </p:cNvPr>
          <p:cNvSpPr/>
          <p:nvPr/>
        </p:nvSpPr>
        <p:spPr>
          <a:xfrm>
            <a:off x="611559" y="1556792"/>
            <a:ext cx="3456385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Vektor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75A268-2C07-44B0-AB8B-EFB6976A3777}"/>
              </a:ext>
            </a:extLst>
          </p:cNvPr>
          <p:cNvSpPr/>
          <p:nvPr/>
        </p:nvSpPr>
        <p:spPr>
          <a:xfrm>
            <a:off x="6588224" y="1556792"/>
            <a:ext cx="2088232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Number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F5547A8-5174-4676-950B-781D41416548}"/>
              </a:ext>
            </a:extLst>
          </p:cNvPr>
          <p:cNvSpPr txBox="1"/>
          <p:nvPr/>
        </p:nvSpPr>
        <p:spPr>
          <a:xfrm>
            <a:off x="1001480" y="2542001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</a:t>
            </a:r>
            <a:r>
              <a:rPr lang="de-DE" sz="1400" dirty="0" err="1"/>
              <a:t>marketing</a:t>
            </a:r>
            <a:r>
              <a:rPr lang="de-DE" sz="1400" dirty="0"/>
              <a:t> </a:t>
            </a:r>
            <a:r>
              <a:rPr lang="de-DE" sz="1400" dirty="0" err="1"/>
              <a:t>expenses</a:t>
            </a:r>
            <a:r>
              <a:rPr lang="de-DE" sz="1400" dirty="0"/>
              <a:t> / </a:t>
            </a:r>
            <a:r>
              <a:rPr lang="de-DE" sz="1400" dirty="0" err="1"/>
              <a:t>month</a:t>
            </a:r>
            <a:r>
              <a:rPr lang="de-DE" sz="1400" dirty="0"/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5844E4F-5208-4E8F-AFE4-6659744A62EB}"/>
              </a:ext>
            </a:extLst>
          </p:cNvPr>
          <p:cNvSpPr txBox="1"/>
          <p:nvPr/>
        </p:nvSpPr>
        <p:spPr>
          <a:xfrm>
            <a:off x="6858731" y="255503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revenue</a:t>
            </a:r>
            <a:r>
              <a:rPr lang="de-DE" sz="1400" dirty="0"/>
              <a:t> / </a:t>
            </a:r>
            <a:r>
              <a:rPr lang="de-DE" sz="1400" dirty="0" err="1"/>
              <a:t>month</a:t>
            </a:r>
            <a:endParaRPr lang="de-DE" sz="1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C6DFF2E-D758-4476-B3DA-6852EEA8490F}"/>
              </a:ext>
            </a:extLst>
          </p:cNvPr>
          <p:cNvSpPr txBox="1"/>
          <p:nvPr/>
        </p:nvSpPr>
        <p:spPr>
          <a:xfrm>
            <a:off x="985506" y="4530620"/>
            <a:ext cx="2957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</a:t>
            </a:r>
            <a:r>
              <a:rPr lang="de-DE" sz="1400" dirty="0" err="1"/>
              <a:t>age</a:t>
            </a:r>
            <a:r>
              <a:rPr lang="de-DE" sz="1400" dirty="0"/>
              <a:t>, </a:t>
            </a:r>
            <a:r>
              <a:rPr lang="de-DE" sz="1400" dirty="0" err="1"/>
              <a:t>gender</a:t>
            </a:r>
            <a:r>
              <a:rPr lang="de-DE" sz="1400" dirty="0"/>
              <a:t>, #</a:t>
            </a:r>
            <a:r>
              <a:rPr lang="de-DE" sz="1400" dirty="0" err="1"/>
              <a:t>lecture</a:t>
            </a:r>
            <a:r>
              <a:rPr lang="de-DE" sz="1400" dirty="0"/>
              <a:t> </a:t>
            </a:r>
            <a:r>
              <a:rPr lang="de-DE" sz="1400" dirty="0" err="1"/>
              <a:t>attendance</a:t>
            </a:r>
            <a:r>
              <a:rPr lang="de-DE" sz="1400" dirty="0"/>
              <a:t> 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D344C5-2BC9-4CB2-AF43-69009808786B}"/>
              </a:ext>
            </a:extLst>
          </p:cNvPr>
          <p:cNvSpPr txBox="1"/>
          <p:nvPr/>
        </p:nvSpPr>
        <p:spPr>
          <a:xfrm>
            <a:off x="6842757" y="453062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exam</a:t>
            </a:r>
            <a:r>
              <a:rPr lang="de-DE" sz="1400" dirty="0"/>
              <a:t> grade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C2712C1-E15A-4E6D-A206-1A5A839A3F98}"/>
              </a:ext>
            </a:extLst>
          </p:cNvPr>
          <p:cNvCxnSpPr>
            <a:cxnSpLocks/>
          </p:cNvCxnSpPr>
          <p:nvPr/>
        </p:nvCxnSpPr>
        <p:spPr>
          <a:xfrm>
            <a:off x="4716016" y="2695889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A55264A-51EB-440A-9663-95B1490B56B6}"/>
              </a:ext>
            </a:extLst>
          </p:cNvPr>
          <p:cNvCxnSpPr>
            <a:cxnSpLocks/>
          </p:cNvCxnSpPr>
          <p:nvPr/>
        </p:nvCxnSpPr>
        <p:spPr>
          <a:xfrm>
            <a:off x="4700042" y="468450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F38A67C-6949-4B32-A9A3-8EEF3F35445C}"/>
              </a:ext>
            </a:extLst>
          </p:cNvPr>
          <p:cNvCxnSpPr>
            <a:cxnSpLocks/>
          </p:cNvCxnSpPr>
          <p:nvPr/>
        </p:nvCxnSpPr>
        <p:spPr>
          <a:xfrm>
            <a:off x="4716016" y="184482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2166E29-6532-4BE4-B145-6D9386ADD6D5}"/>
              </a:ext>
            </a:extLst>
          </p:cNvPr>
          <p:cNvSpPr txBox="1"/>
          <p:nvPr/>
        </p:nvSpPr>
        <p:spPr>
          <a:xfrm>
            <a:off x="1799434" y="4993431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(19, 1, 17 )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233EB4-2B11-41D0-BFFF-103DEFAA21F4}"/>
              </a:ext>
            </a:extLst>
          </p:cNvPr>
          <p:cNvSpPr txBox="1"/>
          <p:nvPr/>
        </p:nvSpPr>
        <p:spPr>
          <a:xfrm>
            <a:off x="6983262" y="4993431"/>
            <a:ext cx="5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1.7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73EA91-1C31-4617-9EBA-91A41FEEC648}"/>
              </a:ext>
            </a:extLst>
          </p:cNvPr>
          <p:cNvSpPr txBox="1"/>
          <p:nvPr/>
        </p:nvSpPr>
        <p:spPr>
          <a:xfrm>
            <a:off x="1751416" y="284596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(2700)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1B91DA-A4EC-44C1-BDA4-96CF7983F7F2}"/>
              </a:ext>
            </a:extLst>
          </p:cNvPr>
          <p:cNvSpPr txBox="1"/>
          <p:nvPr/>
        </p:nvSpPr>
        <p:spPr>
          <a:xfrm>
            <a:off x="6935244" y="2845961"/>
            <a:ext cx="120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140000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2C932F-F1A6-4175-9085-EF946BC5512C}"/>
              </a:ext>
            </a:extLst>
          </p:cNvPr>
          <p:cNvSpPr txBox="1"/>
          <p:nvPr/>
        </p:nvSpPr>
        <p:spPr>
          <a:xfrm>
            <a:off x="1009185" y="5623510"/>
            <a:ext cx="1060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Calibri" panose="020F0502020204030204" pitchFamily="34" charset="0"/>
              </a:rPr>
              <a:t>Female</a:t>
            </a:r>
            <a:r>
              <a:rPr lang="de-DE" sz="1400" dirty="0">
                <a:latin typeface="Calibri" panose="020F0502020204030204" pitchFamily="34" charset="0"/>
              </a:rPr>
              <a:t> = 1, </a:t>
            </a:r>
          </a:p>
          <a:p>
            <a:r>
              <a:rPr lang="de-DE" sz="1400" dirty="0">
                <a:latin typeface="Calibri" panose="020F0502020204030204" pitchFamily="34" charset="0"/>
              </a:rPr>
              <a:t>Male = 0,</a:t>
            </a:r>
          </a:p>
        </p:txBody>
      </p:sp>
    </p:spTree>
    <p:extLst>
      <p:ext uri="{BB962C8B-B14F-4D97-AF65-F5344CB8AC3E}">
        <p14:creationId xmlns:p14="http://schemas.microsoft.com/office/powerpoint/2010/main" val="20688920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Images are </a:t>
            </a:r>
            <a:r>
              <a:rPr lang="en-GB" dirty="0"/>
              <a:t>v</a:t>
            </a:r>
            <a:r>
              <a:rPr lang="en-GB" noProof="0" dirty="0" err="1"/>
              <a:t>ectors</a:t>
            </a:r>
            <a:endParaRPr lang="en-GB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4AB091-1D3B-4A3B-B71A-F11F37F11D0F}"/>
              </a:ext>
            </a:extLst>
          </p:cNvPr>
          <p:cNvSpPr txBox="1"/>
          <p:nvPr/>
        </p:nvSpPr>
        <p:spPr>
          <a:xfrm>
            <a:off x="285081" y="6502994"/>
            <a:ext cx="4129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 by Josef </a:t>
            </a:r>
            <a:r>
              <a:rPr lang="en-US" sz="600" dirty="0" err="1"/>
              <a:t>Steppan</a:t>
            </a:r>
            <a:r>
              <a:rPr lang="en-US" sz="600" dirty="0"/>
              <a:t> - Own work, CC BY-SA 4.0, https://commons.wikimedia.org/w/index.php?curid=64810040</a:t>
            </a:r>
            <a:endParaRPr lang="de-DE" sz="600" dirty="0"/>
          </a:p>
        </p:txBody>
      </p:sp>
      <p:pic>
        <p:nvPicPr>
          <p:cNvPr id="2050" name="Picture 2" descr="Image result for pixel binary image">
            <a:extLst>
              <a:ext uri="{FF2B5EF4-FFF2-40B4-BE49-F238E27FC236}">
                <a16:creationId xmlns:a16="http://schemas.microsoft.com/office/drawing/2014/main" id="{438EC15F-CB1D-48FC-B31C-ADF2DBC0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4896544" cy="237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Freihand 11">
                <a:extLst>
                  <a:ext uri="{FF2B5EF4-FFF2-40B4-BE49-F238E27FC236}">
                    <a16:creationId xmlns:a16="http://schemas.microsoft.com/office/drawing/2014/main" id="{F718D173-7FA1-584F-A207-F99DD10D93ED}"/>
                  </a:ext>
                </a:extLst>
              </p14:cNvPr>
              <p14:cNvContentPartPr/>
              <p14:nvPr/>
            </p14:nvContentPartPr>
            <p14:xfrm>
              <a:off x="1289151" y="2484663"/>
              <a:ext cx="626400" cy="206640"/>
            </p14:xfrm>
          </p:contentPart>
        </mc:Choice>
        <mc:Fallback xmlns="">
          <p:pic>
            <p:nvPicPr>
              <p:cNvPr id="11" name="Freihand 11">
                <a:extLst>
                  <a:ext uri="{FF2B5EF4-FFF2-40B4-BE49-F238E27FC236}">
                    <a16:creationId xmlns:a16="http://schemas.microsoft.com/office/drawing/2014/main" id="{F718D173-7FA1-584F-A207-F99DD10D9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717" y="2474223"/>
                <a:ext cx="646548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Freihand 21">
                <a:extLst>
                  <a:ext uri="{FF2B5EF4-FFF2-40B4-BE49-F238E27FC236}">
                    <a16:creationId xmlns:a16="http://schemas.microsoft.com/office/drawing/2014/main" id="{30D56D2F-8445-6140-8030-005D2946B1CA}"/>
                  </a:ext>
                </a:extLst>
              </p14:cNvPr>
              <p14:cNvContentPartPr/>
              <p14:nvPr/>
            </p14:nvContentPartPr>
            <p14:xfrm>
              <a:off x="581031" y="2751423"/>
              <a:ext cx="538560" cy="242280"/>
            </p14:xfrm>
          </p:contentPart>
        </mc:Choice>
        <mc:Fallback xmlns="">
          <p:pic>
            <p:nvPicPr>
              <p:cNvPr id="21" name="Freihand 21">
                <a:extLst>
                  <a:ext uri="{FF2B5EF4-FFF2-40B4-BE49-F238E27FC236}">
                    <a16:creationId xmlns:a16="http://schemas.microsoft.com/office/drawing/2014/main" id="{30D56D2F-8445-6140-8030-005D2946B1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584" y="2740967"/>
                <a:ext cx="558733" cy="262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Freihand 27">
                <a:extLst>
                  <a:ext uri="{FF2B5EF4-FFF2-40B4-BE49-F238E27FC236}">
                    <a16:creationId xmlns:a16="http://schemas.microsoft.com/office/drawing/2014/main" id="{2A954106-B80C-9F4B-BD1A-CBE8408D53F5}"/>
                  </a:ext>
                </a:extLst>
              </p14:cNvPr>
              <p14:cNvContentPartPr/>
              <p14:nvPr/>
            </p14:nvContentPartPr>
            <p14:xfrm>
              <a:off x="629631" y="1183512"/>
              <a:ext cx="449280" cy="158040"/>
            </p14:xfrm>
          </p:contentPart>
        </mc:Choice>
        <mc:Fallback xmlns="">
          <p:pic>
            <p:nvPicPr>
              <p:cNvPr id="27" name="Freihand 27">
                <a:extLst>
                  <a:ext uri="{FF2B5EF4-FFF2-40B4-BE49-F238E27FC236}">
                    <a16:creationId xmlns:a16="http://schemas.microsoft.com/office/drawing/2014/main" id="{2A954106-B80C-9F4B-BD1A-CBE8408D53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191" y="1173072"/>
                <a:ext cx="466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71CE59DE-0C55-194C-B398-B079EFDCE135}"/>
                  </a:ext>
                </a:extLst>
              </p14:cNvPr>
              <p14:cNvContentPartPr/>
              <p14:nvPr/>
            </p14:nvContentPartPr>
            <p14:xfrm>
              <a:off x="627831" y="1574112"/>
              <a:ext cx="135720" cy="14760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71CE59DE-0C55-194C-B398-B079EFDCE1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0271" y="1566552"/>
                <a:ext cx="150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F19E65C0-CE00-FC4E-8A0D-61ED287AAC2C}"/>
                  </a:ext>
                </a:extLst>
              </p14:cNvPr>
              <p14:cNvContentPartPr/>
              <p14:nvPr/>
            </p14:nvContentPartPr>
            <p14:xfrm>
              <a:off x="993951" y="1620552"/>
              <a:ext cx="64800" cy="4500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F19E65C0-CE00-FC4E-8A0D-61ED287AAC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6349" y="1612992"/>
                <a:ext cx="80004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Freihand 41">
                <a:extLst>
                  <a:ext uri="{FF2B5EF4-FFF2-40B4-BE49-F238E27FC236}">
                    <a16:creationId xmlns:a16="http://schemas.microsoft.com/office/drawing/2014/main" id="{71C21F5E-3202-1E41-9B04-91149262A599}"/>
                  </a:ext>
                </a:extLst>
              </p14:cNvPr>
              <p14:cNvContentPartPr/>
              <p14:nvPr/>
            </p14:nvContentPartPr>
            <p14:xfrm>
              <a:off x="1260351" y="1515432"/>
              <a:ext cx="603000" cy="173880"/>
            </p14:xfrm>
          </p:contentPart>
        </mc:Choice>
        <mc:Fallback xmlns="">
          <p:pic>
            <p:nvPicPr>
              <p:cNvPr id="40" name="Freihand 41">
                <a:extLst>
                  <a:ext uri="{FF2B5EF4-FFF2-40B4-BE49-F238E27FC236}">
                    <a16:creationId xmlns:a16="http://schemas.microsoft.com/office/drawing/2014/main" id="{71C21F5E-3202-1E41-9B04-91149262A5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2791" y="1507888"/>
                <a:ext cx="618120" cy="188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Freihand 42">
                <a:extLst>
                  <a:ext uri="{FF2B5EF4-FFF2-40B4-BE49-F238E27FC236}">
                    <a16:creationId xmlns:a16="http://schemas.microsoft.com/office/drawing/2014/main" id="{7C5287D6-22F0-0F4B-8FD1-E251F00AC563}"/>
                  </a:ext>
                </a:extLst>
              </p14:cNvPr>
              <p14:cNvContentPartPr/>
              <p14:nvPr/>
            </p14:nvContentPartPr>
            <p14:xfrm>
              <a:off x="1276551" y="1072632"/>
              <a:ext cx="546480" cy="240840"/>
            </p14:xfrm>
          </p:contentPart>
        </mc:Choice>
        <mc:Fallback xmlns="">
          <p:pic>
            <p:nvPicPr>
              <p:cNvPr id="41" name="Freihand 42">
                <a:extLst>
                  <a:ext uri="{FF2B5EF4-FFF2-40B4-BE49-F238E27FC236}">
                    <a16:creationId xmlns:a16="http://schemas.microsoft.com/office/drawing/2014/main" id="{7C5287D6-22F0-0F4B-8FD1-E251F00AC5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68991" y="1062176"/>
                <a:ext cx="564120" cy="258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9428CFBD-40F4-434F-A2B0-3EA7C837F40C}"/>
                  </a:ext>
                </a:extLst>
              </p14:cNvPr>
              <p14:cNvContentPartPr/>
              <p14:nvPr/>
            </p14:nvContentPartPr>
            <p14:xfrm>
              <a:off x="1863351" y="2185143"/>
              <a:ext cx="2293560" cy="15804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9428CFBD-40F4-434F-A2B0-3EA7C837F4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52913" y="2174703"/>
                <a:ext cx="2313717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D776F001-B4C7-5C44-8BBA-03BAAC4D51B5}"/>
                  </a:ext>
                </a:extLst>
              </p14:cNvPr>
              <p14:cNvContentPartPr/>
              <p14:nvPr/>
            </p14:nvContentPartPr>
            <p14:xfrm>
              <a:off x="2931111" y="1906143"/>
              <a:ext cx="52920" cy="16200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D776F001-B4C7-5C44-8BBA-03BAAC4D51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20742" y="1895726"/>
                <a:ext cx="72944" cy="182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Freihand 49">
                <a:extLst>
                  <a:ext uri="{FF2B5EF4-FFF2-40B4-BE49-F238E27FC236}">
                    <a16:creationId xmlns:a16="http://schemas.microsoft.com/office/drawing/2014/main" id="{D4617C2C-89F0-6E4A-AC34-8C04ADDCD88C}"/>
                  </a:ext>
                </a:extLst>
              </p14:cNvPr>
              <p14:cNvContentPartPr/>
              <p14:nvPr/>
            </p14:nvContentPartPr>
            <p14:xfrm>
              <a:off x="1232271" y="2407623"/>
              <a:ext cx="599040" cy="2244960"/>
            </p14:xfrm>
          </p:contentPart>
        </mc:Choice>
        <mc:Fallback xmlns="">
          <p:pic>
            <p:nvPicPr>
              <p:cNvPr id="49" name="Freihand 49">
                <a:extLst>
                  <a:ext uri="{FF2B5EF4-FFF2-40B4-BE49-F238E27FC236}">
                    <a16:creationId xmlns:a16="http://schemas.microsoft.com/office/drawing/2014/main" id="{D4617C2C-89F0-6E4A-AC34-8C04ADDCD88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21831" y="2397183"/>
                <a:ext cx="619200" cy="22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8" name="Freihand 58">
                <a:extLst>
                  <a:ext uri="{FF2B5EF4-FFF2-40B4-BE49-F238E27FC236}">
                    <a16:creationId xmlns:a16="http://schemas.microsoft.com/office/drawing/2014/main" id="{0744BFB4-18A0-1E4B-B4E3-933017A8BDD9}"/>
                  </a:ext>
                </a:extLst>
              </p14:cNvPr>
              <p14:cNvContentPartPr/>
              <p14:nvPr/>
            </p14:nvContentPartPr>
            <p14:xfrm>
              <a:off x="508311" y="5262063"/>
              <a:ext cx="890280" cy="312120"/>
            </p14:xfrm>
          </p:contentPart>
        </mc:Choice>
        <mc:Fallback xmlns="">
          <p:pic>
            <p:nvPicPr>
              <p:cNvPr id="58" name="Freihand 58">
                <a:extLst>
                  <a:ext uri="{FF2B5EF4-FFF2-40B4-BE49-F238E27FC236}">
                    <a16:creationId xmlns:a16="http://schemas.microsoft.com/office/drawing/2014/main" id="{0744BFB4-18A0-1E4B-B4E3-933017A8BD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2104" y="5245863"/>
                <a:ext cx="922333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2" name="Freihand 62">
                <a:extLst>
                  <a:ext uri="{FF2B5EF4-FFF2-40B4-BE49-F238E27FC236}">
                    <a16:creationId xmlns:a16="http://schemas.microsoft.com/office/drawing/2014/main" id="{82B31FBA-7A32-9246-93B8-056F87E213D7}"/>
                  </a:ext>
                </a:extLst>
              </p14:cNvPr>
              <p14:cNvContentPartPr/>
              <p14:nvPr/>
            </p14:nvContentPartPr>
            <p14:xfrm>
              <a:off x="1726551" y="5372943"/>
              <a:ext cx="306360" cy="129240"/>
            </p14:xfrm>
          </p:contentPart>
        </mc:Choice>
        <mc:Fallback xmlns="">
          <p:pic>
            <p:nvPicPr>
              <p:cNvPr id="62" name="Freihand 62">
                <a:extLst>
                  <a:ext uri="{FF2B5EF4-FFF2-40B4-BE49-F238E27FC236}">
                    <a16:creationId xmlns:a16="http://schemas.microsoft.com/office/drawing/2014/main" id="{82B31FBA-7A32-9246-93B8-056F87E213D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10351" y="5356743"/>
                <a:ext cx="3384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27" name="Freihand 1027">
                <a:extLst>
                  <a:ext uri="{FF2B5EF4-FFF2-40B4-BE49-F238E27FC236}">
                    <a16:creationId xmlns:a16="http://schemas.microsoft.com/office/drawing/2014/main" id="{E240EA6C-05B1-9647-956E-9490D4E8A179}"/>
                  </a:ext>
                </a:extLst>
              </p14:cNvPr>
              <p14:cNvContentPartPr/>
              <p14:nvPr/>
            </p14:nvContentPartPr>
            <p14:xfrm>
              <a:off x="2170791" y="5404983"/>
              <a:ext cx="283680" cy="113040"/>
            </p14:xfrm>
          </p:contentPart>
        </mc:Choice>
        <mc:Fallback xmlns="">
          <p:pic>
            <p:nvPicPr>
              <p:cNvPr id="1027" name="Freihand 1027">
                <a:extLst>
                  <a:ext uri="{FF2B5EF4-FFF2-40B4-BE49-F238E27FC236}">
                    <a16:creationId xmlns:a16="http://schemas.microsoft.com/office/drawing/2014/main" id="{E240EA6C-05B1-9647-956E-9490D4E8A17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54591" y="5388783"/>
                <a:ext cx="3157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32" name="Freihand 1032">
                <a:extLst>
                  <a:ext uri="{FF2B5EF4-FFF2-40B4-BE49-F238E27FC236}">
                    <a16:creationId xmlns:a16="http://schemas.microsoft.com/office/drawing/2014/main" id="{D1CA09D6-8951-B94B-B262-7590B08FAB48}"/>
                  </a:ext>
                </a:extLst>
              </p14:cNvPr>
              <p14:cNvContentPartPr/>
              <p14:nvPr/>
            </p14:nvContentPartPr>
            <p14:xfrm>
              <a:off x="2527191" y="5372223"/>
              <a:ext cx="541800" cy="146160"/>
            </p14:xfrm>
          </p:contentPart>
        </mc:Choice>
        <mc:Fallback xmlns="">
          <p:pic>
            <p:nvPicPr>
              <p:cNvPr id="1032" name="Freihand 1032">
                <a:extLst>
                  <a:ext uri="{FF2B5EF4-FFF2-40B4-BE49-F238E27FC236}">
                    <a16:creationId xmlns:a16="http://schemas.microsoft.com/office/drawing/2014/main" id="{D1CA09D6-8951-B94B-B262-7590B08FAB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14951" y="5355983"/>
                <a:ext cx="569880" cy="174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34" name="Freihand 1033">
                <a:extLst>
                  <a:ext uri="{FF2B5EF4-FFF2-40B4-BE49-F238E27FC236}">
                    <a16:creationId xmlns:a16="http://schemas.microsoft.com/office/drawing/2014/main" id="{81766D27-9992-844B-9411-842FD3764903}"/>
                  </a:ext>
                </a:extLst>
              </p14:cNvPr>
              <p14:cNvContentPartPr/>
              <p14:nvPr/>
            </p14:nvContentPartPr>
            <p14:xfrm>
              <a:off x="3137391" y="5283303"/>
              <a:ext cx="4320" cy="8280"/>
            </p14:xfrm>
          </p:contentPart>
        </mc:Choice>
        <mc:Fallback xmlns="">
          <p:pic>
            <p:nvPicPr>
              <p:cNvPr id="1034" name="Freihand 1033">
                <a:extLst>
                  <a:ext uri="{FF2B5EF4-FFF2-40B4-BE49-F238E27FC236}">
                    <a16:creationId xmlns:a16="http://schemas.microsoft.com/office/drawing/2014/main" id="{81766D27-9992-844B-9411-842FD376490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26093" y="5271063"/>
                <a:ext cx="26252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35" name="Freihand 1034">
                <a:extLst>
                  <a:ext uri="{FF2B5EF4-FFF2-40B4-BE49-F238E27FC236}">
                    <a16:creationId xmlns:a16="http://schemas.microsoft.com/office/drawing/2014/main" id="{DBDC0FC3-D8A0-3F4E-8CC4-CE5CF39C81FF}"/>
                  </a:ext>
                </a:extLst>
              </p14:cNvPr>
              <p14:cNvContentPartPr/>
              <p14:nvPr/>
            </p14:nvContentPartPr>
            <p14:xfrm>
              <a:off x="3145311" y="5352063"/>
              <a:ext cx="4320" cy="8280"/>
            </p14:xfrm>
          </p:contentPart>
        </mc:Choice>
        <mc:Fallback xmlns="">
          <p:pic>
            <p:nvPicPr>
              <p:cNvPr id="1035" name="Freihand 1034">
                <a:extLst>
                  <a:ext uri="{FF2B5EF4-FFF2-40B4-BE49-F238E27FC236}">
                    <a16:creationId xmlns:a16="http://schemas.microsoft.com/office/drawing/2014/main" id="{DBDC0FC3-D8A0-3F4E-8CC4-CE5CF39C81F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33071" y="5339823"/>
                <a:ext cx="280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39" name="Freihand 1039">
                <a:extLst>
                  <a:ext uri="{FF2B5EF4-FFF2-40B4-BE49-F238E27FC236}">
                    <a16:creationId xmlns:a16="http://schemas.microsoft.com/office/drawing/2014/main" id="{8B368F7F-7E67-F747-822F-2520719AD265}"/>
                  </a:ext>
                </a:extLst>
              </p14:cNvPr>
              <p14:cNvContentPartPr/>
              <p14:nvPr/>
            </p14:nvContentPartPr>
            <p14:xfrm>
              <a:off x="3153591" y="5416863"/>
              <a:ext cx="20520" cy="162360"/>
            </p14:xfrm>
          </p:contentPart>
        </mc:Choice>
        <mc:Fallback xmlns="">
          <p:pic>
            <p:nvPicPr>
              <p:cNvPr id="1039" name="Freihand 1039">
                <a:extLst>
                  <a:ext uri="{FF2B5EF4-FFF2-40B4-BE49-F238E27FC236}">
                    <a16:creationId xmlns:a16="http://schemas.microsoft.com/office/drawing/2014/main" id="{8B368F7F-7E67-F747-822F-2520719AD26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41562" y="5404623"/>
                <a:ext cx="4387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45" name="Freihand 1045">
                <a:extLst>
                  <a:ext uri="{FF2B5EF4-FFF2-40B4-BE49-F238E27FC236}">
                    <a16:creationId xmlns:a16="http://schemas.microsoft.com/office/drawing/2014/main" id="{5C1C79C3-6FC6-1A43-933A-2A087FD67B1D}"/>
                  </a:ext>
                </a:extLst>
              </p14:cNvPr>
              <p14:cNvContentPartPr/>
              <p14:nvPr/>
            </p14:nvContentPartPr>
            <p14:xfrm>
              <a:off x="2089791" y="5722503"/>
              <a:ext cx="441360" cy="109440"/>
            </p14:xfrm>
          </p:contentPart>
        </mc:Choice>
        <mc:Fallback xmlns="">
          <p:pic>
            <p:nvPicPr>
              <p:cNvPr id="1045" name="Freihand 1045">
                <a:extLst>
                  <a:ext uri="{FF2B5EF4-FFF2-40B4-BE49-F238E27FC236}">
                    <a16:creationId xmlns:a16="http://schemas.microsoft.com/office/drawing/2014/main" id="{5C1C79C3-6FC6-1A43-933A-2A087FD67B1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77541" y="5710303"/>
                <a:ext cx="465139" cy="133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49" name="Freihand 1049">
                <a:extLst>
                  <a:ext uri="{FF2B5EF4-FFF2-40B4-BE49-F238E27FC236}">
                    <a16:creationId xmlns:a16="http://schemas.microsoft.com/office/drawing/2014/main" id="{D5ED049D-441E-284E-8F10-E74CAF60B9A5}"/>
                  </a:ext>
                </a:extLst>
              </p14:cNvPr>
              <p14:cNvContentPartPr/>
              <p14:nvPr/>
            </p14:nvContentPartPr>
            <p14:xfrm>
              <a:off x="3304071" y="5392383"/>
              <a:ext cx="302400" cy="101160"/>
            </p14:xfrm>
          </p:contentPart>
        </mc:Choice>
        <mc:Fallback xmlns="">
          <p:pic>
            <p:nvPicPr>
              <p:cNvPr id="1049" name="Freihand 1049">
                <a:extLst>
                  <a:ext uri="{FF2B5EF4-FFF2-40B4-BE49-F238E27FC236}">
                    <a16:creationId xmlns:a16="http://schemas.microsoft.com/office/drawing/2014/main" id="{D5ED049D-441E-284E-8F10-E74CAF60B9A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87852" y="5376183"/>
                <a:ext cx="334478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54" name="Freihand 1054">
                <a:extLst>
                  <a:ext uri="{FF2B5EF4-FFF2-40B4-BE49-F238E27FC236}">
                    <a16:creationId xmlns:a16="http://schemas.microsoft.com/office/drawing/2014/main" id="{C55492EF-E3AB-304B-A6BE-F3AC1E6454B5}"/>
                  </a:ext>
                </a:extLst>
              </p14:cNvPr>
              <p14:cNvContentPartPr/>
              <p14:nvPr/>
            </p14:nvContentPartPr>
            <p14:xfrm>
              <a:off x="3736071" y="5392383"/>
              <a:ext cx="493560" cy="109800"/>
            </p14:xfrm>
          </p:contentPart>
        </mc:Choice>
        <mc:Fallback xmlns="">
          <p:pic>
            <p:nvPicPr>
              <p:cNvPr id="1054" name="Freihand 1054">
                <a:extLst>
                  <a:ext uri="{FF2B5EF4-FFF2-40B4-BE49-F238E27FC236}">
                    <a16:creationId xmlns:a16="http://schemas.microsoft.com/office/drawing/2014/main" id="{C55492EF-E3AB-304B-A6BE-F3AC1E6454B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9883" y="5376130"/>
                <a:ext cx="525577" cy="141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59" name="Freihand 1059">
                <a:extLst>
                  <a:ext uri="{FF2B5EF4-FFF2-40B4-BE49-F238E27FC236}">
                    <a16:creationId xmlns:a16="http://schemas.microsoft.com/office/drawing/2014/main" id="{9DEAAC8D-D352-0C43-89EE-DA7FB5DB34C6}"/>
                  </a:ext>
                </a:extLst>
              </p14:cNvPr>
              <p14:cNvContentPartPr/>
              <p14:nvPr/>
            </p14:nvContentPartPr>
            <p14:xfrm>
              <a:off x="4318551" y="5372223"/>
              <a:ext cx="400680" cy="109440"/>
            </p14:xfrm>
          </p:contentPart>
        </mc:Choice>
        <mc:Fallback xmlns="">
          <p:pic>
            <p:nvPicPr>
              <p:cNvPr id="1059" name="Freihand 1059">
                <a:extLst>
                  <a:ext uri="{FF2B5EF4-FFF2-40B4-BE49-F238E27FC236}">
                    <a16:creationId xmlns:a16="http://schemas.microsoft.com/office/drawing/2014/main" id="{9DEAAC8D-D352-0C43-89EE-DA7FB5DB34C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06311" y="5356023"/>
                <a:ext cx="4287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61" name="Freihand 1060">
                <a:extLst>
                  <a:ext uri="{FF2B5EF4-FFF2-40B4-BE49-F238E27FC236}">
                    <a16:creationId xmlns:a16="http://schemas.microsoft.com/office/drawing/2014/main" id="{A9C0AC07-AEF0-8240-8AD9-0286B517865B}"/>
                  </a:ext>
                </a:extLst>
              </p14:cNvPr>
              <p14:cNvContentPartPr/>
              <p14:nvPr/>
            </p14:nvContentPartPr>
            <p14:xfrm>
              <a:off x="4823991" y="5294463"/>
              <a:ext cx="36720" cy="264240"/>
            </p14:xfrm>
          </p:contentPart>
        </mc:Choice>
        <mc:Fallback xmlns="">
          <p:pic>
            <p:nvPicPr>
              <p:cNvPr id="1061" name="Freihand 1060">
                <a:extLst>
                  <a:ext uri="{FF2B5EF4-FFF2-40B4-BE49-F238E27FC236}">
                    <a16:creationId xmlns:a16="http://schemas.microsoft.com/office/drawing/2014/main" id="{A9C0AC07-AEF0-8240-8AD9-0286B517865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07948" y="5278263"/>
                <a:ext cx="68449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67" name="Freihand 1067">
                <a:extLst>
                  <a:ext uri="{FF2B5EF4-FFF2-40B4-BE49-F238E27FC236}">
                    <a16:creationId xmlns:a16="http://schemas.microsoft.com/office/drawing/2014/main" id="{4EED7294-06BC-4541-A7B2-B571393EC60A}"/>
                  </a:ext>
                </a:extLst>
              </p14:cNvPr>
              <p14:cNvContentPartPr/>
              <p14:nvPr/>
            </p14:nvContentPartPr>
            <p14:xfrm>
              <a:off x="3715911" y="5667423"/>
              <a:ext cx="623160" cy="159840"/>
            </p14:xfrm>
          </p:contentPart>
        </mc:Choice>
        <mc:Fallback xmlns="">
          <p:pic>
            <p:nvPicPr>
              <p:cNvPr id="1067" name="Freihand 1067">
                <a:extLst>
                  <a:ext uri="{FF2B5EF4-FFF2-40B4-BE49-F238E27FC236}">
                    <a16:creationId xmlns:a16="http://schemas.microsoft.com/office/drawing/2014/main" id="{4EED7294-06BC-4541-A7B2-B571393EC60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699711" y="5651223"/>
                <a:ext cx="6552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73" name="Freihand 1073">
                <a:extLst>
                  <a:ext uri="{FF2B5EF4-FFF2-40B4-BE49-F238E27FC236}">
                    <a16:creationId xmlns:a16="http://schemas.microsoft.com/office/drawing/2014/main" id="{333087D7-7C70-F14E-92C3-CC73ACC6337B}"/>
                  </a:ext>
                </a:extLst>
              </p14:cNvPr>
              <p14:cNvContentPartPr/>
              <p14:nvPr/>
            </p14:nvContentPartPr>
            <p14:xfrm>
              <a:off x="5086791" y="5404623"/>
              <a:ext cx="275400" cy="20520"/>
            </p14:xfrm>
          </p:contentPart>
        </mc:Choice>
        <mc:Fallback xmlns="">
          <p:pic>
            <p:nvPicPr>
              <p:cNvPr id="1073" name="Freihand 1073">
                <a:extLst>
                  <a:ext uri="{FF2B5EF4-FFF2-40B4-BE49-F238E27FC236}">
                    <a16:creationId xmlns:a16="http://schemas.microsoft.com/office/drawing/2014/main" id="{333087D7-7C70-F14E-92C3-CC73ACC633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70591" y="5388423"/>
                <a:ext cx="307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78" name="Freihand 1077">
                <a:extLst>
                  <a:ext uri="{FF2B5EF4-FFF2-40B4-BE49-F238E27FC236}">
                    <a16:creationId xmlns:a16="http://schemas.microsoft.com/office/drawing/2014/main" id="{B78F96CF-CB44-8C44-A9F4-9E92D10B1814}"/>
                  </a:ext>
                </a:extLst>
              </p14:cNvPr>
              <p14:cNvContentPartPr/>
              <p14:nvPr/>
            </p14:nvContentPartPr>
            <p14:xfrm>
              <a:off x="5940351" y="5298063"/>
              <a:ext cx="40680" cy="284760"/>
            </p14:xfrm>
          </p:contentPart>
        </mc:Choice>
        <mc:Fallback xmlns="">
          <p:pic>
            <p:nvPicPr>
              <p:cNvPr id="1078" name="Freihand 1077">
                <a:extLst>
                  <a:ext uri="{FF2B5EF4-FFF2-40B4-BE49-F238E27FC236}">
                    <a16:creationId xmlns:a16="http://schemas.microsoft.com/office/drawing/2014/main" id="{B78F96CF-CB44-8C44-A9F4-9E92D10B181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24293" y="5281863"/>
                <a:ext cx="72439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79" name="Freihand 1079">
                <a:extLst>
                  <a:ext uri="{FF2B5EF4-FFF2-40B4-BE49-F238E27FC236}">
                    <a16:creationId xmlns:a16="http://schemas.microsoft.com/office/drawing/2014/main" id="{DA569C10-14FB-2A45-951F-9C825D9804BD}"/>
                  </a:ext>
                </a:extLst>
              </p14:cNvPr>
              <p14:cNvContentPartPr/>
              <p14:nvPr/>
            </p14:nvContentPartPr>
            <p14:xfrm>
              <a:off x="5491431" y="5397063"/>
              <a:ext cx="141840" cy="32400"/>
            </p14:xfrm>
          </p:contentPart>
        </mc:Choice>
        <mc:Fallback xmlns="">
          <p:pic>
            <p:nvPicPr>
              <p:cNvPr id="1079" name="Freihand 1079">
                <a:extLst>
                  <a:ext uri="{FF2B5EF4-FFF2-40B4-BE49-F238E27FC236}">
                    <a16:creationId xmlns:a16="http://schemas.microsoft.com/office/drawing/2014/main" id="{DA569C10-14FB-2A45-951F-9C825D9804B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475231" y="5380863"/>
                <a:ext cx="1738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86" name="Freihand 1086">
                <a:extLst>
                  <a:ext uri="{FF2B5EF4-FFF2-40B4-BE49-F238E27FC236}">
                    <a16:creationId xmlns:a16="http://schemas.microsoft.com/office/drawing/2014/main" id="{7432D9BB-EBF9-4D40-A70C-7A68C1D9C776}"/>
                  </a:ext>
                </a:extLst>
              </p14:cNvPr>
              <p14:cNvContentPartPr/>
              <p14:nvPr/>
            </p14:nvContentPartPr>
            <p14:xfrm>
              <a:off x="6186951" y="5287983"/>
              <a:ext cx="817560" cy="129240"/>
            </p14:xfrm>
          </p:contentPart>
        </mc:Choice>
        <mc:Fallback xmlns="">
          <p:pic>
            <p:nvPicPr>
              <p:cNvPr id="1086" name="Freihand 1086">
                <a:extLst>
                  <a:ext uri="{FF2B5EF4-FFF2-40B4-BE49-F238E27FC236}">
                    <a16:creationId xmlns:a16="http://schemas.microsoft.com/office/drawing/2014/main" id="{7432D9BB-EBF9-4D40-A70C-7A68C1D9C77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70744" y="5271783"/>
                <a:ext cx="849614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51" name="Freihand 2051">
                <a:extLst>
                  <a:ext uri="{FF2B5EF4-FFF2-40B4-BE49-F238E27FC236}">
                    <a16:creationId xmlns:a16="http://schemas.microsoft.com/office/drawing/2014/main" id="{0FF7A607-0D6F-AF4A-903B-A744C8875357}"/>
                  </a:ext>
                </a:extLst>
              </p14:cNvPr>
              <p14:cNvContentPartPr/>
              <p14:nvPr/>
            </p14:nvContentPartPr>
            <p14:xfrm>
              <a:off x="7121151" y="5287263"/>
              <a:ext cx="271440" cy="85320"/>
            </p14:xfrm>
          </p:contentPart>
        </mc:Choice>
        <mc:Fallback xmlns="">
          <p:pic>
            <p:nvPicPr>
              <p:cNvPr id="2051" name="Freihand 2051">
                <a:extLst>
                  <a:ext uri="{FF2B5EF4-FFF2-40B4-BE49-F238E27FC236}">
                    <a16:creationId xmlns:a16="http://schemas.microsoft.com/office/drawing/2014/main" id="{0FF7A607-0D6F-AF4A-903B-A744C88753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08911" y="5275023"/>
                <a:ext cx="2952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53" name="Freihand 2052">
                <a:extLst>
                  <a:ext uri="{FF2B5EF4-FFF2-40B4-BE49-F238E27FC236}">
                    <a16:creationId xmlns:a16="http://schemas.microsoft.com/office/drawing/2014/main" id="{8CE13EAD-A1B2-CC48-996D-AA5D73CF7E48}"/>
                  </a:ext>
                </a:extLst>
              </p14:cNvPr>
              <p14:cNvContentPartPr/>
              <p14:nvPr/>
            </p14:nvContentPartPr>
            <p14:xfrm>
              <a:off x="1535751" y="5251983"/>
              <a:ext cx="101520" cy="351360"/>
            </p14:xfrm>
          </p:contentPart>
        </mc:Choice>
        <mc:Fallback xmlns="">
          <p:pic>
            <p:nvPicPr>
              <p:cNvPr id="2053" name="Freihand 2052">
                <a:extLst>
                  <a:ext uri="{FF2B5EF4-FFF2-40B4-BE49-F238E27FC236}">
                    <a16:creationId xmlns:a16="http://schemas.microsoft.com/office/drawing/2014/main" id="{8CE13EAD-A1B2-CC48-996D-AA5D73CF7E4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19551" y="5235783"/>
                <a:ext cx="1335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54" name="Freihand 2053">
                <a:extLst>
                  <a:ext uri="{FF2B5EF4-FFF2-40B4-BE49-F238E27FC236}">
                    <a16:creationId xmlns:a16="http://schemas.microsoft.com/office/drawing/2014/main" id="{87CA4522-7293-C54E-ACEA-2C558993B225}"/>
                  </a:ext>
                </a:extLst>
              </p14:cNvPr>
              <p14:cNvContentPartPr/>
              <p14:nvPr/>
            </p14:nvContentPartPr>
            <p14:xfrm>
              <a:off x="7436871" y="5200503"/>
              <a:ext cx="101160" cy="353880"/>
            </p14:xfrm>
          </p:contentPart>
        </mc:Choice>
        <mc:Fallback xmlns="">
          <p:pic>
            <p:nvPicPr>
              <p:cNvPr id="2054" name="Freihand 2053">
                <a:extLst>
                  <a:ext uri="{FF2B5EF4-FFF2-40B4-BE49-F238E27FC236}">
                    <a16:creationId xmlns:a16="http://schemas.microsoft.com/office/drawing/2014/main" id="{87CA4522-7293-C54E-ACEA-2C558993B22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420671" y="5184303"/>
                <a:ext cx="1332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63" name="Freihand 2064">
                <a:extLst>
                  <a:ext uri="{FF2B5EF4-FFF2-40B4-BE49-F238E27FC236}">
                    <a16:creationId xmlns:a16="http://schemas.microsoft.com/office/drawing/2014/main" id="{EE66CE3B-391F-D544-A74F-ACE9538F72D9}"/>
                  </a:ext>
                </a:extLst>
              </p14:cNvPr>
              <p14:cNvContentPartPr/>
              <p14:nvPr/>
            </p14:nvContentPartPr>
            <p14:xfrm>
              <a:off x="8160831" y="4931583"/>
              <a:ext cx="510120" cy="493920"/>
            </p14:xfrm>
          </p:contentPart>
        </mc:Choice>
        <mc:Fallback xmlns="">
          <p:pic>
            <p:nvPicPr>
              <p:cNvPr id="2063" name="Freihand 2064">
                <a:extLst>
                  <a:ext uri="{FF2B5EF4-FFF2-40B4-BE49-F238E27FC236}">
                    <a16:creationId xmlns:a16="http://schemas.microsoft.com/office/drawing/2014/main" id="{EE66CE3B-391F-D544-A74F-ACE9538F72D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148591" y="4919343"/>
                <a:ext cx="5338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064" name="Freihand 2065">
                <a:extLst>
                  <a:ext uri="{FF2B5EF4-FFF2-40B4-BE49-F238E27FC236}">
                    <a16:creationId xmlns:a16="http://schemas.microsoft.com/office/drawing/2014/main" id="{34DFBA8C-AEFA-4242-B3F3-B603A74EAC21}"/>
                  </a:ext>
                </a:extLst>
              </p14:cNvPr>
              <p14:cNvContentPartPr/>
              <p14:nvPr/>
            </p14:nvContentPartPr>
            <p14:xfrm>
              <a:off x="7756191" y="5250903"/>
              <a:ext cx="174240" cy="150120"/>
            </p14:xfrm>
          </p:contentPart>
        </mc:Choice>
        <mc:Fallback xmlns="">
          <p:pic>
            <p:nvPicPr>
              <p:cNvPr id="2064" name="Freihand 2065">
                <a:extLst>
                  <a:ext uri="{FF2B5EF4-FFF2-40B4-BE49-F238E27FC236}">
                    <a16:creationId xmlns:a16="http://schemas.microsoft.com/office/drawing/2014/main" id="{34DFBA8C-AEFA-4242-B3F3-B603A74EAC2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743951" y="5238634"/>
                <a:ext cx="198000" cy="173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071" name="Freihand 2070">
                <a:extLst>
                  <a:ext uri="{FF2B5EF4-FFF2-40B4-BE49-F238E27FC236}">
                    <a16:creationId xmlns:a16="http://schemas.microsoft.com/office/drawing/2014/main" id="{9479698B-F4CF-BC44-8FDB-9C996B991E21}"/>
                  </a:ext>
                </a:extLst>
              </p14:cNvPr>
              <p14:cNvContentPartPr/>
              <p14:nvPr/>
            </p14:nvContentPartPr>
            <p14:xfrm>
              <a:off x="4431591" y="2508783"/>
              <a:ext cx="2220840" cy="48960"/>
            </p14:xfrm>
          </p:contentPart>
        </mc:Choice>
        <mc:Fallback xmlns="">
          <p:pic>
            <p:nvPicPr>
              <p:cNvPr id="2071" name="Freihand 2070">
                <a:extLst>
                  <a:ext uri="{FF2B5EF4-FFF2-40B4-BE49-F238E27FC236}">
                    <a16:creationId xmlns:a16="http://schemas.microsoft.com/office/drawing/2014/main" id="{9479698B-F4CF-BC44-8FDB-9C996B991E2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359591" y="2364783"/>
                <a:ext cx="23644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072" name="Freihand 2071">
                <a:extLst>
                  <a:ext uri="{FF2B5EF4-FFF2-40B4-BE49-F238E27FC236}">
                    <a16:creationId xmlns:a16="http://schemas.microsoft.com/office/drawing/2014/main" id="{0F15678D-D893-C64E-9C99-41B15877AFF2}"/>
                  </a:ext>
                </a:extLst>
              </p14:cNvPr>
              <p14:cNvContentPartPr/>
              <p14:nvPr/>
            </p14:nvContentPartPr>
            <p14:xfrm>
              <a:off x="1644831" y="5449263"/>
              <a:ext cx="1589760" cy="36720"/>
            </p14:xfrm>
          </p:contentPart>
        </mc:Choice>
        <mc:Fallback xmlns="">
          <p:pic>
            <p:nvPicPr>
              <p:cNvPr id="2072" name="Freihand 2071">
                <a:extLst>
                  <a:ext uri="{FF2B5EF4-FFF2-40B4-BE49-F238E27FC236}">
                    <a16:creationId xmlns:a16="http://schemas.microsoft.com/office/drawing/2014/main" id="{0F15678D-D893-C64E-9C99-41B15877AFF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572831" y="5305263"/>
                <a:ext cx="17334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073" name="Freihand 2072">
                <a:extLst>
                  <a:ext uri="{FF2B5EF4-FFF2-40B4-BE49-F238E27FC236}">
                    <a16:creationId xmlns:a16="http://schemas.microsoft.com/office/drawing/2014/main" id="{8FBA8294-3CAD-C247-8FB1-B213132CD537}"/>
                  </a:ext>
                </a:extLst>
              </p14:cNvPr>
              <p14:cNvContentPartPr/>
              <p14:nvPr/>
            </p14:nvContentPartPr>
            <p14:xfrm>
              <a:off x="4423671" y="2791743"/>
              <a:ext cx="2249280" cy="65160"/>
            </p14:xfrm>
          </p:contentPart>
        </mc:Choice>
        <mc:Fallback xmlns="">
          <p:pic>
            <p:nvPicPr>
              <p:cNvPr id="2073" name="Freihand 2072">
                <a:extLst>
                  <a:ext uri="{FF2B5EF4-FFF2-40B4-BE49-F238E27FC236}">
                    <a16:creationId xmlns:a16="http://schemas.microsoft.com/office/drawing/2014/main" id="{8FBA8294-3CAD-C247-8FB1-B213132CD53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51671" y="2647743"/>
                <a:ext cx="23929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074" name="Freihand 2073">
                <a:extLst>
                  <a:ext uri="{FF2B5EF4-FFF2-40B4-BE49-F238E27FC236}">
                    <a16:creationId xmlns:a16="http://schemas.microsoft.com/office/drawing/2014/main" id="{0ED54BBD-E94F-9742-B7A6-2AB82A2C93DC}"/>
                  </a:ext>
                </a:extLst>
              </p14:cNvPr>
              <p14:cNvContentPartPr/>
              <p14:nvPr/>
            </p14:nvContentPartPr>
            <p14:xfrm>
              <a:off x="3266631" y="5433063"/>
              <a:ext cx="1545480" cy="32760"/>
            </p14:xfrm>
          </p:contentPart>
        </mc:Choice>
        <mc:Fallback xmlns="">
          <p:pic>
            <p:nvPicPr>
              <p:cNvPr id="2074" name="Freihand 2073">
                <a:extLst>
                  <a:ext uri="{FF2B5EF4-FFF2-40B4-BE49-F238E27FC236}">
                    <a16:creationId xmlns:a16="http://schemas.microsoft.com/office/drawing/2014/main" id="{0ED54BBD-E94F-9742-B7A6-2AB82A2C93D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94631" y="5289063"/>
                <a:ext cx="16891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075" name="Freihand 2074">
                <a:extLst>
                  <a:ext uri="{FF2B5EF4-FFF2-40B4-BE49-F238E27FC236}">
                    <a16:creationId xmlns:a16="http://schemas.microsoft.com/office/drawing/2014/main" id="{59CC97E7-E0D8-A64E-AC0D-BC695F47D6E3}"/>
                  </a:ext>
                </a:extLst>
              </p14:cNvPr>
              <p14:cNvContentPartPr/>
              <p14:nvPr/>
            </p14:nvContentPartPr>
            <p14:xfrm>
              <a:off x="4419351" y="4547103"/>
              <a:ext cx="2225160" cy="45000"/>
            </p14:xfrm>
          </p:contentPart>
        </mc:Choice>
        <mc:Fallback xmlns="">
          <p:pic>
            <p:nvPicPr>
              <p:cNvPr id="2075" name="Freihand 2074">
                <a:extLst>
                  <a:ext uri="{FF2B5EF4-FFF2-40B4-BE49-F238E27FC236}">
                    <a16:creationId xmlns:a16="http://schemas.microsoft.com/office/drawing/2014/main" id="{59CC97E7-E0D8-A64E-AC0D-BC695F47D6E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347351" y="4401942"/>
                <a:ext cx="2368800" cy="3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076" name="Freihand 2075">
                <a:extLst>
                  <a:ext uri="{FF2B5EF4-FFF2-40B4-BE49-F238E27FC236}">
                    <a16:creationId xmlns:a16="http://schemas.microsoft.com/office/drawing/2014/main" id="{722E7D79-9413-6F45-BAC8-285A9D93336B}"/>
                  </a:ext>
                </a:extLst>
              </p14:cNvPr>
              <p14:cNvContentPartPr/>
              <p14:nvPr/>
            </p14:nvContentPartPr>
            <p14:xfrm>
              <a:off x="6017031" y="5307783"/>
              <a:ext cx="1472760" cy="69120"/>
            </p14:xfrm>
          </p:contentPart>
        </mc:Choice>
        <mc:Fallback xmlns="">
          <p:pic>
            <p:nvPicPr>
              <p:cNvPr id="2076" name="Freihand 2075">
                <a:extLst>
                  <a:ext uri="{FF2B5EF4-FFF2-40B4-BE49-F238E27FC236}">
                    <a16:creationId xmlns:a16="http://schemas.microsoft.com/office/drawing/2014/main" id="{722E7D79-9413-6F45-BAC8-285A9D93336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45013" y="5163783"/>
                <a:ext cx="1616435" cy="3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5731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Gray</a:t>
            </a:r>
            <a:r>
              <a:rPr lang="en-GB" noProof="0" dirty="0"/>
              <a:t> Value Images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4AB091-1D3B-4A3B-B71A-F11F37F11D0F}"/>
              </a:ext>
            </a:extLst>
          </p:cNvPr>
          <p:cNvSpPr txBox="1"/>
          <p:nvPr/>
        </p:nvSpPr>
        <p:spPr>
          <a:xfrm>
            <a:off x="285081" y="6502994"/>
            <a:ext cx="4129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 by Josef </a:t>
            </a:r>
            <a:r>
              <a:rPr lang="en-US" sz="600" dirty="0" err="1"/>
              <a:t>Steppan</a:t>
            </a:r>
            <a:r>
              <a:rPr lang="en-US" sz="600" dirty="0"/>
              <a:t> - Own work, CC BY-SA 4.0, https://commons.wikimedia.org/w/index.php?curid=64810040</a:t>
            </a:r>
            <a:endParaRPr lang="de-DE" sz="600" dirty="0"/>
          </a:p>
        </p:txBody>
      </p:sp>
      <p:pic>
        <p:nvPicPr>
          <p:cNvPr id="1026" name="Picture 2" descr="Image result for pixel grid grey values">
            <a:extLst>
              <a:ext uri="{FF2B5EF4-FFF2-40B4-BE49-F238E27FC236}">
                <a16:creationId xmlns:a16="http://schemas.microsoft.com/office/drawing/2014/main" id="{4A54E003-4300-4BF1-B9DA-19551BAD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38" y="1910157"/>
            <a:ext cx="3600400" cy="359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1FAC08DC-DAFF-0A45-9A98-8BE664E018BC}"/>
                  </a:ext>
                </a:extLst>
              </p14:cNvPr>
              <p14:cNvContentPartPr/>
              <p14:nvPr/>
            </p14:nvContentPartPr>
            <p14:xfrm>
              <a:off x="3157551" y="1158423"/>
              <a:ext cx="150120" cy="14940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1FAC08DC-DAFF-0A45-9A98-8BE664E01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7086" y="1148008"/>
                <a:ext cx="170328" cy="169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0795BC36-9136-4646-9F4D-812D31EAB555}"/>
                  </a:ext>
                </a:extLst>
              </p14:cNvPr>
              <p14:cNvContentPartPr/>
              <p14:nvPr/>
            </p14:nvContentPartPr>
            <p14:xfrm>
              <a:off x="3481551" y="1206303"/>
              <a:ext cx="64800" cy="432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0795BC36-9136-4646-9F4D-812D31EAB5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1053" y="1195863"/>
                <a:ext cx="85073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9080859C-C839-4B44-AFED-185403880710}"/>
                  </a:ext>
                </a:extLst>
              </p14:cNvPr>
              <p14:cNvContentPartPr/>
              <p14:nvPr/>
            </p14:nvContentPartPr>
            <p14:xfrm>
              <a:off x="3501351" y="1242663"/>
              <a:ext cx="52920" cy="432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9080859C-C839-4B44-AFED-1854038807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0911" y="1232223"/>
                <a:ext cx="73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85D7FF7-C7CC-A349-AE89-7EE3CEF4B43E}"/>
                  </a:ext>
                </a:extLst>
              </p14:cNvPr>
              <p14:cNvContentPartPr/>
              <p14:nvPr/>
            </p14:nvContentPartPr>
            <p14:xfrm>
              <a:off x="3731751" y="1120623"/>
              <a:ext cx="121680" cy="16308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85D7FF7-C7CC-A349-AE89-7EE3CEF4B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21311" y="1110183"/>
                <a:ext cx="1418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1036F1D3-C432-DC4A-A3F2-AA8791D3868F}"/>
                  </a:ext>
                </a:extLst>
              </p14:cNvPr>
              <p14:cNvContentPartPr/>
              <p14:nvPr/>
            </p14:nvContentPartPr>
            <p14:xfrm>
              <a:off x="3893751" y="1131783"/>
              <a:ext cx="20520" cy="15588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1036F1D3-C432-DC4A-A3F2-AA8791D386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83491" y="1121319"/>
                <a:ext cx="40332" cy="176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491C2B05-253B-3B48-817B-CA0378530DB5}"/>
                  </a:ext>
                </a:extLst>
              </p14:cNvPr>
              <p14:cNvContentPartPr/>
              <p14:nvPr/>
            </p14:nvContentPartPr>
            <p14:xfrm>
              <a:off x="3978711" y="1169943"/>
              <a:ext cx="101520" cy="8928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491C2B05-253B-3B48-817B-CA0378530D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68271" y="1159503"/>
                <a:ext cx="1216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8884CCF2-F9B4-334A-8CEC-46EF6E1D7472}"/>
                  </a:ext>
                </a:extLst>
              </p14:cNvPr>
              <p14:cNvContentPartPr/>
              <p14:nvPr/>
            </p14:nvContentPartPr>
            <p14:xfrm>
              <a:off x="4103991" y="1173903"/>
              <a:ext cx="105480" cy="7704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8884CCF2-F9B4-334A-8CEC-46EF6E1D747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93551" y="1163463"/>
                <a:ext cx="125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E1F4AA3-1A5C-7949-BB08-900E2653EC05}"/>
                  </a:ext>
                </a:extLst>
              </p14:cNvPr>
              <p14:cNvContentPartPr/>
              <p14:nvPr/>
            </p14:nvContentPartPr>
            <p14:xfrm>
              <a:off x="4253751" y="1141863"/>
              <a:ext cx="117720" cy="1137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E1F4AA3-1A5C-7949-BB08-900E2653EC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43311" y="1131423"/>
                <a:ext cx="137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ECA12F7D-74E4-3442-BE86-66472DB38C5F}"/>
                  </a:ext>
                </a:extLst>
              </p14:cNvPr>
              <p14:cNvContentPartPr/>
              <p14:nvPr/>
            </p14:nvContentPartPr>
            <p14:xfrm>
              <a:off x="2882511" y="1489983"/>
              <a:ext cx="125640" cy="1854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ECA12F7D-74E4-3442-BE86-66472DB38C5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72071" y="1479563"/>
                <a:ext cx="145800" cy="205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97CCE956-279D-AF45-87BE-4404BFFB0E9B}"/>
                  </a:ext>
                </a:extLst>
              </p14:cNvPr>
              <p14:cNvContentPartPr/>
              <p14:nvPr/>
            </p14:nvContentPartPr>
            <p14:xfrm>
              <a:off x="3048471" y="1493583"/>
              <a:ext cx="85320" cy="2052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97CCE956-279D-AF45-87BE-4404BFFB0E9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38031" y="1483323"/>
                <a:ext cx="105480" cy="40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2F2CEE22-697A-7840-A664-5C0ED9F789E5}"/>
                  </a:ext>
                </a:extLst>
              </p14:cNvPr>
              <p14:cNvContentPartPr/>
              <p14:nvPr/>
            </p14:nvContentPartPr>
            <p14:xfrm>
              <a:off x="3040191" y="1501503"/>
              <a:ext cx="68760" cy="12168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2F2CEE22-697A-7840-A664-5C0ED9F789E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29751" y="1491063"/>
                <a:ext cx="889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A99E59C8-C361-F544-BB70-4E1362F7340A}"/>
                  </a:ext>
                </a:extLst>
              </p14:cNvPr>
              <p14:cNvContentPartPr/>
              <p14:nvPr/>
            </p14:nvContentPartPr>
            <p14:xfrm>
              <a:off x="3189951" y="1493583"/>
              <a:ext cx="77040" cy="828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A99E59C8-C361-F544-BB70-4E1362F734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82426" y="1486338"/>
                <a:ext cx="92090" cy="22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0E917B35-0321-D84A-BB79-11A1D03E1205}"/>
                  </a:ext>
                </a:extLst>
              </p14:cNvPr>
              <p14:cNvContentPartPr/>
              <p14:nvPr/>
            </p14:nvContentPartPr>
            <p14:xfrm>
              <a:off x="3193911" y="1509783"/>
              <a:ext cx="48960" cy="9324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0E917B35-0321-D84A-BB79-11A1D03E120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86351" y="1502252"/>
                <a:ext cx="64080" cy="108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7A40CB8E-E8D3-7D40-8B8F-83A8EB490D00}"/>
                  </a:ext>
                </a:extLst>
              </p14:cNvPr>
              <p14:cNvContentPartPr/>
              <p14:nvPr/>
            </p14:nvContentPartPr>
            <p14:xfrm>
              <a:off x="3418551" y="1570263"/>
              <a:ext cx="103320" cy="1260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7A40CB8E-E8D3-7D40-8B8F-83A8EB490D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08111" y="1559823"/>
                <a:ext cx="1234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0DE76C16-B95C-1B47-9534-1DC5A4DA32F7}"/>
                  </a:ext>
                </a:extLst>
              </p14:cNvPr>
              <p14:cNvContentPartPr/>
              <p14:nvPr/>
            </p14:nvContentPartPr>
            <p14:xfrm>
              <a:off x="3423591" y="1610943"/>
              <a:ext cx="49680" cy="828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0DE76C16-B95C-1B47-9534-1DC5A4DA32F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13151" y="1600938"/>
                <a:ext cx="69840" cy="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09FCD25B-2136-2D47-9E12-71EC632AAF03}"/>
                  </a:ext>
                </a:extLst>
              </p14:cNvPr>
              <p14:cNvContentPartPr/>
              <p14:nvPr/>
            </p14:nvContentPartPr>
            <p14:xfrm>
              <a:off x="3715911" y="1530303"/>
              <a:ext cx="149400" cy="12528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09FCD25B-2136-2D47-9E12-71EC632AAF0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05471" y="1519863"/>
                <a:ext cx="1695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9CF8E953-FE44-BE4B-A5A6-1A1CED3FEBC7}"/>
                  </a:ext>
                </a:extLst>
              </p14:cNvPr>
              <p14:cNvContentPartPr/>
              <p14:nvPr/>
            </p14:nvContentPartPr>
            <p14:xfrm>
              <a:off x="3922191" y="1487823"/>
              <a:ext cx="178200" cy="1558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9CF8E953-FE44-BE4B-A5A6-1A1CED3FEBC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11751" y="1477383"/>
                <a:ext cx="1983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68D0E485-570E-BB41-A795-357B8F874177}"/>
                  </a:ext>
                </a:extLst>
              </p14:cNvPr>
              <p14:cNvContentPartPr/>
              <p14:nvPr/>
            </p14:nvContentPartPr>
            <p14:xfrm>
              <a:off x="4055391" y="1542183"/>
              <a:ext cx="32760" cy="828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68D0E485-570E-BB41-A795-357B8F87417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44951" y="1532178"/>
                <a:ext cx="52920" cy="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1D6674CC-3D50-6345-A3C3-0BB2D8ACE43C}"/>
                  </a:ext>
                </a:extLst>
              </p14:cNvPr>
              <p14:cNvContentPartPr/>
              <p14:nvPr/>
            </p14:nvContentPartPr>
            <p14:xfrm>
              <a:off x="4140351" y="1473423"/>
              <a:ext cx="206640" cy="19440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1D6674CC-3D50-6345-A3C3-0BB2D8ACE43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9911" y="1463002"/>
                <a:ext cx="226800" cy="214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FC36C725-37E8-8B4A-AA82-6F8AAB008F2B}"/>
                  </a:ext>
                </a:extLst>
              </p14:cNvPr>
              <p14:cNvContentPartPr/>
              <p14:nvPr/>
            </p14:nvContentPartPr>
            <p14:xfrm>
              <a:off x="6429591" y="1960503"/>
              <a:ext cx="93240" cy="32616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FC36C725-37E8-8B4A-AA82-6F8AAB008F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19151" y="1950075"/>
                <a:ext cx="113400" cy="346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6" name="Freihand 47">
                <a:extLst>
                  <a:ext uri="{FF2B5EF4-FFF2-40B4-BE49-F238E27FC236}">
                    <a16:creationId xmlns:a16="http://schemas.microsoft.com/office/drawing/2014/main" id="{9A8FF75E-D976-E342-91A0-20E43F71F51F}"/>
                  </a:ext>
                </a:extLst>
              </p14:cNvPr>
              <p14:cNvContentPartPr/>
              <p14:nvPr/>
            </p14:nvContentPartPr>
            <p14:xfrm>
              <a:off x="7113231" y="1995063"/>
              <a:ext cx="307800" cy="263160"/>
            </p14:xfrm>
          </p:contentPart>
        </mc:Choice>
        <mc:Fallback xmlns="">
          <p:pic>
            <p:nvPicPr>
              <p:cNvPr id="46" name="Freihand 47">
                <a:extLst>
                  <a:ext uri="{FF2B5EF4-FFF2-40B4-BE49-F238E27FC236}">
                    <a16:creationId xmlns:a16="http://schemas.microsoft.com/office/drawing/2014/main" id="{9A8FF75E-D976-E342-91A0-20E43F71F51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02791" y="1984623"/>
                <a:ext cx="3279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Freihand 48">
                <a:extLst>
                  <a:ext uri="{FF2B5EF4-FFF2-40B4-BE49-F238E27FC236}">
                    <a16:creationId xmlns:a16="http://schemas.microsoft.com/office/drawing/2014/main" id="{1BA8530D-C5A0-034F-801D-A49271407F5D}"/>
                  </a:ext>
                </a:extLst>
              </p14:cNvPr>
              <p14:cNvContentPartPr/>
              <p14:nvPr/>
            </p14:nvContentPartPr>
            <p14:xfrm>
              <a:off x="6624711" y="2040423"/>
              <a:ext cx="335160" cy="294480"/>
            </p14:xfrm>
          </p:contentPart>
        </mc:Choice>
        <mc:Fallback xmlns="">
          <p:pic>
            <p:nvPicPr>
              <p:cNvPr id="47" name="Freihand 48">
                <a:extLst>
                  <a:ext uri="{FF2B5EF4-FFF2-40B4-BE49-F238E27FC236}">
                    <a16:creationId xmlns:a16="http://schemas.microsoft.com/office/drawing/2014/main" id="{1BA8530D-C5A0-034F-801D-A49271407F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14271" y="2029983"/>
                <a:ext cx="3553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E491DD68-3701-974C-A2F3-E8481A9B3373}"/>
                  </a:ext>
                </a:extLst>
              </p14:cNvPr>
              <p14:cNvContentPartPr/>
              <p14:nvPr/>
            </p14:nvContentPartPr>
            <p14:xfrm>
              <a:off x="8565111" y="1892103"/>
              <a:ext cx="81360" cy="38232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E491DD68-3701-974C-A2F3-E8481A9B337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554625" y="1881663"/>
                <a:ext cx="10161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2" name="Freihand 1023">
                <a:extLst>
                  <a:ext uri="{FF2B5EF4-FFF2-40B4-BE49-F238E27FC236}">
                    <a16:creationId xmlns:a16="http://schemas.microsoft.com/office/drawing/2014/main" id="{CCC24C0D-6407-8745-BBAE-D3D5311F91A3}"/>
                  </a:ext>
                </a:extLst>
              </p14:cNvPr>
              <p14:cNvContentPartPr/>
              <p14:nvPr/>
            </p14:nvContentPartPr>
            <p14:xfrm>
              <a:off x="8124471" y="2148783"/>
              <a:ext cx="226800" cy="32760"/>
            </p14:xfrm>
          </p:contentPart>
        </mc:Choice>
        <mc:Fallback xmlns="">
          <p:pic>
            <p:nvPicPr>
              <p:cNvPr id="62" name="Freihand 1023">
                <a:extLst>
                  <a:ext uri="{FF2B5EF4-FFF2-40B4-BE49-F238E27FC236}">
                    <a16:creationId xmlns:a16="http://schemas.microsoft.com/office/drawing/2014/main" id="{CCC24C0D-6407-8745-BBAE-D3D5311F91A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16911" y="2141139"/>
                <a:ext cx="241920" cy="48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Freihand 1024">
                <a:extLst>
                  <a:ext uri="{FF2B5EF4-FFF2-40B4-BE49-F238E27FC236}">
                    <a16:creationId xmlns:a16="http://schemas.microsoft.com/office/drawing/2014/main" id="{B82676AD-8FE1-D24A-BFBF-553B016AC9DB}"/>
                  </a:ext>
                </a:extLst>
              </p14:cNvPr>
              <p14:cNvContentPartPr/>
              <p14:nvPr/>
            </p14:nvContentPartPr>
            <p14:xfrm>
              <a:off x="7521831" y="2003343"/>
              <a:ext cx="509760" cy="242640"/>
            </p14:xfrm>
          </p:contentPart>
        </mc:Choice>
        <mc:Fallback xmlns="">
          <p:pic>
            <p:nvPicPr>
              <p:cNvPr id="63" name="Freihand 1024">
                <a:extLst>
                  <a:ext uri="{FF2B5EF4-FFF2-40B4-BE49-F238E27FC236}">
                    <a16:creationId xmlns:a16="http://schemas.microsoft.com/office/drawing/2014/main" id="{B82676AD-8FE1-D24A-BFBF-553B016AC9D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11398" y="1992918"/>
                <a:ext cx="529906" cy="2627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5902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Office PowerPoint</Application>
  <PresentationFormat>Bildschirmpräsentation (4:3)</PresentationFormat>
  <Paragraphs>20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  <vt:variant>
        <vt:lpstr>Zielgruppenorientierte Präsentationen</vt:lpstr>
      </vt:variant>
      <vt:variant>
        <vt:i4>1</vt:i4>
      </vt:variant>
    </vt:vector>
  </HeadingPairs>
  <TitlesOfParts>
    <vt:vector size="10" baseType="lpstr">
      <vt:lpstr>Arial</vt:lpstr>
      <vt:lpstr>Calibri</vt:lpstr>
      <vt:lpstr>Cambria Math</vt:lpstr>
      <vt:lpstr>Larissa</vt:lpstr>
      <vt:lpstr>PowerPoint-Präsentation</vt:lpstr>
      <vt:lpstr>Data are modelled as vectors over the real space R</vt:lpstr>
      <vt:lpstr>Data are vectors, results become numbers</vt:lpstr>
      <vt:lpstr>Images are vectors</vt:lpstr>
      <vt:lpstr>Gray Value Images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FSM ML WS1920</dc:title>
  <dc:creator/>
  <cp:lastModifiedBy>Dieter Greipl</cp:lastModifiedBy>
  <cp:revision>826</cp:revision>
  <cp:lastPrinted>2019-06-25T11:26:41Z</cp:lastPrinted>
  <dcterms:created xsi:type="dcterms:W3CDTF">2012-07-04T19:43:59Z</dcterms:created>
  <dcterms:modified xsi:type="dcterms:W3CDTF">2019-10-07T09:25:19Z</dcterms:modified>
</cp:coreProperties>
</file>