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915" r:id="rId2"/>
    <p:sldId id="928" r:id="rId3"/>
  </p:sldIdLst>
  <p:sldSz cx="9144000" cy="6858000" type="screen4x3"/>
  <p:notesSz cx="6797675" cy="9928225"/>
  <p:custShowLst>
    <p:custShow name="public" id="0">
      <p:sldLst/>
    </p:custShow>
  </p:custShow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CCFF"/>
    <a:srgbClr val="0033CC"/>
    <a:srgbClr val="CCECFF"/>
    <a:srgbClr val="FF0000"/>
    <a:srgbClr val="FF3300"/>
    <a:srgbClr val="6699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1B27E-2F08-422C-A974-2767DF9907C0}" v="81" dt="2021-12-09T13:48:35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2127" autoAdjust="0"/>
  </p:normalViewPr>
  <p:slideViewPr>
    <p:cSldViewPr showGuides="1">
      <p:cViewPr varScale="1">
        <p:scale>
          <a:sx n="75" d="100"/>
          <a:sy n="75" d="100"/>
        </p:scale>
        <p:origin x="1459" y="67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3234" y="4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d97562fd-b189-437e-b91d-de7b81e9769e" providerId="ADAL" clId="{8F17D8EF-4205-4753-9E1B-069820783949}"/>
    <pc:docChg chg="custSel addSld modSld">
      <pc:chgData name=" " userId="d97562fd-b189-437e-b91d-de7b81e9769e" providerId="ADAL" clId="{8F17D8EF-4205-4753-9E1B-069820783949}" dt="2019-05-05T09:06:33.298" v="17" actId="20577"/>
      <pc:docMkLst>
        <pc:docMk/>
      </pc:docMkLst>
      <pc:sldChg chg="modSp">
        <pc:chgData name=" " userId="d97562fd-b189-437e-b91d-de7b81e9769e" providerId="ADAL" clId="{8F17D8EF-4205-4753-9E1B-069820783949}" dt="2019-05-05T09:06:33.298" v="17" actId="20577"/>
        <pc:sldMkLst>
          <pc:docMk/>
          <pc:sldMk cId="2823202252" sldId="915"/>
        </pc:sldMkLst>
        <pc:spChg chg="mod">
          <ac:chgData name=" " userId="d97562fd-b189-437e-b91d-de7b81e9769e" providerId="ADAL" clId="{8F17D8EF-4205-4753-9E1B-069820783949}" dt="2019-05-05T09:06:33.298" v="17" actId="20577"/>
          <ac:spMkLst>
            <pc:docMk/>
            <pc:sldMk cId="2823202252" sldId="915"/>
            <ac:spMk id="2" creationId="{71B1345E-CC76-4FB9-9C81-BD800988F028}"/>
          </ac:spMkLst>
        </pc:spChg>
      </pc:sldChg>
    </pc:docChg>
  </pc:docChgLst>
  <pc:docChgLst>
    <pc:chgData name=" " userId="d97562fd-b189-437e-b91d-de7b81e9769e" providerId="ADAL" clId="{6549E534-E40D-4143-9E6E-6A2C59E86CC3}"/>
    <pc:docChg chg="undo custSel addSld delSld modSld">
      <pc:chgData name=" " userId="d97562fd-b189-437e-b91d-de7b81e9769e" providerId="ADAL" clId="{6549E534-E40D-4143-9E6E-6A2C59E86CC3}" dt="2019-05-11T12:39:20.055" v="835" actId="20577"/>
      <pc:docMkLst>
        <pc:docMk/>
      </pc:docMkLst>
      <pc:sldChg chg="modSp">
        <pc:chgData name=" " userId="d97562fd-b189-437e-b91d-de7b81e9769e" providerId="ADAL" clId="{6549E534-E40D-4143-9E6E-6A2C59E86CC3}" dt="2019-05-11T11:33:17.348" v="38" actId="20577"/>
        <pc:sldMkLst>
          <pc:docMk/>
          <pc:sldMk cId="2823202252" sldId="915"/>
        </pc:sldMkLst>
        <pc:spChg chg="mod">
          <ac:chgData name=" " userId="d97562fd-b189-437e-b91d-de7b81e9769e" providerId="ADAL" clId="{6549E534-E40D-4143-9E6E-6A2C59E86CC3}" dt="2019-05-11T11:33:17.348" v="3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096EDB9C-0DEE-4E69-8023-6CDF9257CA57}"/>
    <pc:docChg chg="custSel addSld delSld modSld">
      <pc:chgData name=" " userId="d97562fd-b189-437e-b91d-de7b81e9769e" providerId="ADAL" clId="{096EDB9C-0DEE-4E69-8023-6CDF9257CA57}" dt="2019-06-16T12:12:43.117" v="230" actId="113"/>
      <pc:docMkLst>
        <pc:docMk/>
      </pc:docMkLst>
      <pc:sldChg chg="modSp">
        <pc:chgData name=" " userId="d97562fd-b189-437e-b91d-de7b81e9769e" providerId="ADAL" clId="{096EDB9C-0DEE-4E69-8023-6CDF9257CA57}" dt="2019-06-16T12:06:11.273" v="8" actId="20577"/>
        <pc:sldMkLst>
          <pc:docMk/>
          <pc:sldMk cId="2823202252" sldId="915"/>
        </pc:sldMkLst>
        <pc:spChg chg="mod">
          <ac:chgData name=" " userId="d97562fd-b189-437e-b91d-de7b81e9769e" providerId="ADAL" clId="{096EDB9C-0DEE-4E69-8023-6CDF9257CA57}" dt="2019-06-16T12:06:11.273" v="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D4589AB7-39D1-4EFD-BF8D-EDA7BF2CE673}"/>
    <pc:docChg chg="delSld modSld">
      <pc:chgData name="dgreipl" userId="d97562fd-b189-437e-b91d-de7b81e9769e" providerId="ADAL" clId="{D4589AB7-39D1-4EFD-BF8D-EDA7BF2CE673}" dt="2019-10-14T07:44:46.884" v="59" actId="20577"/>
      <pc:docMkLst>
        <pc:docMk/>
      </pc:docMkLst>
      <pc:sldChg chg="modSp">
        <pc:chgData name="dgreipl" userId="d97562fd-b189-437e-b91d-de7b81e9769e" providerId="ADAL" clId="{D4589AB7-39D1-4EFD-BF8D-EDA7BF2CE673}" dt="2019-10-14T07:44:46.884" v="59" actId="20577"/>
        <pc:sldMkLst>
          <pc:docMk/>
          <pc:sldMk cId="2823202252" sldId="915"/>
        </pc:sldMkLst>
        <pc:spChg chg="mod">
          <ac:chgData name="dgreipl" userId="d97562fd-b189-437e-b91d-de7b81e9769e" providerId="ADAL" clId="{D4589AB7-39D1-4EFD-BF8D-EDA7BF2CE673}" dt="2019-10-14T07:44:46.884" v="59" actId="20577"/>
          <ac:spMkLst>
            <pc:docMk/>
            <pc:sldMk cId="2823202252" sldId="915"/>
            <ac:spMk id="2" creationId="{71B1345E-CC76-4FB9-9C81-BD800988F028}"/>
          </ac:spMkLst>
        </pc:spChg>
      </pc:sldChg>
      <pc:sldChg chg="del">
        <pc:chgData name="dgreipl" userId="d97562fd-b189-437e-b91d-de7b81e9769e" providerId="ADAL" clId="{D4589AB7-39D1-4EFD-BF8D-EDA7BF2CE673}" dt="2019-10-06T16:10:26.936" v="0" actId="2696"/>
        <pc:sldMkLst>
          <pc:docMk/>
          <pc:sldMk cId="953541470" sldId="930"/>
        </pc:sldMkLst>
      </pc:sldChg>
      <pc:sldChg chg="del">
        <pc:chgData name="dgreipl" userId="d97562fd-b189-437e-b91d-de7b81e9769e" providerId="ADAL" clId="{D4589AB7-39D1-4EFD-BF8D-EDA7BF2CE673}" dt="2019-10-06T16:10:28.080" v="1" actId="2696"/>
        <pc:sldMkLst>
          <pc:docMk/>
          <pc:sldMk cId="1902524033" sldId="937"/>
        </pc:sldMkLst>
      </pc:sldChg>
    </pc:docChg>
  </pc:docChgLst>
  <pc:docChgLst>
    <pc:chgData name=" " userId="d97562fd-b189-437e-b91d-de7b81e9769e" providerId="ADAL" clId="{58814B3C-456C-4BEF-9D6C-048050C82574}"/>
    <pc:docChg chg="delSld modSld">
      <pc:chgData name=" " userId="d97562fd-b189-437e-b91d-de7b81e9769e" providerId="ADAL" clId="{58814B3C-456C-4BEF-9D6C-048050C82574}" dt="2019-06-16T11:55:58.772" v="25" actId="2711"/>
      <pc:docMkLst>
        <pc:docMk/>
      </pc:docMkLst>
      <pc:sldChg chg="modSp">
        <pc:chgData name=" " userId="d97562fd-b189-437e-b91d-de7b81e9769e" providerId="ADAL" clId="{58814B3C-456C-4BEF-9D6C-048050C82574}" dt="2019-06-16T11:55:08.450" v="18" actId="20577"/>
        <pc:sldMkLst>
          <pc:docMk/>
          <pc:sldMk cId="2823202252" sldId="915"/>
        </pc:sldMkLst>
        <pc:spChg chg="mod">
          <ac:chgData name=" " userId="d97562fd-b189-437e-b91d-de7b81e9769e" providerId="ADAL" clId="{58814B3C-456C-4BEF-9D6C-048050C82574}" dt="2019-06-16T11:55:08.450" v="1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dgreipl" userId="d97562fd-b189-437e-b91d-de7b81e9769e" providerId="ADAL" clId="{3A2B8B91-C5A2-4C49-B359-14B037908979}"/>
    <pc:docChg chg="undo custSel modSld sldOrd">
      <pc:chgData name="dgreipl" userId="d97562fd-b189-437e-b91d-de7b81e9769e" providerId="ADAL" clId="{3A2B8B91-C5A2-4C49-B359-14B037908979}" dt="2019-06-22T09:13:59.430" v="461"/>
      <pc:docMkLst>
        <pc:docMk/>
      </pc:docMkLst>
      <pc:sldChg chg="addSp delSp">
        <pc:chgData name="dgreipl" userId="d97562fd-b189-437e-b91d-de7b81e9769e" providerId="ADAL" clId="{3A2B8B91-C5A2-4C49-B359-14B037908979}" dt="2019-06-22T09:13:59.430" v="461"/>
        <pc:sldMkLst>
          <pc:docMk/>
          <pc:sldMk cId="3339216122" sldId="928"/>
        </pc:sldMkLst>
        <pc:inkChg chg="add del">
          <ac:chgData name="dgreipl" userId="d97562fd-b189-437e-b91d-de7b81e9769e" providerId="ADAL" clId="{3A2B8B91-C5A2-4C49-B359-14B037908979}" dt="2019-06-22T09:13:51.762" v="457"/>
          <ac:inkMkLst>
            <pc:docMk/>
            <pc:sldMk cId="3339216122" sldId="928"/>
            <ac:inkMk id="2" creationId="{126B3E92-6F36-884D-9F4B-9530D93779BD}"/>
          </ac:inkMkLst>
        </pc:inkChg>
        <pc:inkChg chg="add del">
          <ac:chgData name="dgreipl" userId="d97562fd-b189-437e-b91d-de7b81e9769e" providerId="ADAL" clId="{3A2B8B91-C5A2-4C49-B359-14B037908979}" dt="2019-06-22T09:13:51.382" v="456"/>
          <ac:inkMkLst>
            <pc:docMk/>
            <pc:sldMk cId="3339216122" sldId="928"/>
            <ac:inkMk id="3" creationId="{2D414425-EDCA-F149-A5C4-53A5E3BF46CA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5" creationId="{92389355-578D-9D4D-927D-DB0C31BAD59B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7" creationId="{D4442778-4255-4B48-84A4-F270C3190D18}"/>
          </ac:inkMkLst>
        </pc:inkChg>
        <pc:inkChg chg="add del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8" creationId="{EB31AFD7-0658-F14F-ACE4-F5B64F811C73}"/>
          </ac:inkMkLst>
        </pc:inkChg>
        <pc:inkChg chg="add reco">
          <ac:chgData name="dgreipl" userId="d97562fd-b189-437e-b91d-de7b81e9769e" providerId="ADAL" clId="{3A2B8B91-C5A2-4C49-B359-14B037908979}" dt="2019-06-22T09:13:59.430" v="461"/>
          <ac:inkMkLst>
            <pc:docMk/>
            <pc:sldMk cId="3339216122" sldId="928"/>
            <ac:inkMk id="9" creationId="{E3D73334-D9A7-E747-BA55-52D4DEC925E7}"/>
          </ac:inkMkLst>
        </pc:inkChg>
      </pc:sldChg>
    </pc:docChg>
  </pc:docChgLst>
  <pc:docChgLst>
    <pc:chgData name=" " userId="d97562fd-b189-437e-b91d-de7b81e9769e" providerId="ADAL" clId="{C219EB13-C6E0-4977-AFEF-1E46FBCAAC7F}"/>
    <pc:docChg chg="undo custSel addSld delSld modSld sldOrd">
      <pc:chgData name=" " userId="d97562fd-b189-437e-b91d-de7b81e9769e" providerId="ADAL" clId="{C219EB13-C6E0-4977-AFEF-1E46FBCAAC7F}" dt="2019-06-22T08:02:04.122" v="983" actId="1076"/>
      <pc:docMkLst>
        <pc:docMk/>
      </pc:docMkLst>
      <pc:sldChg chg="modSp">
        <pc:chgData name=" " userId="d97562fd-b189-437e-b91d-de7b81e9769e" providerId="ADAL" clId="{C219EB13-C6E0-4977-AFEF-1E46FBCAAC7F}" dt="2019-06-22T07:10:01.807" v="93" actId="20577"/>
        <pc:sldMkLst>
          <pc:docMk/>
          <pc:sldMk cId="2823202252" sldId="915"/>
        </pc:sldMkLst>
        <pc:spChg chg="mod">
          <ac:chgData name=" " userId="d97562fd-b189-437e-b91d-de7b81e9769e" providerId="ADAL" clId="{C219EB13-C6E0-4977-AFEF-1E46FBCAAC7F}" dt="2019-06-22T06:41:38.137" v="60" actId="20577"/>
          <ac:spMkLst>
            <pc:docMk/>
            <pc:sldMk cId="2823202252" sldId="915"/>
            <ac:spMk id="2" creationId="{71B1345E-CC76-4FB9-9C81-BD800988F028}"/>
          </ac:spMkLst>
        </pc:spChg>
        <pc:spChg chg="mod">
          <ac:chgData name=" " userId="d97562fd-b189-437e-b91d-de7b81e9769e" providerId="ADAL" clId="{C219EB13-C6E0-4977-AFEF-1E46FBCAAC7F}" dt="2019-06-22T07:10:01.807" v="93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BD4AA30F-6C43-4787-AF83-6748068ED154}"/>
    <pc:docChg chg="undo custSel addSld delSld modSld sldOrd modNotesMaster modHandout">
      <pc:chgData name=" " userId="d97562fd-b189-437e-b91d-de7b81e9769e" providerId="ADAL" clId="{BD4AA30F-6C43-4787-AF83-6748068ED154}" dt="2019-06-25T12:23:05.708" v="6540" actId="403"/>
      <pc:docMkLst>
        <pc:docMk/>
      </pc:docMkLst>
      <pc:sldChg chg="modSp">
        <pc:chgData name=" " userId="d97562fd-b189-437e-b91d-de7b81e9769e" providerId="ADAL" clId="{BD4AA30F-6C43-4787-AF83-6748068ED154}" dt="2019-06-22T08:09:56.225" v="70" actId="20577"/>
        <pc:sldMkLst>
          <pc:docMk/>
          <pc:sldMk cId="2823202252" sldId="915"/>
        </pc:sldMkLst>
        <pc:spChg chg="mod">
          <ac:chgData name=" " userId="d97562fd-b189-437e-b91d-de7b81e9769e" providerId="ADAL" clId="{BD4AA30F-6C43-4787-AF83-6748068ED154}" dt="2019-06-22T08:09:56.225" v="70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addSp delSp modSp add">
        <pc:chgData name=" " userId="d97562fd-b189-437e-b91d-de7b81e9769e" providerId="ADAL" clId="{BD4AA30F-6C43-4787-AF83-6748068ED154}" dt="2019-06-25T11:50:26.717" v="5834" actId="20577"/>
        <pc:sldMkLst>
          <pc:docMk/>
          <pc:sldMk cId="3339216122" sldId="928"/>
        </pc:sldMkLst>
        <pc:spChg chg="add mod">
          <ac:chgData name=" " userId="d97562fd-b189-437e-b91d-de7b81e9769e" providerId="ADAL" clId="{BD4AA30F-6C43-4787-AF83-6748068ED154}" dt="2019-06-25T10:58:59.120" v="4436" actId="1076"/>
          <ac:spMkLst>
            <pc:docMk/>
            <pc:sldMk cId="3339216122" sldId="928"/>
            <ac:spMk id="2" creationId="{FB254D96-D075-4D05-8D07-84396E80AD02}"/>
          </ac:spMkLst>
        </pc:spChg>
        <pc:spChg chg="mod">
          <ac:chgData name=" " userId="d97562fd-b189-437e-b91d-de7b81e9769e" providerId="ADAL" clId="{BD4AA30F-6C43-4787-AF83-6748068ED154}" dt="2019-06-22T14:12:31.387" v="1907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BD4AA30F-6C43-4787-AF83-6748068ED154}" dt="2019-06-25T11:50:26.717" v="5834" actId="20577"/>
          <ac:spMkLst>
            <pc:docMk/>
            <pc:sldMk cId="3339216122" sldId="928"/>
            <ac:spMk id="6" creationId="{4100B100-A7B2-443D-AE6A-2C4B0497AF20}"/>
          </ac:spMkLst>
        </pc:spChg>
        <pc:spChg chg="add mod">
          <ac:chgData name=" " userId="d97562fd-b189-437e-b91d-de7b81e9769e" providerId="ADAL" clId="{BD4AA30F-6C43-4787-AF83-6748068ED154}" dt="2019-06-22T14:06:07.181" v="1793" actId="1076"/>
          <ac:spMkLst>
            <pc:docMk/>
            <pc:sldMk cId="3339216122" sldId="928"/>
            <ac:spMk id="10" creationId="{834CE1D1-B297-4AFA-82DF-F6FF3DD0B63C}"/>
          </ac:spMkLst>
        </pc:spChg>
        <pc:spChg chg="add mod">
          <ac:chgData name=" " userId="d97562fd-b189-437e-b91d-de7b81e9769e" providerId="ADAL" clId="{BD4AA30F-6C43-4787-AF83-6748068ED154}" dt="2019-06-25T11:00:03.033" v="4542" actId="122"/>
          <ac:spMkLst>
            <pc:docMk/>
            <pc:sldMk cId="3339216122" sldId="928"/>
            <ac:spMk id="14" creationId="{866CC298-22A4-47A2-B396-830547ABFFE0}"/>
          </ac:spMkLst>
        </pc:spChg>
        <pc:spChg chg="add mod">
          <ac:chgData name=" " userId="d97562fd-b189-437e-b91d-de7b81e9769e" providerId="ADAL" clId="{BD4AA30F-6C43-4787-AF83-6748068ED154}" dt="2019-06-25T11:14:53.427" v="5214" actId="20577"/>
          <ac:spMkLst>
            <pc:docMk/>
            <pc:sldMk cId="3339216122" sldId="928"/>
            <ac:spMk id="17" creationId="{7942F12D-06F3-4703-BAF4-765136C912B5}"/>
          </ac:spMkLst>
        </pc:spChg>
        <pc:spChg chg="add mod">
          <ac:chgData name=" " userId="d97562fd-b189-437e-b91d-de7b81e9769e" providerId="ADAL" clId="{BD4AA30F-6C43-4787-AF83-6748068ED154}" dt="2019-06-25T11:00:15.104" v="4543" actId="1076"/>
          <ac:spMkLst>
            <pc:docMk/>
            <pc:sldMk cId="3339216122" sldId="928"/>
            <ac:spMk id="30" creationId="{8ABEF348-D903-4626-B20C-12B29542564F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8" creationId="{21B46663-C803-4946-9D64-8B8798A83480}"/>
          </ac:spMkLst>
        </pc:spChg>
        <pc:spChg chg="del">
          <ac:chgData name=" " userId="d97562fd-b189-437e-b91d-de7b81e9769e" providerId="ADAL" clId="{BD4AA30F-6C43-4787-AF83-6748068ED154}" dt="2019-06-22T09:13:29.805" v="1314" actId="478"/>
          <ac:spMkLst>
            <pc:docMk/>
            <pc:sldMk cId="3339216122" sldId="928"/>
            <ac:spMk id="39" creationId="{D9F4CB95-E950-49E1-A435-682A71F9CAE9}"/>
          </ac:spMkLst>
        </pc:spChg>
        <pc:spChg chg="del mod">
          <ac:chgData name=" " userId="d97562fd-b189-437e-b91d-de7b81e9769e" providerId="ADAL" clId="{BD4AA30F-6C43-4787-AF83-6748068ED154}" dt="2019-06-22T09:16:33.573" v="1344" actId="478"/>
          <ac:spMkLst>
            <pc:docMk/>
            <pc:sldMk cId="3339216122" sldId="928"/>
            <ac:spMk id="48" creationId="{9310D68A-32AD-460B-B942-1D461CD6D237}"/>
          </ac:spMkLst>
        </pc:spChg>
        <pc:spChg chg="mod">
          <ac:chgData name=" " userId="d97562fd-b189-437e-b91d-de7b81e9769e" providerId="ADAL" clId="{BD4AA30F-6C43-4787-AF83-6748068ED154}" dt="2019-06-22T09:18:02.780" v="1360" actId="20577"/>
          <ac:spMkLst>
            <pc:docMk/>
            <pc:sldMk cId="3339216122" sldId="928"/>
            <ac:spMk id="63" creationId="{6BB1CBC6-EB82-40C1-8434-45ED72C53375}"/>
          </ac:spMkLst>
        </pc:spChg>
        <pc:spChg chg="del mod">
          <ac:chgData name=" " userId="d97562fd-b189-437e-b91d-de7b81e9769e" providerId="ADAL" clId="{BD4AA30F-6C43-4787-AF83-6748068ED154}" dt="2019-06-22T09:16:28.333" v="1342" actId="478"/>
          <ac:spMkLst>
            <pc:docMk/>
            <pc:sldMk cId="3339216122" sldId="928"/>
            <ac:spMk id="64" creationId="{E5F6F2EE-428C-483B-9E46-CB0508CF0EF0}"/>
          </ac:spMkLst>
        </pc:spChg>
        <pc:inkChg chg="del mod">
          <ac:chgData name=" " userId="d97562fd-b189-437e-b91d-de7b81e9769e" providerId="ADAL" clId="{BD4AA30F-6C43-4787-AF83-6748068ED154}" dt="2019-06-22T09:18:37.927" v="1363" actId="478"/>
          <ac:inkMkLst>
            <pc:docMk/>
            <pc:sldMk cId="3339216122" sldId="928"/>
            <ac:inkMk id="9" creationId="{E3D73334-D9A7-E747-BA55-52D4DEC925E7}"/>
          </ac:inkMkLst>
        </pc:inkChg>
        <pc:cxnChg chg="add mod">
          <ac:chgData name=" " userId="d97562fd-b189-437e-b91d-de7b81e9769e" providerId="ADAL" clId="{BD4AA30F-6C43-4787-AF83-6748068ED154}" dt="2019-06-22T09:19:36.115" v="1373" actId="14100"/>
          <ac:cxnSpMkLst>
            <pc:docMk/>
            <pc:sldMk cId="3339216122" sldId="928"/>
            <ac:cxnSpMk id="3" creationId="{F6E54F9D-226E-4130-93CB-039F0632A5B9}"/>
          </ac:cxnSpMkLst>
        </pc:cxnChg>
        <pc:cxnChg chg="add mod">
          <ac:chgData name=" " userId="d97562fd-b189-437e-b91d-de7b81e9769e" providerId="ADAL" clId="{BD4AA30F-6C43-4787-AF83-6748068ED154}" dt="2019-06-22T09:18:46.839" v="1366" actId="14100"/>
          <ac:cxnSpMkLst>
            <pc:docMk/>
            <pc:sldMk cId="3339216122" sldId="928"/>
            <ac:cxnSpMk id="12" creationId="{662FDF03-A906-475A-85BD-F4E620C354DD}"/>
          </ac:cxnSpMkLst>
        </pc:cxnChg>
        <pc:cxnChg chg="mod">
          <ac:chgData name=" " userId="d97562fd-b189-437e-b91d-de7b81e9769e" providerId="ADAL" clId="{BD4AA30F-6C43-4787-AF83-6748068ED154}" dt="2019-06-22T09:16:37.676" v="1345" actId="1076"/>
          <ac:cxnSpMkLst>
            <pc:docMk/>
            <pc:sldMk cId="3339216122" sldId="928"/>
            <ac:cxnSpMk id="16" creationId="{113B59BC-2F38-42B2-B5F8-791F95F55F50}"/>
          </ac:cxnSpMkLst>
        </pc:cxnChg>
        <pc:cxnChg chg="add mod">
          <ac:chgData name=" " userId="d97562fd-b189-437e-b91d-de7b81e9769e" providerId="ADAL" clId="{BD4AA30F-6C43-4787-AF83-6748068ED154}" dt="2019-06-22T09:18:51.143" v="1367" actId="14100"/>
          <ac:cxnSpMkLst>
            <pc:docMk/>
            <pc:sldMk cId="3339216122" sldId="928"/>
            <ac:cxnSpMk id="25" creationId="{AB2033C0-99DE-418F-985A-3EA5759F5A2E}"/>
          </ac:cxnSpMkLst>
        </pc:cxnChg>
        <pc:cxnChg chg="add mod">
          <ac:chgData name=" " userId="d97562fd-b189-437e-b91d-de7b81e9769e" providerId="ADAL" clId="{BD4AA30F-6C43-4787-AF83-6748068ED154}" dt="2019-06-22T09:20:37.811" v="1435" actId="14100"/>
          <ac:cxnSpMkLst>
            <pc:docMk/>
            <pc:sldMk cId="3339216122" sldId="928"/>
            <ac:cxnSpMk id="32" creationId="{EE7C6372-917F-4479-A344-6DEF9D5255B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1" creationId="{D3B14690-C23C-496D-879F-5171B861CBCD}"/>
          </ac:cxnSpMkLst>
        </pc:cxnChg>
        <pc:cxnChg chg="del">
          <ac:chgData name=" " userId="d97562fd-b189-437e-b91d-de7b81e9769e" providerId="ADAL" clId="{BD4AA30F-6C43-4787-AF83-6748068ED154}" dt="2019-06-22T09:13:29.805" v="1314" actId="478"/>
          <ac:cxnSpMkLst>
            <pc:docMk/>
            <pc:sldMk cId="3339216122" sldId="928"/>
            <ac:cxnSpMk id="43" creationId="{3966E9BD-B32B-4AC0-B130-A8BCD8440400}"/>
          </ac:cxnSpMkLst>
        </pc:cxnChg>
        <pc:cxnChg chg="del mod">
          <ac:chgData name=" " userId="d97562fd-b189-437e-b91d-de7b81e9769e" providerId="ADAL" clId="{BD4AA30F-6C43-4787-AF83-6748068ED154}" dt="2019-06-22T09:16:30.804" v="1343" actId="478"/>
          <ac:cxnSpMkLst>
            <pc:docMk/>
            <pc:sldMk cId="3339216122" sldId="928"/>
            <ac:cxnSpMk id="65" creationId="{B2A95462-BC5B-48EE-BCFD-86298135D404}"/>
          </ac:cxnSpMkLst>
        </pc:cxnChg>
      </pc:sldChg>
      <pc:sldChg chg="delSp modSp add ord">
        <pc:chgData name=" " userId="d97562fd-b189-437e-b91d-de7b81e9769e" providerId="ADAL" clId="{BD4AA30F-6C43-4787-AF83-6748068ED154}" dt="2019-06-25T11:52:40.893" v="6028" actId="20577"/>
        <pc:sldMkLst>
          <pc:docMk/>
          <pc:sldMk cId="953541470" sldId="930"/>
        </pc:sldMkLst>
        <pc:spChg chg="mod">
          <ac:chgData name=" " userId="d97562fd-b189-437e-b91d-de7b81e9769e" providerId="ADAL" clId="{BD4AA30F-6C43-4787-AF83-6748068ED154}" dt="2019-06-25T11:52:40.893" v="6028" actId="20577"/>
          <ac:spMkLst>
            <pc:docMk/>
            <pc:sldMk cId="953541470" sldId="930"/>
            <ac:spMk id="5" creationId="{D8CCD93D-AFF0-4AD2-9D9F-963E336FFF8D}"/>
          </ac:spMkLst>
        </pc:spChg>
        <pc:spChg chg="del mod">
          <ac:chgData name=" " userId="d97562fd-b189-437e-b91d-de7b81e9769e" providerId="ADAL" clId="{BD4AA30F-6C43-4787-AF83-6748068ED154}" dt="2019-06-25T11:52:34.070" v="6022" actId="478"/>
          <ac:spMkLst>
            <pc:docMk/>
            <pc:sldMk cId="953541470" sldId="930"/>
            <ac:spMk id="6" creationId="{2EAC4E0D-74E9-4C47-91D8-122B7D74AA58}"/>
          </ac:spMkLst>
        </pc:spChg>
      </pc:sldChg>
      <pc:sldChg chg="addSp delSp modSp add modTransition">
        <pc:chgData name=" " userId="d97562fd-b189-437e-b91d-de7b81e9769e" providerId="ADAL" clId="{BD4AA30F-6C43-4787-AF83-6748068ED154}" dt="2019-06-25T11:53:08.542" v="6052" actId="20577"/>
        <pc:sldMkLst>
          <pc:docMk/>
          <pc:sldMk cId="1902524033" sldId="937"/>
        </pc:sldMkLst>
        <pc:spChg chg="del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2" creationId="{799F5162-2CA0-49EC-BA1A-5A0C3062B45E}"/>
          </ac:spMkLst>
        </pc:spChg>
        <pc:spChg chg="del mod">
          <ac:chgData name=" " userId="d97562fd-b189-437e-b91d-de7b81e9769e" providerId="ADAL" clId="{BD4AA30F-6C43-4787-AF83-6748068ED154}" dt="2019-06-25T11:09:01.963" v="4834"/>
          <ac:spMkLst>
            <pc:docMk/>
            <pc:sldMk cId="1902524033" sldId="937"/>
            <ac:spMk id="3" creationId="{A0C93651-2BD9-45C4-96D1-821C78005462}"/>
          </ac:spMkLst>
        </pc:spChg>
        <pc:spChg chg="add mod">
          <ac:chgData name=" " userId="d97562fd-b189-437e-b91d-de7b81e9769e" providerId="ADAL" clId="{BD4AA30F-6C43-4787-AF83-6748068ED154}" dt="2019-06-25T11:17:24.263" v="5330" actId="20577"/>
          <ac:spMkLst>
            <pc:docMk/>
            <pc:sldMk cId="1902524033" sldId="937"/>
            <ac:spMk id="4" creationId="{8B5B6F78-750C-4A69-BC2C-8874D24399FC}"/>
          </ac:spMkLst>
        </pc:spChg>
        <pc:spChg chg="add del mod">
          <ac:chgData name=" " userId="d97562fd-b189-437e-b91d-de7b81e9769e" providerId="ADAL" clId="{BD4AA30F-6C43-4787-AF83-6748068ED154}" dt="2019-06-25T11:09:47.265" v="4904" actId="478"/>
          <ac:spMkLst>
            <pc:docMk/>
            <pc:sldMk cId="1902524033" sldId="937"/>
            <ac:spMk id="5" creationId="{45A8EE7D-BF4C-4563-A8AB-15DC5477B394}"/>
          </ac:spMkLst>
        </pc:spChg>
        <pc:spChg chg="add mod">
          <ac:chgData name=" " userId="d97562fd-b189-437e-b91d-de7b81e9769e" providerId="ADAL" clId="{BD4AA30F-6C43-4787-AF83-6748068ED154}" dt="2019-06-25T11:53:08.542" v="6052" actId="20577"/>
          <ac:spMkLst>
            <pc:docMk/>
            <pc:sldMk cId="1902524033" sldId="937"/>
            <ac:spMk id="6" creationId="{3FC4255B-8C71-4326-83E3-07EC48C04AEA}"/>
          </ac:spMkLst>
        </pc:spChg>
        <pc:spChg chg="add mod">
          <ac:chgData name=" " userId="d97562fd-b189-437e-b91d-de7b81e9769e" providerId="ADAL" clId="{BD4AA30F-6C43-4787-AF83-6748068ED154}" dt="2019-06-25T11:17:14.788" v="5327" actId="115"/>
          <ac:spMkLst>
            <pc:docMk/>
            <pc:sldMk cId="1902524033" sldId="937"/>
            <ac:spMk id="7" creationId="{79B8CAD6-C925-457F-BFBE-A91887C32B81}"/>
          </ac:spMkLst>
        </pc:spChg>
      </pc:sldChg>
    </pc:docChg>
  </pc:docChgLst>
  <pc:docChgLst>
    <pc:chgData name="Dieter" userId="d97562fd-b189-437e-b91d-de7b81e9769e" providerId="ADAL" clId="{24EA7EF6-AC68-4371-ABDB-5CEADB461A5A}"/>
    <pc:docChg chg="modSld">
      <pc:chgData name="Dieter" userId="d97562fd-b189-437e-b91d-de7b81e9769e" providerId="ADAL" clId="{24EA7EF6-AC68-4371-ABDB-5CEADB461A5A}" dt="2020-11-23T13:00:21.041" v="3" actId="20577"/>
      <pc:docMkLst>
        <pc:docMk/>
      </pc:docMkLst>
      <pc:sldChg chg="modSp mod">
        <pc:chgData name="Dieter" userId="d97562fd-b189-437e-b91d-de7b81e9769e" providerId="ADAL" clId="{24EA7EF6-AC68-4371-ABDB-5CEADB461A5A}" dt="2020-11-23T13:00:21.041" v="3" actId="20577"/>
        <pc:sldMkLst>
          <pc:docMk/>
          <pc:sldMk cId="3339216122" sldId="928"/>
        </pc:sldMkLst>
        <pc:spChg chg="mod">
          <ac:chgData name="Dieter" userId="d97562fd-b189-437e-b91d-de7b81e9769e" providerId="ADAL" clId="{24EA7EF6-AC68-4371-ABDB-5CEADB461A5A}" dt="2020-11-23T13:00:21.041" v="3" actId="20577"/>
          <ac:spMkLst>
            <pc:docMk/>
            <pc:sldMk cId="3339216122" sldId="928"/>
            <ac:spMk id="17" creationId="{7942F12D-06F3-4703-BAF4-765136C912B5}"/>
          </ac:spMkLst>
        </pc:spChg>
        <pc:spChg chg="mod">
          <ac:chgData name="Dieter" userId="d97562fd-b189-437e-b91d-de7b81e9769e" providerId="ADAL" clId="{24EA7EF6-AC68-4371-ABDB-5CEADB461A5A}" dt="2020-11-23T12:58:57.327" v="1" actId="20577"/>
          <ac:spMkLst>
            <pc:docMk/>
            <pc:sldMk cId="3339216122" sldId="928"/>
            <ac:spMk id="63" creationId="{6BB1CBC6-EB82-40C1-8434-45ED72C53375}"/>
          </ac:spMkLst>
        </pc:spChg>
      </pc:sldChg>
    </pc:docChg>
  </pc:docChgLst>
  <pc:docChgLst>
    <pc:chgData name=" " userId="d97562fd-b189-437e-b91d-de7b81e9769e" providerId="ADAL" clId="{6C8009ED-A960-4A9A-9BB5-EF47FD5A7A8E}"/>
    <pc:docChg chg="custSel addSld delSld modSld">
      <pc:chgData name=" " userId="d97562fd-b189-437e-b91d-de7b81e9769e" providerId="ADAL" clId="{6C8009ED-A960-4A9A-9BB5-EF47FD5A7A8E}" dt="2019-07-01T17:35:32.135" v="597" actId="20577"/>
      <pc:docMkLst>
        <pc:docMk/>
      </pc:docMkLst>
      <pc:sldChg chg="modSp">
        <pc:chgData name=" " userId="d97562fd-b189-437e-b91d-de7b81e9769e" providerId="ADAL" clId="{6C8009ED-A960-4A9A-9BB5-EF47FD5A7A8E}" dt="2019-06-26T06:00:55.089" v="163" actId="20577"/>
        <pc:sldMkLst>
          <pc:docMk/>
          <pc:sldMk cId="2823202252" sldId="915"/>
        </pc:sldMkLst>
        <pc:spChg chg="mod">
          <ac:chgData name=" " userId="d97562fd-b189-437e-b91d-de7b81e9769e" providerId="ADAL" clId="{6C8009ED-A960-4A9A-9BB5-EF47FD5A7A8E}" dt="2019-06-26T06:00:55.089" v="163" actId="20577"/>
          <ac:spMkLst>
            <pc:docMk/>
            <pc:sldMk cId="2823202252" sldId="915"/>
            <ac:spMk id="4" creationId="{4B948360-B672-4DD7-BDBE-C4D39DA10A40}"/>
          </ac:spMkLst>
        </pc:spChg>
      </pc:sldChg>
      <pc:sldChg chg="modSp">
        <pc:chgData name=" " userId="d97562fd-b189-437e-b91d-de7b81e9769e" providerId="ADAL" clId="{6C8009ED-A960-4A9A-9BB5-EF47FD5A7A8E}" dt="2019-06-26T06:01:22.787" v="197" actId="20577"/>
        <pc:sldMkLst>
          <pc:docMk/>
          <pc:sldMk cId="3339216122" sldId="928"/>
        </pc:sldMkLst>
        <pc:spChg chg="mod">
          <ac:chgData name=" " userId="d97562fd-b189-437e-b91d-de7b81e9769e" providerId="ADAL" clId="{6C8009ED-A960-4A9A-9BB5-EF47FD5A7A8E}" dt="2019-06-26T05:50:29.730" v="122" actId="20577"/>
          <ac:spMkLst>
            <pc:docMk/>
            <pc:sldMk cId="3339216122" sldId="928"/>
            <ac:spMk id="4" creationId="{7A88607B-E9EB-4457-98BD-E2EBA96AFF92}"/>
          </ac:spMkLst>
        </pc:spChg>
        <pc:spChg chg="mod">
          <ac:chgData name=" " userId="d97562fd-b189-437e-b91d-de7b81e9769e" providerId="ADAL" clId="{6C8009ED-A960-4A9A-9BB5-EF47FD5A7A8E}" dt="2019-06-26T05:49:50.549" v="95" actId="20577"/>
          <ac:spMkLst>
            <pc:docMk/>
            <pc:sldMk cId="3339216122" sldId="928"/>
            <ac:spMk id="14" creationId="{866CC298-22A4-47A2-B396-830547ABFFE0}"/>
          </ac:spMkLst>
        </pc:spChg>
        <pc:spChg chg="mod">
          <ac:chgData name=" " userId="d97562fd-b189-437e-b91d-de7b81e9769e" providerId="ADAL" clId="{6C8009ED-A960-4A9A-9BB5-EF47FD5A7A8E}" dt="2019-06-26T06:01:08.344" v="186" actId="20577"/>
          <ac:spMkLst>
            <pc:docMk/>
            <pc:sldMk cId="3339216122" sldId="928"/>
            <ac:spMk id="17" creationId="{7942F12D-06F3-4703-BAF4-765136C912B5}"/>
          </ac:spMkLst>
        </pc:spChg>
        <pc:spChg chg="mod">
          <ac:chgData name=" " userId="d97562fd-b189-437e-b91d-de7b81e9769e" providerId="ADAL" clId="{6C8009ED-A960-4A9A-9BB5-EF47FD5A7A8E}" dt="2019-06-26T06:01:22.787" v="197" actId="20577"/>
          <ac:spMkLst>
            <pc:docMk/>
            <pc:sldMk cId="3339216122" sldId="928"/>
            <ac:spMk id="30" creationId="{8ABEF348-D903-4626-B20C-12B29542564F}"/>
          </ac:spMkLst>
        </pc:spChg>
      </pc:sldChg>
      <pc:sldChg chg="addSp delSp modSp">
        <pc:chgData name=" " userId="d97562fd-b189-437e-b91d-de7b81e9769e" providerId="ADAL" clId="{6C8009ED-A960-4A9A-9BB5-EF47FD5A7A8E}" dt="2019-06-30T07:31:36.877" v="591" actId="478"/>
        <pc:sldMkLst>
          <pc:docMk/>
          <pc:sldMk cId="953541470" sldId="930"/>
        </pc:sldMkLst>
        <pc:spChg chg="mod">
          <ac:chgData name=" " userId="d97562fd-b189-437e-b91d-de7b81e9769e" providerId="ADAL" clId="{6C8009ED-A960-4A9A-9BB5-EF47FD5A7A8E}" dt="2019-06-30T07:30:13.099" v="568" actId="27636"/>
          <ac:spMkLst>
            <pc:docMk/>
            <pc:sldMk cId="953541470" sldId="930"/>
            <ac:spMk id="5" creationId="{D8CCD93D-AFF0-4AD2-9D9F-963E336FFF8D}"/>
          </ac:spMkLst>
        </pc:spChg>
        <pc:spChg chg="add del mod">
          <ac:chgData name=" " userId="d97562fd-b189-437e-b91d-de7b81e9769e" providerId="ADAL" clId="{6C8009ED-A960-4A9A-9BB5-EF47FD5A7A8E}" dt="2019-06-30T07:31:36.877" v="591" actId="478"/>
          <ac:spMkLst>
            <pc:docMk/>
            <pc:sldMk cId="953541470" sldId="930"/>
            <ac:spMk id="6" creationId="{4AABE66A-0B23-4680-BBBA-73E8ECB3497F}"/>
          </ac:spMkLst>
        </pc:spChg>
      </pc:sldChg>
      <pc:sldChg chg="addSp modSp add del">
        <pc:chgData name=" " userId="d97562fd-b189-437e-b91d-de7b81e9769e" providerId="ADAL" clId="{6C8009ED-A960-4A9A-9BB5-EF47FD5A7A8E}" dt="2019-07-01T17:35:32.135" v="597" actId="20577"/>
        <pc:sldMkLst>
          <pc:docMk/>
          <pc:sldMk cId="1902524033" sldId="937"/>
        </pc:sldMkLst>
        <pc:spChg chg="add mod">
          <ac:chgData name=" " userId="d97562fd-b189-437e-b91d-de7b81e9769e" providerId="ADAL" clId="{6C8009ED-A960-4A9A-9BB5-EF47FD5A7A8E}" dt="2019-06-26T06:03:27.290" v="402" actId="20577"/>
          <ac:spMkLst>
            <pc:docMk/>
            <pc:sldMk cId="1902524033" sldId="937"/>
            <ac:spMk id="5" creationId="{AA0A76AD-EA2F-45B8-BBDC-3EB17847D977}"/>
          </ac:spMkLst>
        </pc:spChg>
        <pc:spChg chg="mod">
          <ac:chgData name=" " userId="d97562fd-b189-437e-b91d-de7b81e9769e" providerId="ADAL" clId="{6C8009ED-A960-4A9A-9BB5-EF47FD5A7A8E}" dt="2019-07-01T17:35:32.135" v="597" actId="20577"/>
          <ac:spMkLst>
            <pc:docMk/>
            <pc:sldMk cId="1902524033" sldId="937"/>
            <ac:spMk id="6" creationId="{3FC4255B-8C71-4326-83E3-07EC48C04AEA}"/>
          </ac:spMkLst>
        </pc:spChg>
      </pc:sldChg>
    </pc:docChg>
  </pc:docChgLst>
  <pc:docChgLst>
    <pc:chgData name=" " userId="d97562fd-b189-437e-b91d-de7b81e9769e" providerId="ADAL" clId="{C3A0C212-AA00-4A1B-A869-6B0D2FD56212}"/>
    <pc:docChg chg="undo custSel addSld delSld modSld sldOrd">
      <pc:chgData name=" " userId="d97562fd-b189-437e-b91d-de7b81e9769e" providerId="ADAL" clId="{C3A0C212-AA00-4A1B-A869-6B0D2FD56212}" dt="2019-06-14T15:32:39.909" v="3407" actId="20577"/>
      <pc:docMkLst>
        <pc:docMk/>
      </pc:docMkLst>
      <pc:sldChg chg="modSp">
        <pc:chgData name=" " userId="d97562fd-b189-437e-b91d-de7b81e9769e" providerId="ADAL" clId="{C3A0C212-AA00-4A1B-A869-6B0D2FD56212}" dt="2019-06-12T15:43:47.679" v="27" actId="20577"/>
        <pc:sldMkLst>
          <pc:docMk/>
          <pc:sldMk cId="2823202252" sldId="915"/>
        </pc:sldMkLst>
        <pc:spChg chg="mod">
          <ac:chgData name=" " userId="d97562fd-b189-437e-b91d-de7b81e9769e" providerId="ADAL" clId="{C3A0C212-AA00-4A1B-A869-6B0D2FD56212}" dt="2019-06-12T15:43:47.679" v="2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7020485D-1EC6-4584-BC56-02070D91AEE4}"/>
    <pc:docChg chg="undo custSel addSld delSld modSld">
      <pc:chgData name=" " userId="d97562fd-b189-437e-b91d-de7b81e9769e" providerId="ADAL" clId="{7020485D-1EC6-4584-BC56-02070D91AEE4}" dt="2019-05-26T09:26:41.845" v="3130" actId="20577"/>
      <pc:docMkLst>
        <pc:docMk/>
      </pc:docMkLst>
      <pc:sldChg chg="modSp">
        <pc:chgData name=" " userId="d97562fd-b189-437e-b91d-de7b81e9769e" providerId="ADAL" clId="{7020485D-1EC6-4584-BC56-02070D91AEE4}" dt="2019-05-26T08:30:28.406" v="88" actId="20577"/>
        <pc:sldMkLst>
          <pc:docMk/>
          <pc:sldMk cId="2823202252" sldId="915"/>
        </pc:sldMkLst>
        <pc:spChg chg="mod">
          <ac:chgData name=" " userId="d97562fd-b189-437e-b91d-de7b81e9769e" providerId="ADAL" clId="{7020485D-1EC6-4584-BC56-02070D91AEE4}" dt="2019-05-26T08:30:28.406" v="88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3BAD6421-2A50-4CEA-9EEC-D5F0A76FFEC1}"/>
    <pc:docChg chg="custSel modSld">
      <pc:chgData name=" " userId="d97562fd-b189-437e-b91d-de7b81e9769e" providerId="ADAL" clId="{3BAD6421-2A50-4CEA-9EEC-D5F0A76FFEC1}" dt="2019-06-03T13:32:21.926" v="14" actId="20577"/>
      <pc:docMkLst>
        <pc:docMk/>
      </pc:docMkLst>
    </pc:docChg>
  </pc:docChgLst>
  <pc:docChgLst>
    <pc:chgData name="Dieter" userId="d97562fd-b189-437e-b91d-de7b81e9769e" providerId="ADAL" clId="{5431B27E-2F08-422C-A974-2767DF9907C0}"/>
    <pc:docChg chg="addSld delSld modSld">
      <pc:chgData name="Dieter" userId="d97562fd-b189-437e-b91d-de7b81e9769e" providerId="ADAL" clId="{5431B27E-2F08-422C-A974-2767DF9907C0}" dt="2021-12-09T13:48:35.895" v="89" actId="6549"/>
      <pc:docMkLst>
        <pc:docMk/>
      </pc:docMkLst>
      <pc:sldChg chg="modSp mod">
        <pc:chgData name="Dieter" userId="d97562fd-b189-437e-b91d-de7b81e9769e" providerId="ADAL" clId="{5431B27E-2F08-422C-A974-2767DF9907C0}" dt="2021-12-09T13:48:35.895" v="89" actId="6549"/>
        <pc:sldMkLst>
          <pc:docMk/>
          <pc:sldMk cId="3339216122" sldId="928"/>
        </pc:sldMkLst>
        <pc:spChg chg="mod">
          <ac:chgData name="Dieter" userId="d97562fd-b189-437e-b91d-de7b81e9769e" providerId="ADAL" clId="{5431B27E-2F08-422C-A974-2767DF9907C0}" dt="2021-12-09T13:25:08.988" v="80" actId="20577"/>
          <ac:spMkLst>
            <pc:docMk/>
            <pc:sldMk cId="3339216122" sldId="928"/>
            <ac:spMk id="30" creationId="{8ABEF348-D903-4626-B20C-12B29542564F}"/>
          </ac:spMkLst>
        </pc:spChg>
        <pc:spChg chg="mod">
          <ac:chgData name="Dieter" userId="d97562fd-b189-437e-b91d-de7b81e9769e" providerId="ADAL" clId="{5431B27E-2F08-422C-A974-2767DF9907C0}" dt="2021-12-09T13:48:35.895" v="89" actId="6549"/>
          <ac:spMkLst>
            <pc:docMk/>
            <pc:sldMk cId="3339216122" sldId="928"/>
            <ac:spMk id="63" creationId="{6BB1CBC6-EB82-40C1-8434-45ED72C53375}"/>
          </ac:spMkLst>
        </pc:spChg>
        <pc:cxnChg chg="mod">
          <ac:chgData name="Dieter" userId="d97562fd-b189-437e-b91d-de7b81e9769e" providerId="ADAL" clId="{5431B27E-2F08-422C-A974-2767DF9907C0}" dt="2021-12-09T13:23:24.935" v="59" actId="1076"/>
          <ac:cxnSpMkLst>
            <pc:docMk/>
            <pc:sldMk cId="3339216122" sldId="928"/>
            <ac:cxnSpMk id="3" creationId="{F6E54F9D-226E-4130-93CB-039F0632A5B9}"/>
          </ac:cxnSpMkLst>
        </pc:cxnChg>
        <pc:cxnChg chg="mod">
          <ac:chgData name="Dieter" userId="d97562fd-b189-437e-b91d-de7b81e9769e" providerId="ADAL" clId="{5431B27E-2F08-422C-A974-2767DF9907C0}" dt="2021-12-09T13:27:51.950" v="83" actId="1076"/>
          <ac:cxnSpMkLst>
            <pc:docMk/>
            <pc:sldMk cId="3339216122" sldId="928"/>
            <ac:cxnSpMk id="16" creationId="{113B59BC-2F38-42B2-B5F8-791F95F55F50}"/>
          </ac:cxnSpMkLst>
        </pc:cxnChg>
        <pc:cxnChg chg="mod">
          <ac:chgData name="Dieter" userId="d97562fd-b189-437e-b91d-de7b81e9769e" providerId="ADAL" clId="{5431B27E-2F08-422C-A974-2767DF9907C0}" dt="2021-12-09T13:23:24.935" v="59" actId="1076"/>
          <ac:cxnSpMkLst>
            <pc:docMk/>
            <pc:sldMk cId="3339216122" sldId="928"/>
            <ac:cxnSpMk id="32" creationId="{EE7C6372-917F-4479-A344-6DEF9D5255BD}"/>
          </ac:cxnSpMkLst>
        </pc:cxnChg>
      </pc:sldChg>
      <pc:sldChg chg="modSp add del mod">
        <pc:chgData name="Dieter" userId="d97562fd-b189-437e-b91d-de7b81e9769e" providerId="ADAL" clId="{5431B27E-2F08-422C-A974-2767DF9907C0}" dt="2021-12-09T13:24:17.189" v="70" actId="47"/>
        <pc:sldMkLst>
          <pc:docMk/>
          <pc:sldMk cId="91849840" sldId="929"/>
        </pc:sldMkLst>
        <pc:spChg chg="mod">
          <ac:chgData name="Dieter" userId="d97562fd-b189-437e-b91d-de7b81e9769e" providerId="ADAL" clId="{5431B27E-2F08-422C-A974-2767DF9907C0}" dt="2021-11-15T11:32:51.696" v="2"/>
          <ac:spMkLst>
            <pc:docMk/>
            <pc:sldMk cId="91849840" sldId="929"/>
            <ac:spMk id="4" creationId="{7A88607B-E9EB-4457-98BD-E2EBA96AFF92}"/>
          </ac:spMkLst>
        </pc:spChg>
      </pc:sldChg>
    </pc:docChg>
  </pc:docChgLst>
  <pc:docChgLst>
    <pc:chgData name=" " userId="d97562fd-b189-437e-b91d-de7b81e9769e" providerId="ADAL" clId="{48130E8A-F258-478A-B423-CC45088FBBF1}"/>
    <pc:docChg chg="undo custSel addSld delSld modSld">
      <pc:chgData name=" " userId="d97562fd-b189-437e-b91d-de7b81e9769e" providerId="ADAL" clId="{48130E8A-F258-478A-B423-CC45088FBBF1}" dt="2019-06-16T12:04:29.601" v="185" actId="478"/>
      <pc:docMkLst>
        <pc:docMk/>
      </pc:docMkLst>
      <pc:sldChg chg="modSp">
        <pc:chgData name=" " userId="d97562fd-b189-437e-b91d-de7b81e9769e" providerId="ADAL" clId="{48130E8A-F258-478A-B423-CC45088FBBF1}" dt="2019-06-16T11:56:59.008" v="9" actId="20577"/>
        <pc:sldMkLst>
          <pc:docMk/>
          <pc:sldMk cId="2823202252" sldId="915"/>
        </pc:sldMkLst>
        <pc:spChg chg="mod">
          <ac:chgData name=" " userId="d97562fd-b189-437e-b91d-de7b81e9769e" providerId="ADAL" clId="{48130E8A-F258-478A-B423-CC45088FBBF1}" dt="2019-06-16T11:56:59.008" v="9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  <pc:docChgLst>
    <pc:chgData name=" " userId="d97562fd-b189-437e-b91d-de7b81e9769e" providerId="ADAL" clId="{693D8001-FA04-4C30-B900-AE5CD1D8B980}"/>
    <pc:docChg chg="undo custSel addSld delSld modSld sldOrd delSection modSection">
      <pc:chgData name=" " userId="d97562fd-b189-437e-b91d-de7b81e9769e" providerId="ADAL" clId="{693D8001-FA04-4C30-B900-AE5CD1D8B980}" dt="2019-06-16T11:53:13.535" v="1109" actId="2696"/>
      <pc:docMkLst>
        <pc:docMk/>
      </pc:docMkLst>
      <pc:sldMasterChg chg="delSldLayout">
        <pc:chgData name=" " userId="d97562fd-b189-437e-b91d-de7b81e9769e" providerId="ADAL" clId="{693D8001-FA04-4C30-B900-AE5CD1D8B980}" dt="2019-06-16T11:28:07.064" v="49" actId="2696"/>
        <pc:sldMasterMkLst>
          <pc:docMk/>
          <pc:sldMasterMk cId="519891772" sldId="2147483648"/>
        </pc:sldMasterMkLst>
      </pc:sldMasterChg>
    </pc:docChg>
  </pc:docChgLst>
  <pc:docChgLst>
    <pc:chgData name=" " userId="d97562fd-b189-437e-b91d-de7b81e9769e" providerId="ADAL" clId="{2D486BD8-F283-4A9C-86BE-E258CED6E0B0}"/>
    <pc:docChg chg="undo custSel addSld delSld modSld sldOrd">
      <pc:chgData name=" " userId="d97562fd-b189-437e-b91d-de7b81e9769e" providerId="ADAL" clId="{2D486BD8-F283-4A9C-86BE-E258CED6E0B0}" dt="2019-06-18T15:10:41.570" v="4334" actId="14100"/>
      <pc:docMkLst>
        <pc:docMk/>
      </pc:docMkLst>
      <pc:sldChg chg="modSp">
        <pc:chgData name=" " userId="d97562fd-b189-437e-b91d-de7b81e9769e" providerId="ADAL" clId="{2D486BD8-F283-4A9C-86BE-E258CED6E0B0}" dt="2019-06-18T06:38:32.927" v="47" actId="20577"/>
        <pc:sldMkLst>
          <pc:docMk/>
          <pc:sldMk cId="2823202252" sldId="915"/>
        </pc:sldMkLst>
        <pc:spChg chg="mod">
          <ac:chgData name=" " userId="d97562fd-b189-437e-b91d-de7b81e9769e" providerId="ADAL" clId="{2D486BD8-F283-4A9C-86BE-E258CED6E0B0}" dt="2019-06-18T06:38:32.927" v="47" actId="20577"/>
          <ac:spMkLst>
            <pc:docMk/>
            <pc:sldMk cId="2823202252" sldId="915"/>
            <ac:spMk id="4" creationId="{4B948360-B672-4DD7-BDBE-C4D39DA10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/>
          <a:lstStyle>
            <a:lvl1pPr algn="r">
              <a:defRPr sz="1200"/>
            </a:lvl1pPr>
          </a:lstStyle>
          <a:p>
            <a:fld id="{EE0D4A65-4BAF-4E99-B6EF-5547CCE4A97F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430815"/>
            <a:ext cx="2945862" cy="495872"/>
          </a:xfrm>
          <a:prstGeom prst="rect">
            <a:avLst/>
          </a:prstGeom>
        </p:spPr>
        <p:txBody>
          <a:bodyPr vert="horz" lIns="88212" tIns="44105" rIns="88212" bIns="44105" rtlCol="0" anchor="b"/>
          <a:lstStyle>
            <a:lvl1pPr algn="r">
              <a:defRPr sz="1200"/>
            </a:lvl1pPr>
          </a:lstStyle>
          <a:p>
            <a:fld id="{0B1A6632-C63B-4663-930E-1D7715BCDB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89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7" y="3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/>
          <a:lstStyle>
            <a:lvl1pPr algn="r">
              <a:defRPr sz="1300"/>
            </a:lvl1pPr>
          </a:lstStyle>
          <a:p>
            <a:fld id="{FBDD1A8F-935D-450A-B89A-1A95DCA0E4F3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1" tIns="47776" rIns="95551" bIns="4777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5551" tIns="47776" rIns="95551" bIns="47776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7" y="9430094"/>
            <a:ext cx="2945659" cy="496412"/>
          </a:xfrm>
          <a:prstGeom prst="rect">
            <a:avLst/>
          </a:prstGeom>
        </p:spPr>
        <p:txBody>
          <a:bodyPr vert="horz" lIns="95551" tIns="47776" rIns="95551" bIns="47776" rtlCol="0" anchor="b"/>
          <a:lstStyle>
            <a:lvl1pPr algn="r">
              <a:defRPr sz="1300"/>
            </a:lvl1pPr>
          </a:lstStyle>
          <a:p>
            <a:fld id="{A050A1DB-CCA9-4160-9636-515896BF96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100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im Master setzen!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6000"/>
            <a:ext cx="9144000" cy="5472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F84C360-5141-4781-B354-310B43A2C7D5}"/>
              </a:ext>
            </a:extLst>
          </p:cNvPr>
          <p:cNvSpPr/>
          <p:nvPr userDrawn="1"/>
        </p:nvSpPr>
        <p:spPr>
          <a:xfrm>
            <a:off x="431540" y="2918862"/>
            <a:ext cx="8568952" cy="2094314"/>
          </a:xfrm>
          <a:prstGeom prst="rect">
            <a:avLst/>
          </a:prstGeom>
          <a:solidFill>
            <a:srgbClr val="62626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B47E5F-33C3-4503-B8D8-29B38662B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948" y="3331292"/>
            <a:ext cx="7489452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1456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-1" y="1340768"/>
            <a:ext cx="9144001" cy="45719"/>
          </a:xfrm>
          <a:prstGeom prst="rect">
            <a:avLst/>
          </a:prstGeom>
          <a:solidFill>
            <a:srgbClr val="BE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1521" y="260648"/>
            <a:ext cx="7632847" cy="79208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 i="0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im Master setzen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-3835400" y="-533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400" y="260647"/>
            <a:ext cx="678725" cy="69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7F869BE3-69C6-483A-8FB3-7A1BA370B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5" b="33717"/>
          <a:stretch/>
        </p:blipFill>
        <p:spPr>
          <a:xfrm>
            <a:off x="0" y="4625752"/>
            <a:ext cx="9144000" cy="223224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85D725-7FDA-431B-B47C-BC8C5BA5601E}"/>
              </a:ext>
            </a:extLst>
          </p:cNvPr>
          <p:cNvSpPr txBox="1"/>
          <p:nvPr userDrawn="1"/>
        </p:nvSpPr>
        <p:spPr>
          <a:xfrm>
            <a:off x="6113797" y="6428075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© Prof. Dr. Dieter Greipl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BCD17CB-AA2A-4F91-BF98-7DF46F246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780928"/>
            <a:ext cx="6335986" cy="576386"/>
          </a:xfrm>
        </p:spPr>
        <p:txBody>
          <a:bodyPr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87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1316" y="58614"/>
            <a:ext cx="8056884" cy="850106"/>
          </a:xfrm>
        </p:spPr>
        <p:txBody>
          <a:bodyPr>
            <a:noAutofit/>
          </a:bodyPr>
          <a:lstStyle>
            <a:lvl1pPr algn="l">
              <a:defRPr sz="2400" b="0"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de-DE" noProof="0" dirty="0"/>
              <a:t>Titelmasterformat durch </a:t>
            </a:r>
            <a:br>
              <a:rPr lang="de-DE" noProof="0" dirty="0"/>
            </a:br>
            <a:r>
              <a:rPr lang="de-DE" noProof="0" dirty="0"/>
              <a:t>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1910" y="6543572"/>
            <a:ext cx="2160240" cy="293117"/>
          </a:xfrm>
        </p:spPr>
        <p:txBody>
          <a:bodyPr/>
          <a:lstStyle>
            <a:lvl1pPr algn="l"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Prof. Dr. Dieter Greipl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43572"/>
            <a:ext cx="2133600" cy="274889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B8D295E-2D21-41F0-8970-A01454D50813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31316" y="908720"/>
            <a:ext cx="8833172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00" y="84736"/>
            <a:ext cx="77628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79512" y="1052736"/>
            <a:ext cx="8784976" cy="525658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 algn="l" defTabSz="215900"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indent="0" algn="ctr" defTabSz="215900">
              <a:buNone/>
              <a:defRPr sz="20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215900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1"/>
            <a:r>
              <a:rPr lang="de-DE" dirty="0"/>
              <a:t>Textmasterformat bearbeiten</a:t>
            </a:r>
            <a:br>
              <a:rPr lang="de-DE" dirty="0"/>
            </a:br>
            <a:r>
              <a:rPr lang="de-DE" dirty="0"/>
              <a:t>Zweite Ebene</a:t>
            </a:r>
          </a:p>
          <a:p>
            <a:pPr lvl="0"/>
            <a:r>
              <a:rPr lang="de-DE" dirty="0"/>
              <a:t>Dritte Ebene</a:t>
            </a:r>
          </a:p>
          <a:p>
            <a:pPr lvl="0"/>
            <a:r>
              <a:rPr lang="de-DE" dirty="0"/>
              <a:t>Vierte </a:t>
            </a:r>
            <a:r>
              <a:rPr lang="de-DE" noProof="0" dirty="0"/>
              <a:t>Ebene</a:t>
            </a:r>
          </a:p>
          <a:p>
            <a:pPr lvl="0"/>
            <a:r>
              <a:rPr lang="de-DE" dirty="0"/>
              <a:t>Fünfte Ebene</a:t>
            </a:r>
          </a:p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71627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AA236-76FB-4ABB-8F33-B696B7D54F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0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6463" y="965267"/>
            <a:ext cx="8661887" cy="523976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914400" indent="-457200">
              <a:buFont typeface="Arial" panose="020B0604020202020204" pitchFamily="34" charset="0"/>
              <a:buChar char="•"/>
              <a:defRPr sz="1600"/>
            </a:lvl2pPr>
            <a:lvl3pPr>
              <a:defRPr sz="1600"/>
            </a:lvl3pPr>
            <a:lvl4pPr marL="1714500" indent="-342900">
              <a:buFont typeface="Arial" panose="020B0604020202020204" pitchFamily="34" charset="0"/>
              <a:buChar char="•"/>
              <a:defRPr sz="1600"/>
            </a:lvl4pPr>
            <a:lvl5pPr marL="2171700" indent="-34290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35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457200" y="6495282"/>
            <a:ext cx="2586015" cy="365125"/>
          </a:xfrm>
        </p:spPr>
        <p:txBody>
          <a:bodyPr/>
          <a:lstStyle>
            <a:lvl1pPr>
              <a:defRPr sz="923"/>
            </a:lvl1pPr>
          </a:lstStyle>
          <a:p>
            <a:r>
              <a:rPr lang="de-DE"/>
              <a:t>(C) Prof. Dr. Dieter Greipl (Stand: WS 12/13)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982C-A4D7-428C-9868-B8898CE5B2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3"/>
          </p:nvPr>
        </p:nvSpPr>
        <p:spPr>
          <a:xfrm>
            <a:off x="457200" y="1268413"/>
            <a:ext cx="8229600" cy="4897437"/>
          </a:xfrm>
        </p:spPr>
        <p:txBody>
          <a:bodyPr>
            <a:normAutofit/>
          </a:bodyPr>
          <a:lstStyle>
            <a:lvl1pPr>
              <a:defRPr sz="2215"/>
            </a:lvl1pPr>
            <a:lvl2pPr>
              <a:defRPr sz="184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89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Weiterentwicklung des Bachelorstudiengangs BW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Prof. Dr. Dieter Greipl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95E-2D21-41F0-8970-A01454D508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8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1345E-CC76-4FB9-9C81-BD800988F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Machine Learning - Introduction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948360-B672-4DD7-BDBE-C4D39DA10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3440807"/>
            <a:ext cx="7489452" cy="914400"/>
          </a:xfrm>
        </p:spPr>
        <p:txBody>
          <a:bodyPr anchor="ctr">
            <a:normAutofit/>
          </a:bodyPr>
          <a:lstStyle/>
          <a:p>
            <a:r>
              <a:rPr lang="de-DE" dirty="0"/>
              <a:t>Feature, Label, Data Set  and </a:t>
            </a:r>
            <a:r>
              <a:rPr lang="de-DE" dirty="0" err="1"/>
              <a:t>Prediction</a:t>
            </a:r>
            <a:endParaRPr lang="en-GB" noProof="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43C5D0-9518-4883-96BA-831677ADDBAB}"/>
              </a:ext>
            </a:extLst>
          </p:cNvPr>
          <p:cNvSpPr/>
          <p:nvPr/>
        </p:nvSpPr>
        <p:spPr>
          <a:xfrm>
            <a:off x="8892479" y="83075"/>
            <a:ext cx="152314" cy="177573"/>
          </a:xfrm>
          <a:prstGeom prst="rect">
            <a:avLst/>
          </a:prstGeom>
          <a:solidFill>
            <a:schemeClr val="bg1"/>
          </a:solidFill>
          <a:ln w="3175">
            <a:solidFill>
              <a:srgbClr val="EAEAE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88607B-E9EB-4457-98BD-E2EBA96A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Features Set, Label, Data Set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100B100-A7B2-443D-AE6A-2C4B0497AF20}"/>
              </a:ext>
            </a:extLst>
          </p:cNvPr>
          <p:cNvSpPr/>
          <p:nvPr/>
        </p:nvSpPr>
        <p:spPr>
          <a:xfrm>
            <a:off x="539555" y="1050625"/>
            <a:ext cx="7648645" cy="6807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transform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input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result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to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set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, y)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pairs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where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vector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derived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from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input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data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)  and y a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number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de-DE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result</a:t>
            </a:r>
            <a:r>
              <a:rPr lang="de-DE" sz="160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13B59BC-2F38-42B2-B5F8-791F95F55F50}"/>
              </a:ext>
            </a:extLst>
          </p:cNvPr>
          <p:cNvCxnSpPr>
            <a:cxnSpLocks/>
          </p:cNvCxnSpPr>
          <p:nvPr/>
        </p:nvCxnSpPr>
        <p:spPr>
          <a:xfrm>
            <a:off x="4572000" y="1844824"/>
            <a:ext cx="0" cy="32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BB1CBC6-EB82-40C1-8434-45ED72C53375}"/>
                  </a:ext>
                </a:extLst>
              </p:cNvPr>
              <p:cNvSpPr txBox="1"/>
              <p:nvPr/>
            </p:nvSpPr>
            <p:spPr>
              <a:xfrm>
                <a:off x="3997355" y="2348880"/>
                <a:ext cx="1197059" cy="878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b="0" dirty="0"/>
              </a:p>
              <a:p>
                <a:pPr algn="ctr"/>
                <a:r>
                  <a:rPr lang="de-DE" dirty="0"/>
                  <a:t>…</a:t>
                </a:r>
              </a:p>
              <a:p>
                <a:pPr/>
                <a:r>
                  <a:rPr lang="de-DE" dirty="0"/>
                  <a:t>  </a:t>
                </a:r>
                <a:r>
                  <a:rPr lang="de-DE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b="1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6BB1CBC6-EB82-40C1-8434-45ED72C5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55" y="2348880"/>
                <a:ext cx="1197059" cy="878126"/>
              </a:xfrm>
              <a:prstGeom prst="rect">
                <a:avLst/>
              </a:prstGeom>
              <a:blipFill>
                <a:blip r:embed="rId2"/>
                <a:stretch>
                  <a:fillRect l="-1531" t="-1389" r="-4592" b="-15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6E54F9D-226E-4130-93CB-039F0632A5B9}"/>
              </a:ext>
            </a:extLst>
          </p:cNvPr>
          <p:cNvCxnSpPr>
            <a:cxnSpLocks/>
          </p:cNvCxnSpPr>
          <p:nvPr/>
        </p:nvCxnSpPr>
        <p:spPr>
          <a:xfrm flipH="1" flipV="1">
            <a:off x="5456806" y="2513241"/>
            <a:ext cx="1276460" cy="294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34CE1D1-B297-4AFA-82DF-F6FF3DD0B63C}"/>
              </a:ext>
            </a:extLst>
          </p:cNvPr>
          <p:cNvSpPr txBox="1"/>
          <p:nvPr/>
        </p:nvSpPr>
        <p:spPr>
          <a:xfrm>
            <a:off x="6699626" y="260329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label</a:t>
            </a:r>
            <a:r>
              <a:rPr lang="de-DE" i="1" dirty="0"/>
              <a:t>“</a:t>
            </a:r>
          </a:p>
          <a:p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y </a:t>
            </a:r>
            <a:r>
              <a:rPr lang="de-DE" i="1" dirty="0" err="1"/>
              <a:t>value</a:t>
            </a:r>
            <a:r>
              <a:rPr lang="de-DE" i="1" dirty="0"/>
              <a:t>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42F12D-06F3-4703-BAF4-765136C912B5}"/>
              </a:ext>
            </a:extLst>
          </p:cNvPr>
          <p:cNvSpPr txBox="1"/>
          <p:nvPr/>
        </p:nvSpPr>
        <p:spPr>
          <a:xfrm>
            <a:off x="419385" y="266866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„feature </a:t>
            </a:r>
            <a:r>
              <a:rPr lang="de-DE" i="1" dirty="0" err="1"/>
              <a:t>vector</a:t>
            </a:r>
            <a:r>
              <a:rPr lang="de-DE" i="1" dirty="0"/>
              <a:t>“ </a:t>
            </a:r>
          </a:p>
          <a:p>
            <a:pPr algn="ctr"/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vector</a:t>
            </a:r>
            <a:r>
              <a:rPr lang="de-DE" i="1" dirty="0"/>
              <a:t> x)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62FDF03-A906-475A-85BD-F4E620C354DD}"/>
              </a:ext>
            </a:extLst>
          </p:cNvPr>
          <p:cNvCxnSpPr>
            <a:cxnSpLocks/>
          </p:cNvCxnSpPr>
          <p:nvPr/>
        </p:nvCxnSpPr>
        <p:spPr>
          <a:xfrm flipV="1">
            <a:off x="2771800" y="2564904"/>
            <a:ext cx="1225555" cy="215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B2033C0-99DE-418F-985A-3EA5759F5A2E}"/>
              </a:ext>
            </a:extLst>
          </p:cNvPr>
          <p:cNvCxnSpPr>
            <a:cxnSpLocks/>
          </p:cNvCxnSpPr>
          <p:nvPr/>
        </p:nvCxnSpPr>
        <p:spPr>
          <a:xfrm>
            <a:off x="2771800" y="2962536"/>
            <a:ext cx="1225555" cy="154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E7C6372-917F-4479-A344-6DEF9D5255BD}"/>
              </a:ext>
            </a:extLst>
          </p:cNvPr>
          <p:cNvCxnSpPr>
            <a:cxnSpLocks/>
          </p:cNvCxnSpPr>
          <p:nvPr/>
        </p:nvCxnSpPr>
        <p:spPr>
          <a:xfrm flipH="1">
            <a:off x="5456806" y="2940165"/>
            <a:ext cx="1225555" cy="125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ABEF348-D903-4626-B20C-12B29542564F}"/>
                  </a:ext>
                </a:extLst>
              </p:cNvPr>
              <p:cNvSpPr txBox="1"/>
              <p:nvPr/>
            </p:nvSpPr>
            <p:spPr>
              <a:xfrm>
                <a:off x="511158" y="5117240"/>
                <a:ext cx="4775538" cy="123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latin typeface="Calibri" panose="020F0502020204030204" pitchFamily="34" charset="0"/>
                  </a:rPr>
                  <a:t>Note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</a:rPr>
                  <a:t>a </a:t>
                </a:r>
                <a:r>
                  <a:rPr lang="de-DE" dirty="0" err="1">
                    <a:latin typeface="Calibri" panose="020F0502020204030204" pitchFamily="34" charset="0"/>
                  </a:rPr>
                  <a:t>specific</a:t>
                </a:r>
                <a:r>
                  <a:rPr lang="de-DE" dirty="0">
                    <a:latin typeface="Calibri" panose="020F0502020204030204" pitchFamily="34" charset="0"/>
                  </a:rPr>
                  <a:t> feature </a:t>
                </a:r>
                <a:r>
                  <a:rPr lang="de-DE" dirty="0" err="1">
                    <a:latin typeface="Calibri" panose="020F0502020204030204" pitchFamily="34" charset="0"/>
                  </a:rPr>
                  <a:t>vector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dirty="0" err="1">
                    <a:latin typeface="Calibri" panose="020F0502020204030204" pitchFamily="34" charset="0"/>
                  </a:rPr>
                  <a:t>is</a:t>
                </a:r>
                <a:r>
                  <a:rPr lang="de-DE" dirty="0">
                    <a:latin typeface="Calibri" panose="020F0502020204030204" pitchFamily="34" charset="0"/>
                  </a:rPr>
                  <a:t> also </a:t>
                </a:r>
                <a:r>
                  <a:rPr lang="de-DE" dirty="0" err="1">
                    <a:latin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example</a:t>
                </a:r>
                <a:endParaRPr lang="de-DE" i="1" dirty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Calibri" panose="020F0502020204030204" pitchFamily="34" charset="0"/>
                  </a:rPr>
                  <a:t>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</a:rPr>
                  <a:t> is </a:t>
                </a:r>
                <a:r>
                  <a:rPr lang="de-DE" dirty="0" err="1">
                    <a:latin typeface="Calibri" panose="020F0502020204030204" pitchFamily="34" charset="0"/>
                  </a:rPr>
                  <a:t>called</a:t>
                </a:r>
                <a:r>
                  <a:rPr lang="de-DE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labelled</a:t>
                </a:r>
                <a:r>
                  <a:rPr lang="de-DE" i="1" dirty="0">
                    <a:latin typeface="Calibri" panose="020F0502020204030204" pitchFamily="34" charset="0"/>
                  </a:rPr>
                  <a:t> </a:t>
                </a:r>
                <a:r>
                  <a:rPr lang="de-DE" i="1" dirty="0" err="1">
                    <a:latin typeface="Calibri" panose="020F0502020204030204" pitchFamily="34" charset="0"/>
                  </a:rPr>
                  <a:t>example</a:t>
                </a:r>
                <a:endParaRPr lang="de-DE" i="1" dirty="0">
                  <a:latin typeface="Calibri" panose="020F050202020403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ABEF348-D903-4626-B20C-12B295425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58" y="5117240"/>
                <a:ext cx="4775538" cy="1235979"/>
              </a:xfrm>
              <a:prstGeom prst="rect">
                <a:avLst/>
              </a:prstGeom>
              <a:blipFill>
                <a:blip r:embed="rId3"/>
                <a:stretch>
                  <a:fillRect l="-1149" t="-2463" r="-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FB254D96-D075-4D05-8D07-84396E80AD02}"/>
              </a:ext>
            </a:extLst>
          </p:cNvPr>
          <p:cNvSpPr/>
          <p:nvPr/>
        </p:nvSpPr>
        <p:spPr>
          <a:xfrm rot="5400000">
            <a:off x="4359006" y="3099899"/>
            <a:ext cx="212801" cy="936104"/>
          </a:xfrm>
          <a:prstGeom prst="rightBrace">
            <a:avLst>
              <a:gd name="adj1" fmla="val 4065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6CC298-22A4-47A2-B396-830547ABFFE0}"/>
              </a:ext>
            </a:extLst>
          </p:cNvPr>
          <p:cNvSpPr txBox="1"/>
          <p:nvPr/>
        </p:nvSpPr>
        <p:spPr>
          <a:xfrm>
            <a:off x="2806594" y="376825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i="1" dirty="0"/>
              <a:t>„</a:t>
            </a:r>
            <a:r>
              <a:rPr lang="de-DE" i="1" dirty="0" err="1"/>
              <a:t>data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labeled</a:t>
            </a:r>
            <a:r>
              <a:rPr lang="de-DE" i="1" dirty="0"/>
              <a:t> </a:t>
            </a:r>
            <a:r>
              <a:rPr lang="de-DE" i="1" dirty="0" err="1"/>
              <a:t>examples</a:t>
            </a:r>
            <a:r>
              <a:rPr lang="de-DE" i="1" dirty="0"/>
              <a:t>“</a:t>
            </a:r>
          </a:p>
          <a:p>
            <a:pPr algn="ctr"/>
            <a:r>
              <a:rPr lang="de-DE" i="1" dirty="0"/>
              <a:t>(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set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all (</a:t>
            </a:r>
            <a:r>
              <a:rPr lang="de-DE" i="1" dirty="0" err="1"/>
              <a:t>x,y</a:t>
            </a:r>
            <a:r>
              <a:rPr lang="de-DE" i="1" dirty="0"/>
              <a:t>)-</a:t>
            </a:r>
            <a:r>
              <a:rPr lang="de-DE" i="1" dirty="0" err="1"/>
              <a:t>pairs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339216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  <vt:variant>
        <vt:lpstr>Zielgruppenorientierte Präsentationen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Larissa</vt:lpstr>
      <vt:lpstr>Machine Learning - Introduction</vt:lpstr>
      <vt:lpstr>Features Set, Label, Data Set</vt:lpstr>
      <vt:lpstr>public</vt:lpstr>
    </vt:vector>
  </TitlesOfParts>
  <Company>Hochschule Landshut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</dc:title>
  <dc:creator/>
  <cp:lastModifiedBy>Dieter Greipl</cp:lastModifiedBy>
  <cp:revision>826</cp:revision>
  <cp:lastPrinted>2019-06-25T11:26:41Z</cp:lastPrinted>
  <dcterms:created xsi:type="dcterms:W3CDTF">2012-07-04T19:43:59Z</dcterms:created>
  <dcterms:modified xsi:type="dcterms:W3CDTF">2021-12-09T13:49:04Z</dcterms:modified>
</cp:coreProperties>
</file>