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915" r:id="rId2"/>
    <p:sldId id="927" r:id="rId3"/>
    <p:sldId id="928" r:id="rId4"/>
    <p:sldId id="929" r:id="rId5"/>
    <p:sldId id="930" r:id="rId6"/>
    <p:sldId id="931" r:id="rId7"/>
    <p:sldId id="933" r:id="rId8"/>
    <p:sldId id="934" r:id="rId9"/>
    <p:sldId id="935" r:id="rId10"/>
    <p:sldId id="932" r:id="rId11"/>
    <p:sldId id="925" r:id="rId12"/>
    <p:sldId id="924" r:id="rId13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33CCFF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70E73-948C-4C0B-8EB7-8D37B681F7CC}" v="185" dt="2022-01-13T13:51:58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69" d="100"/>
          <a:sy n="69" d="100"/>
        </p:scale>
        <p:origin x="1651" y="7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6-30T08:36:01.128" v="1322" actId="6549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5088D689-ADDA-4DE1-AE34-7B595784E5D2}" dt="2019-06-30T08:36:01.128" v="1322" actId="6549"/>
        <pc:sldMkLst>
          <pc:docMk/>
          <pc:sldMk cId="1048653640" sldId="917"/>
        </pc:sldMkLst>
        <pc:spChg chg="add mod">
          <ac:chgData name=" " userId="d97562fd-b189-437e-b91d-de7b81e9769e" providerId="ADAL" clId="{5088D689-ADDA-4DE1-AE34-7B595784E5D2}" dt="2019-06-30T08:27:10.275" v="898" actId="20577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5088D689-ADDA-4DE1-AE34-7B595784E5D2}" dt="2019-06-30T08:13:16.238" v="359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 " userId="d97562fd-b189-437e-b91d-de7b81e9769e" providerId="ADAL" clId="{5088D689-ADDA-4DE1-AE34-7B595784E5D2}" dt="2019-06-30T08:13:20.413" v="360" actId="478"/>
          <ac:spMkLst>
            <pc:docMk/>
            <pc:sldMk cId="1048653640" sldId="917"/>
            <ac:spMk id="5" creationId="{2F1FF773-713C-4555-9CA5-674D60BDB01F}"/>
          </ac:spMkLst>
        </pc:spChg>
        <pc:spChg chg="mod">
          <ac:chgData name=" " userId="d97562fd-b189-437e-b91d-de7b81e9769e" providerId="ADAL" clId="{5088D689-ADDA-4DE1-AE34-7B595784E5D2}" dt="2019-06-30T08:36:01.128" v="1322" actId="6549"/>
          <ac:spMkLst>
            <pc:docMk/>
            <pc:sldMk cId="1048653640" sldId="917"/>
            <ac:spMk id="6" creationId="{CB38EDA6-D362-42B5-B772-687B1D5920D9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8" creationId="{E27FB60C-B6DC-4D82-8B23-481ABD3607B2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3" creationId="{477EDB50-3ADC-42B7-A529-B36DB5E4A58E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5" creationId="{EDAD3023-94AD-4638-9F61-8947A9B51958}"/>
          </ac:spMkLst>
        </pc:sp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0" creationId="{DE4B8778-337A-406B-94A5-F8F51E84C905}"/>
          </ac:cxnSpMkLst>
        </pc:cxn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2" creationId="{0F886F1D-695E-4396-AEE7-96F0D2925291}"/>
          </ac:cxnSpMkLst>
        </pc:cxn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6CB36524-F1AB-4E82-8EE4-486B4C5C687C}"/>
    <pc:docChg chg="undo custSel addSld delSld modSld sldOrd">
      <pc:chgData name="dgreipl" userId="d97562fd-b189-437e-b91d-de7b81e9769e" providerId="ADAL" clId="{6CB36524-F1AB-4E82-8EE4-486B4C5C687C}" dt="2019-10-27T09:35:21.410" v="1429" actId="2696"/>
      <pc:docMkLst>
        <pc:docMk/>
      </pc:docMkLst>
      <pc:sldChg chg="modSp">
        <pc:chgData name="dgreipl" userId="d97562fd-b189-437e-b91d-de7b81e9769e" providerId="ADAL" clId="{6CB36524-F1AB-4E82-8EE4-486B4C5C687C}" dt="2019-10-27T09:25:20.918" v="1265" actId="20577"/>
        <pc:sldMkLst>
          <pc:docMk/>
          <pc:sldMk cId="2823202252" sldId="915"/>
        </pc:sldMkLst>
        <pc:spChg chg="mod">
          <ac:chgData name="dgreipl" userId="d97562fd-b189-437e-b91d-de7b81e9769e" providerId="ADAL" clId="{6CB36524-F1AB-4E82-8EE4-486B4C5C687C}" dt="2019-10-27T08:05:24.522" v="58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dgreipl" userId="d97562fd-b189-437e-b91d-de7b81e9769e" providerId="ADAL" clId="{6CB36524-F1AB-4E82-8EE4-486B4C5C687C}" dt="2019-10-27T09:25:20.918" v="1265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dgreipl" userId="d97562fd-b189-437e-b91d-de7b81e9769e" providerId="ADAL" clId="{6CB36524-F1AB-4E82-8EE4-486B4C5C687C}" dt="2019-10-27T09:32:07.413" v="1341" actId="1076"/>
        <pc:sldMkLst>
          <pc:docMk/>
          <pc:sldMk cId="1048653640" sldId="917"/>
        </pc:sldMkLst>
        <pc:spChg chg="add mod">
          <ac:chgData name="dgreipl" userId="d97562fd-b189-437e-b91d-de7b81e9769e" providerId="ADAL" clId="{6CB36524-F1AB-4E82-8EE4-486B4C5C687C}" dt="2019-10-27T08:32:12.520" v="156" actId="403"/>
          <ac:spMkLst>
            <pc:docMk/>
            <pc:sldMk cId="1048653640" sldId="917"/>
            <ac:spMk id="2" creationId="{B3051992-BD8C-4573-915F-B8AD17F05D7B}"/>
          </ac:spMkLst>
        </pc:spChg>
        <pc:spChg chg="mod">
          <ac:chgData name="dgreipl" userId="d97562fd-b189-437e-b91d-de7b81e9769e" providerId="ADAL" clId="{6CB36524-F1AB-4E82-8EE4-486B4C5C687C}" dt="2019-10-27T09:28:06.108" v="1284" actId="14100"/>
          <ac:spMkLst>
            <pc:docMk/>
            <pc:sldMk cId="1048653640" sldId="917"/>
            <ac:spMk id="12" creationId="{A3751658-039E-4F78-9F35-EE37B1F63C43}"/>
          </ac:spMkLst>
        </pc:spChg>
        <pc:spChg chg="mod">
          <ac:chgData name="dgreipl" userId="d97562fd-b189-437e-b91d-de7b81e9769e" providerId="ADAL" clId="{6CB36524-F1AB-4E82-8EE4-486B4C5C687C}" dt="2019-10-27T09:32:07.413" v="1341" actId="1076"/>
          <ac:spMkLst>
            <pc:docMk/>
            <pc:sldMk cId="1048653640" sldId="917"/>
            <ac:spMk id="29" creationId="{21E76A9F-F781-4D8E-82E8-9A3C2856F3ED}"/>
          </ac:spMkLst>
        </pc:spChg>
        <pc:spChg chg="mod">
          <ac:chgData name="dgreipl" userId="d97562fd-b189-437e-b91d-de7b81e9769e" providerId="ADAL" clId="{6CB36524-F1AB-4E82-8EE4-486B4C5C687C}" dt="2019-10-27T09:29:11.800" v="1303" actId="1076"/>
          <ac:spMkLst>
            <pc:docMk/>
            <pc:sldMk cId="1048653640" sldId="917"/>
            <ac:spMk id="30" creationId="{DA56113C-D7B8-4113-BA95-1A7857BBEE64}"/>
          </ac:spMkLst>
        </pc:spChg>
        <pc:spChg chg="mod">
          <ac:chgData name="dgreipl" userId="d97562fd-b189-437e-b91d-de7b81e9769e" providerId="ADAL" clId="{6CB36524-F1AB-4E82-8EE4-486B4C5C687C}" dt="2019-10-27T09:27:35.183" v="1272" actId="207"/>
          <ac:spMkLst>
            <pc:docMk/>
            <pc:sldMk cId="1048653640" sldId="917"/>
            <ac:spMk id="31" creationId="{3A4AFB6E-2420-4F31-AAE1-35C6A0EA6AAC}"/>
          </ac:spMkLst>
        </pc:spChg>
        <pc:spChg chg="mod">
          <ac:chgData name="dgreipl" userId="d97562fd-b189-437e-b91d-de7b81e9769e" providerId="ADAL" clId="{6CB36524-F1AB-4E82-8EE4-486B4C5C687C}" dt="2019-10-27T09:27:35.183" v="1272" actId="207"/>
          <ac:spMkLst>
            <pc:docMk/>
            <pc:sldMk cId="1048653640" sldId="917"/>
            <ac:spMk id="32" creationId="{C5D1B69A-56E3-4CF9-956D-D47CD6F74B14}"/>
          </ac:spMkLst>
        </pc:spChg>
        <pc:spChg chg="mod">
          <ac:chgData name="dgreipl" userId="d97562fd-b189-437e-b91d-de7b81e9769e" providerId="ADAL" clId="{6CB36524-F1AB-4E82-8EE4-486B4C5C687C}" dt="2019-10-27T09:27:35.183" v="1272" actId="207"/>
          <ac:spMkLst>
            <pc:docMk/>
            <pc:sldMk cId="1048653640" sldId="917"/>
            <ac:spMk id="33" creationId="{482F9D97-5FCE-4022-9151-5B4C22194C34}"/>
          </ac:spMkLst>
        </pc:spChg>
        <pc:spChg chg="add mod">
          <ac:chgData name="dgreipl" userId="d97562fd-b189-437e-b91d-de7b81e9769e" providerId="ADAL" clId="{6CB36524-F1AB-4E82-8EE4-486B4C5C687C}" dt="2019-10-27T09:31:08.974" v="1337" actId="2085"/>
          <ac:spMkLst>
            <pc:docMk/>
            <pc:sldMk cId="1048653640" sldId="917"/>
            <ac:spMk id="34" creationId="{FE01B493-9318-4C5A-BBFB-0AFDC44C94A0}"/>
          </ac:spMkLst>
        </pc:spChg>
        <pc:spChg chg="mod">
          <ac:chgData name="dgreipl" userId="d97562fd-b189-437e-b91d-de7b81e9769e" providerId="ADAL" clId="{6CB36524-F1AB-4E82-8EE4-486B4C5C687C}" dt="2019-10-27T09:30:02.919" v="1311" actId="693"/>
          <ac:spMkLst>
            <pc:docMk/>
            <pc:sldMk cId="1048653640" sldId="917"/>
            <ac:spMk id="36" creationId="{F6EA7B2C-F5CF-427F-853F-76DEB9F11016}"/>
          </ac:spMkLst>
        </pc:spChg>
        <pc:spChg chg="add mod">
          <ac:chgData name="dgreipl" userId="d97562fd-b189-437e-b91d-de7b81e9769e" providerId="ADAL" clId="{6CB36524-F1AB-4E82-8EE4-486B4C5C687C}" dt="2019-10-27T09:31:08.974" v="1337" actId="2085"/>
          <ac:spMkLst>
            <pc:docMk/>
            <pc:sldMk cId="1048653640" sldId="917"/>
            <ac:spMk id="41" creationId="{A6E1E440-4B2B-4DB5-8FCE-E031D6E5B8CA}"/>
          </ac:spMkLst>
        </pc:spChg>
        <pc:spChg chg="mod">
          <ac:chgData name="dgreipl" userId="d97562fd-b189-437e-b91d-de7b81e9769e" providerId="ADAL" clId="{6CB36524-F1AB-4E82-8EE4-486B4C5C687C}" dt="2019-10-27T09:15:01.695" v="984" actId="20577"/>
          <ac:spMkLst>
            <pc:docMk/>
            <pc:sldMk cId="1048653640" sldId="917"/>
            <ac:spMk id="42" creationId="{A921318A-FB8C-41DB-A2D8-8C8AD3366024}"/>
          </ac:spMkLst>
        </pc:spChg>
        <pc:spChg chg="mod">
          <ac:chgData name="dgreipl" userId="d97562fd-b189-437e-b91d-de7b81e9769e" providerId="ADAL" clId="{6CB36524-F1AB-4E82-8EE4-486B4C5C687C}" dt="2019-10-27T08:09:41.351" v="59" actId="1076"/>
          <ac:spMkLst>
            <pc:docMk/>
            <pc:sldMk cId="1048653640" sldId="917"/>
            <ac:spMk id="43" creationId="{7315AD2D-CB25-43E0-80AA-6BB1F182B47E}"/>
          </ac:spMkLst>
        </pc:spChg>
        <pc:spChg chg="add mod">
          <ac:chgData name="dgreipl" userId="d97562fd-b189-437e-b91d-de7b81e9769e" providerId="ADAL" clId="{6CB36524-F1AB-4E82-8EE4-486B4C5C687C}" dt="2019-10-27T09:31:40.667" v="1339" actId="2085"/>
          <ac:spMkLst>
            <pc:docMk/>
            <pc:sldMk cId="1048653640" sldId="917"/>
            <ac:spMk id="44" creationId="{80A877F3-82FA-490B-A5DB-47535A1E20FA}"/>
          </ac:spMkLst>
        </pc:spChg>
        <pc:spChg chg="mod">
          <ac:chgData name="dgreipl" userId="d97562fd-b189-437e-b91d-de7b81e9769e" providerId="ADAL" clId="{6CB36524-F1AB-4E82-8EE4-486B4C5C687C}" dt="2019-10-27T08:31:32.909" v="98" actId="313"/>
          <ac:spMkLst>
            <pc:docMk/>
            <pc:sldMk cId="1048653640" sldId="917"/>
            <ac:spMk id="45" creationId="{4E8E80C0-445B-42C1-88C2-09B63FD43D81}"/>
          </ac:spMkLst>
        </pc:spChg>
        <pc:inkChg chg="del mod">
          <ac:chgData name="dgreipl" userId="d97562fd-b189-437e-b91d-de7b81e9769e" providerId="ADAL" clId="{6CB36524-F1AB-4E82-8EE4-486B4C5C687C}" dt="2019-10-27T09:26:48.804" v="1268" actId="478"/>
          <ac:inkMkLst>
            <pc:docMk/>
            <pc:sldMk cId="1048653640" sldId="917"/>
            <ac:inkMk id="5" creationId="{28EFE5C5-D949-2148-B11C-EE5C01BC59B0}"/>
          </ac:inkMkLst>
        </pc:inkChg>
        <pc:inkChg chg="del">
          <ac:chgData name="dgreipl" userId="d97562fd-b189-437e-b91d-de7b81e9769e" providerId="ADAL" clId="{6CB36524-F1AB-4E82-8EE4-486B4C5C687C}" dt="2019-10-27T08:31:36.242" v="99" actId="478"/>
          <ac:inkMkLst>
            <pc:docMk/>
            <pc:sldMk cId="1048653640" sldId="917"/>
            <ac:inkMk id="9" creationId="{1DA59D26-720C-9A4D-BF0B-81B8454A7E42}"/>
          </ac:inkMkLst>
        </pc:inkChg>
        <pc:cxnChg chg="add mod">
          <ac:chgData name="dgreipl" userId="d97562fd-b189-437e-b91d-de7b81e9769e" providerId="ADAL" clId="{6CB36524-F1AB-4E82-8EE4-486B4C5C687C}" dt="2019-10-27T09:29:16.401" v="1304" actId="14100"/>
          <ac:cxnSpMkLst>
            <pc:docMk/>
            <pc:sldMk cId="1048653640" sldId="917"/>
            <ac:cxnSpMk id="14" creationId="{7AA43FE3-F0F2-4F31-8E31-49C415898FB9}"/>
          </ac:cxnSpMkLst>
        </pc:cxnChg>
        <pc:cxnChg chg="mod">
          <ac:chgData name="dgreipl" userId="d97562fd-b189-437e-b91d-de7b81e9769e" providerId="ADAL" clId="{6CB36524-F1AB-4E82-8EE4-486B4C5C687C}" dt="2019-10-27T09:28:06.108" v="1284" actId="14100"/>
          <ac:cxnSpMkLst>
            <pc:docMk/>
            <pc:sldMk cId="1048653640" sldId="917"/>
            <ac:cxnSpMk id="19" creationId="{5EFBF3BA-289E-4705-9BBD-E3515AEC343A}"/>
          </ac:cxnSpMkLst>
        </pc:cxnChg>
        <pc:cxnChg chg="mod">
          <ac:chgData name="dgreipl" userId="d97562fd-b189-437e-b91d-de7b81e9769e" providerId="ADAL" clId="{6CB36524-F1AB-4E82-8EE4-486B4C5C687C}" dt="2019-10-27T09:28:06.108" v="1284" actId="14100"/>
          <ac:cxnSpMkLst>
            <pc:docMk/>
            <pc:sldMk cId="1048653640" sldId="917"/>
            <ac:cxnSpMk id="21" creationId="{EF9D92AD-DB4E-45F1-A440-BDC561CD095D}"/>
          </ac:cxnSpMkLst>
        </pc:cxnChg>
        <pc:cxnChg chg="mod">
          <ac:chgData name="dgreipl" userId="d97562fd-b189-437e-b91d-de7b81e9769e" providerId="ADAL" clId="{6CB36524-F1AB-4E82-8EE4-486B4C5C687C}" dt="2019-10-27T09:28:06.108" v="1284" actId="14100"/>
          <ac:cxnSpMkLst>
            <pc:docMk/>
            <pc:sldMk cId="1048653640" sldId="917"/>
            <ac:cxnSpMk id="23" creationId="{6E00BD04-0938-49E6-B4D7-A22BEBD10CE5}"/>
          </ac:cxnSpMkLst>
        </pc:cxnChg>
        <pc:cxnChg chg="add mod">
          <ac:chgData name="dgreipl" userId="d97562fd-b189-437e-b91d-de7b81e9769e" providerId="ADAL" clId="{6CB36524-F1AB-4E82-8EE4-486B4C5C687C}" dt="2019-10-27T09:29:28.257" v="1309" actId="14100"/>
          <ac:cxnSpMkLst>
            <pc:docMk/>
            <pc:sldMk cId="1048653640" sldId="917"/>
            <ac:cxnSpMk id="25" creationId="{1E7C06BD-5EE5-4F52-8FC3-7485F2C09B14}"/>
          </ac:cxnSpMkLst>
        </pc:cxnChg>
        <pc:cxnChg chg="add mod">
          <ac:chgData name="dgreipl" userId="d97562fd-b189-437e-b91d-de7b81e9769e" providerId="ADAL" clId="{6CB36524-F1AB-4E82-8EE4-486B4C5C687C}" dt="2019-10-27T09:29:38.853" v="1310" actId="11529"/>
          <ac:cxnSpMkLst>
            <pc:docMk/>
            <pc:sldMk cId="1048653640" sldId="917"/>
            <ac:cxnSpMk id="28" creationId="{C86648F4-0AB6-4699-BB7B-B43E4A19AF3D}"/>
          </ac:cxnSpMkLst>
        </pc:cxnChg>
        <pc:cxnChg chg="mod">
          <ac:chgData name="dgreipl" userId="d97562fd-b189-437e-b91d-de7b81e9769e" providerId="ADAL" clId="{6CB36524-F1AB-4E82-8EE4-486B4C5C687C}" dt="2019-10-27T09:29:21.393" v="1307" actId="14100"/>
          <ac:cxnSpMkLst>
            <pc:docMk/>
            <pc:sldMk cId="1048653640" sldId="917"/>
            <ac:cxnSpMk id="35" creationId="{108DB1AA-5653-4017-B687-9156ECFE9144}"/>
          </ac:cxnSpMkLst>
        </pc:cxnChg>
      </pc:sldChg>
      <pc:sldChg chg="addSp delSp modSp">
        <pc:chgData name="dgreipl" userId="d97562fd-b189-437e-b91d-de7b81e9769e" providerId="ADAL" clId="{6CB36524-F1AB-4E82-8EE4-486B4C5C687C}" dt="2019-10-27T09:34:32.926" v="1423" actId="20577"/>
        <pc:sldMkLst>
          <pc:docMk/>
          <pc:sldMk cId="1308581208" sldId="919"/>
        </pc:sldMkLst>
        <pc:spChg chg="mod">
          <ac:chgData name="dgreipl" userId="d97562fd-b189-437e-b91d-de7b81e9769e" providerId="ADAL" clId="{6CB36524-F1AB-4E82-8EE4-486B4C5C687C}" dt="2019-10-27T09:23:54.246" v="1261" actId="20577"/>
          <ac:spMkLst>
            <pc:docMk/>
            <pc:sldMk cId="1308581208" sldId="919"/>
            <ac:spMk id="4" creationId="{5B4BEF00-943B-4FFD-B991-1A26B18A92A5}"/>
          </ac:spMkLst>
        </pc:spChg>
        <pc:spChg chg="del">
          <ac:chgData name="dgreipl" userId="d97562fd-b189-437e-b91d-de7b81e9769e" providerId="ADAL" clId="{6CB36524-F1AB-4E82-8EE4-486B4C5C687C}" dt="2019-10-27T09:32:27.573" v="1344" actId="478"/>
          <ac:spMkLst>
            <pc:docMk/>
            <pc:sldMk cId="1308581208" sldId="919"/>
            <ac:spMk id="12" creationId="{A3751658-039E-4F78-9F35-EE37B1F63C43}"/>
          </ac:spMkLst>
        </pc:spChg>
        <pc:spChg chg="del">
          <ac:chgData name="dgreipl" userId="d97562fd-b189-437e-b91d-de7b81e9769e" providerId="ADAL" clId="{6CB36524-F1AB-4E82-8EE4-486B4C5C687C}" dt="2019-10-27T09:32:27.573" v="1344" actId="478"/>
          <ac:spMkLst>
            <pc:docMk/>
            <pc:sldMk cId="1308581208" sldId="919"/>
            <ac:spMk id="20" creationId="{D963BE24-1957-4EF1-BC96-7ECA3C20032D}"/>
          </ac:spMkLst>
        </pc:spChg>
        <pc:spChg chg="add del">
          <ac:chgData name="dgreipl" userId="d97562fd-b189-437e-b91d-de7b81e9769e" providerId="ADAL" clId="{6CB36524-F1AB-4E82-8EE4-486B4C5C687C}" dt="2019-10-27T08:22:50.792" v="91"/>
          <ac:spMkLst>
            <pc:docMk/>
            <pc:sldMk cId="1308581208" sldId="919"/>
            <ac:spMk id="24" creationId="{A37E152F-722E-442D-8A2C-D109069C4981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24" creationId="{F581B5FA-1958-4B02-A196-0F322B0B1F10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25" creationId="{8DDB5CF5-C7C7-43AF-9B1F-54F7F78DF90C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26" creationId="{0FD54818-01E4-4F99-88F5-1A9F8350654C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27" creationId="{3EBC8A8F-4658-43A8-8285-1F3FE432A645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28" creationId="{5E765603-D1F3-4837-8B02-D78C23B8AF89}"/>
          </ac:spMkLst>
        </pc:spChg>
        <pc:spChg chg="mod">
          <ac:chgData name="dgreipl" userId="d97562fd-b189-437e-b91d-de7b81e9769e" providerId="ADAL" clId="{6CB36524-F1AB-4E82-8EE4-486B4C5C687C}" dt="2019-10-27T09:34:32.926" v="1423" actId="20577"/>
          <ac:spMkLst>
            <pc:docMk/>
            <pc:sldMk cId="1308581208" sldId="919"/>
            <ac:spMk id="30" creationId="{DA56113C-D7B8-4113-BA95-1A7857BBEE64}"/>
          </ac:spMkLst>
        </pc:spChg>
        <pc:spChg chg="del">
          <ac:chgData name="dgreipl" userId="d97562fd-b189-437e-b91d-de7b81e9769e" providerId="ADAL" clId="{6CB36524-F1AB-4E82-8EE4-486B4C5C687C}" dt="2019-10-27T09:32:27.573" v="1344" actId="478"/>
          <ac:spMkLst>
            <pc:docMk/>
            <pc:sldMk cId="1308581208" sldId="919"/>
            <ac:spMk id="31" creationId="{3A4AFB6E-2420-4F31-AAE1-35C6A0EA6AAC}"/>
          </ac:spMkLst>
        </pc:spChg>
        <pc:spChg chg="del">
          <ac:chgData name="dgreipl" userId="d97562fd-b189-437e-b91d-de7b81e9769e" providerId="ADAL" clId="{6CB36524-F1AB-4E82-8EE4-486B4C5C687C}" dt="2019-10-27T09:32:27.573" v="1344" actId="478"/>
          <ac:spMkLst>
            <pc:docMk/>
            <pc:sldMk cId="1308581208" sldId="919"/>
            <ac:spMk id="32" creationId="{C5D1B69A-56E3-4CF9-956D-D47CD6F74B14}"/>
          </ac:spMkLst>
        </pc:spChg>
        <pc:spChg chg="del">
          <ac:chgData name="dgreipl" userId="d97562fd-b189-437e-b91d-de7b81e9769e" providerId="ADAL" clId="{6CB36524-F1AB-4E82-8EE4-486B4C5C687C}" dt="2019-10-27T09:32:27.573" v="1344" actId="478"/>
          <ac:spMkLst>
            <pc:docMk/>
            <pc:sldMk cId="1308581208" sldId="919"/>
            <ac:spMk id="33" creationId="{482F9D97-5FCE-4022-9151-5B4C22194C34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34" creationId="{1C8AFF13-A11D-48F4-8AE6-718321CE3EEB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35" creationId="{49060C47-E46E-4500-B929-A0B2BB1E342B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36" creationId="{F8A4E96D-75D5-4DB0-8432-08903C3B26AD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38" creationId="{35DD6483-E1BA-49B0-9EF0-B78934B13584}"/>
          </ac:spMkLst>
        </pc:spChg>
        <pc:spChg chg="add del">
          <ac:chgData name="dgreipl" userId="d97562fd-b189-437e-b91d-de7b81e9769e" providerId="ADAL" clId="{6CB36524-F1AB-4E82-8EE4-486B4C5C687C}" dt="2019-10-27T08:22:51.578" v="92" actId="478"/>
          <ac:spMkLst>
            <pc:docMk/>
            <pc:sldMk cId="1308581208" sldId="919"/>
            <ac:spMk id="42" creationId="{A921318A-FB8C-41DB-A2D8-8C8AD3366024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44" creationId="{C6334F61-1661-4DB8-82CE-54F9E4A50969}"/>
          </ac:spMkLst>
        </pc:spChg>
        <pc:spChg chg="del">
          <ac:chgData name="dgreipl" userId="d97562fd-b189-437e-b91d-de7b81e9769e" providerId="ADAL" clId="{6CB36524-F1AB-4E82-8EE4-486B4C5C687C}" dt="2019-10-27T09:32:30.612" v="1345" actId="478"/>
          <ac:spMkLst>
            <pc:docMk/>
            <pc:sldMk cId="1308581208" sldId="919"/>
            <ac:spMk id="45" creationId="{4E8E80C0-445B-42C1-88C2-09B63FD43D81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46" creationId="{CF4AD81B-4592-45AB-97D1-468B85C93FEA}"/>
          </ac:spMkLst>
        </pc:spChg>
        <pc:spChg chg="add del">
          <ac:chgData name="dgreipl" userId="d97562fd-b189-437e-b91d-de7b81e9769e" providerId="ADAL" clId="{6CB36524-F1AB-4E82-8EE4-486B4C5C687C}" dt="2019-10-27T09:32:23.268" v="1343"/>
          <ac:spMkLst>
            <pc:docMk/>
            <pc:sldMk cId="1308581208" sldId="919"/>
            <ac:spMk id="47" creationId="{83037043-9E94-40B7-BEC1-5B3D495C9E78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48" creationId="{48640A3C-AD6C-4A09-A9E5-E5934B551F49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49" creationId="{27264E95-10A7-4385-A561-43C022E3CC1F}"/>
          </ac:spMkLst>
        </pc:spChg>
        <pc:spChg chg="add mod">
          <ac:chgData name="dgreipl" userId="d97562fd-b189-437e-b91d-de7b81e9769e" providerId="ADAL" clId="{6CB36524-F1AB-4E82-8EE4-486B4C5C687C}" dt="2019-10-27T09:33:10.487" v="1380" actId="15404"/>
          <ac:spMkLst>
            <pc:docMk/>
            <pc:sldMk cId="1308581208" sldId="919"/>
            <ac:spMk id="50" creationId="{98A1E082-6A5E-4723-A951-B071C1970163}"/>
          </ac:spMkLst>
        </pc:spChg>
        <pc:spChg chg="add mod">
          <ac:chgData name="dgreipl" userId="d97562fd-b189-437e-b91d-de7b81e9769e" providerId="ADAL" clId="{6CB36524-F1AB-4E82-8EE4-486B4C5C687C}" dt="2019-10-27T09:33:23.687" v="1390" actId="20577"/>
          <ac:spMkLst>
            <pc:docMk/>
            <pc:sldMk cId="1308581208" sldId="919"/>
            <ac:spMk id="51" creationId="{F2CDBD99-8098-498E-B810-CC84B15C7EFD}"/>
          </ac:spMkLst>
        </pc:spChg>
        <pc:spChg chg="add del">
          <ac:chgData name="dgreipl" userId="d97562fd-b189-437e-b91d-de7b81e9769e" providerId="ADAL" clId="{6CB36524-F1AB-4E82-8EE4-486B4C5C687C}" dt="2019-10-27T09:33:38.148" v="1391" actId="478"/>
          <ac:spMkLst>
            <pc:docMk/>
            <pc:sldMk cId="1308581208" sldId="919"/>
            <ac:spMk id="52" creationId="{9B12D28E-CADB-4911-B236-EDD07ADB7DF3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54" creationId="{EFC17A9A-F40E-450E-A4BA-6A7ED6B361F9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55" creationId="{8FE4313E-24BC-49E1-A757-C72B90625CAD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56" creationId="{32DD6886-CFFE-4A81-8E5B-8D8D52A04429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58" creationId="{52F0149B-680E-4A11-8AFD-651FB0580BBD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62" creationId="{98F1B832-DBAF-4EE6-A633-8B22C8C5BC83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63" creationId="{C78016AE-557D-42BD-BE8B-5B4D62EA40DC}"/>
          </ac:spMkLst>
        </pc:spChg>
        <pc:spChg chg="add">
          <ac:chgData name="dgreipl" userId="d97562fd-b189-437e-b91d-de7b81e9769e" providerId="ADAL" clId="{6CB36524-F1AB-4E82-8EE4-486B4C5C687C}" dt="2019-10-27T09:32:31.373" v="1346"/>
          <ac:spMkLst>
            <pc:docMk/>
            <pc:sldMk cId="1308581208" sldId="919"/>
            <ac:spMk id="64" creationId="{EE7ED9E0-230E-4B84-9930-B0453C8B8BCB}"/>
          </ac:spMkLst>
        </pc:spChg>
        <pc:spChg chg="add mod">
          <ac:chgData name="dgreipl" userId="d97562fd-b189-437e-b91d-de7b81e9769e" providerId="ADAL" clId="{6CB36524-F1AB-4E82-8EE4-486B4C5C687C}" dt="2019-10-27T09:33:51.895" v="1399" actId="20577"/>
          <ac:spMkLst>
            <pc:docMk/>
            <pc:sldMk cId="1308581208" sldId="919"/>
            <ac:spMk id="65" creationId="{18E004FE-B553-489C-B0BB-C645A4F1BE53}"/>
          </ac:spMkLst>
        </pc:spChg>
        <pc:inkChg chg="add del">
          <ac:chgData name="dgreipl" userId="d97562fd-b189-437e-b91d-de7b81e9769e" providerId="ADAL" clId="{6CB36524-F1AB-4E82-8EE4-486B4C5C687C}" dt="2019-10-27T09:32:23.268" v="1343"/>
          <ac:inkMkLst>
            <pc:docMk/>
            <pc:sldMk cId="1308581208" sldId="919"/>
            <ac:inkMk id="37" creationId="{5BF6B480-03D6-498B-97CE-88C671181AFC}"/>
          </ac:inkMkLst>
        </pc:inkChg>
        <pc:inkChg chg="add">
          <ac:chgData name="dgreipl" userId="d97562fd-b189-437e-b91d-de7b81e9769e" providerId="ADAL" clId="{6CB36524-F1AB-4E82-8EE4-486B4C5C687C}" dt="2019-10-27T09:32:31.373" v="1346"/>
          <ac:inkMkLst>
            <pc:docMk/>
            <pc:sldMk cId="1308581208" sldId="919"/>
            <ac:inkMk id="57" creationId="{27F2D89D-CF22-4983-93E8-B2E9BFF99A49}"/>
          </ac:inkMkLst>
        </pc:inkChg>
        <pc:cxnChg chg="mod">
          <ac:chgData name="dgreipl" userId="d97562fd-b189-437e-b91d-de7b81e9769e" providerId="ADAL" clId="{6CB36524-F1AB-4E82-8EE4-486B4C5C687C}" dt="2019-10-27T09:32:27.573" v="1344" actId="478"/>
          <ac:cxnSpMkLst>
            <pc:docMk/>
            <pc:sldMk cId="1308581208" sldId="919"/>
            <ac:cxnSpMk id="19" creationId="{5EFBF3BA-289E-4705-9BBD-E3515AEC343A}"/>
          </ac:cxnSpMkLst>
        </pc:cxnChg>
        <pc:cxnChg chg="mod">
          <ac:chgData name="dgreipl" userId="d97562fd-b189-437e-b91d-de7b81e9769e" providerId="ADAL" clId="{6CB36524-F1AB-4E82-8EE4-486B4C5C687C}" dt="2019-10-27T09:32:27.573" v="1344" actId="478"/>
          <ac:cxnSpMkLst>
            <pc:docMk/>
            <pc:sldMk cId="1308581208" sldId="919"/>
            <ac:cxnSpMk id="21" creationId="{EF9D92AD-DB4E-45F1-A440-BDC561CD095D}"/>
          </ac:cxnSpMkLst>
        </pc:cxnChg>
        <pc:cxnChg chg="del">
          <ac:chgData name="dgreipl" userId="d97562fd-b189-437e-b91d-de7b81e9769e" providerId="ADAL" clId="{6CB36524-F1AB-4E82-8EE4-486B4C5C687C}" dt="2019-10-27T09:32:27.573" v="1344" actId="478"/>
          <ac:cxnSpMkLst>
            <pc:docMk/>
            <pc:sldMk cId="1308581208" sldId="919"/>
            <ac:cxnSpMk id="22" creationId="{CA610456-62ED-4671-8DCB-9902937AE7B1}"/>
          </ac:cxnSpMkLst>
        </pc:cxnChg>
        <pc:cxnChg chg="mod">
          <ac:chgData name="dgreipl" userId="d97562fd-b189-437e-b91d-de7b81e9769e" providerId="ADAL" clId="{6CB36524-F1AB-4E82-8EE4-486B4C5C687C}" dt="2019-10-27T09:32:27.573" v="1344" actId="478"/>
          <ac:cxnSpMkLst>
            <pc:docMk/>
            <pc:sldMk cId="1308581208" sldId="919"/>
            <ac:cxnSpMk id="23" creationId="{6E00BD04-0938-49E6-B4D7-A22BEBD10CE5}"/>
          </ac:cxnSpMkLst>
        </pc:cxnChg>
        <pc:cxnChg chg="add del">
          <ac:chgData name="dgreipl" userId="d97562fd-b189-437e-b91d-de7b81e9769e" providerId="ADAL" clId="{6CB36524-F1AB-4E82-8EE4-486B4C5C687C}" dt="2019-10-27T09:32:23.268" v="1343"/>
          <ac:cxnSpMkLst>
            <pc:docMk/>
            <pc:sldMk cId="1308581208" sldId="919"/>
            <ac:cxnSpMk id="29" creationId="{CBEC6623-39D1-406E-B602-8605D49D4A7E}"/>
          </ac:cxnSpMkLst>
        </pc:cxnChg>
        <pc:cxnChg chg="add del">
          <ac:chgData name="dgreipl" userId="d97562fd-b189-437e-b91d-de7b81e9769e" providerId="ADAL" clId="{6CB36524-F1AB-4E82-8EE4-486B4C5C687C}" dt="2019-10-27T09:32:23.268" v="1343"/>
          <ac:cxnSpMkLst>
            <pc:docMk/>
            <pc:sldMk cId="1308581208" sldId="919"/>
            <ac:cxnSpMk id="39" creationId="{27356596-5786-44C5-AF45-B193081D146B}"/>
          </ac:cxnSpMkLst>
        </pc:cxnChg>
        <pc:cxnChg chg="add del">
          <ac:chgData name="dgreipl" userId="d97562fd-b189-437e-b91d-de7b81e9769e" providerId="ADAL" clId="{6CB36524-F1AB-4E82-8EE4-486B4C5C687C}" dt="2019-10-27T09:32:23.268" v="1343"/>
          <ac:cxnSpMkLst>
            <pc:docMk/>
            <pc:sldMk cId="1308581208" sldId="919"/>
            <ac:cxnSpMk id="40" creationId="{DE648C66-3EE7-41E5-9FD6-9D7FF8743AF9}"/>
          </ac:cxnSpMkLst>
        </pc:cxnChg>
        <pc:cxnChg chg="add del">
          <ac:chgData name="dgreipl" userId="d97562fd-b189-437e-b91d-de7b81e9769e" providerId="ADAL" clId="{6CB36524-F1AB-4E82-8EE4-486B4C5C687C}" dt="2019-10-27T09:32:23.268" v="1343"/>
          <ac:cxnSpMkLst>
            <pc:docMk/>
            <pc:sldMk cId="1308581208" sldId="919"/>
            <ac:cxnSpMk id="41" creationId="{D140B836-25D7-440F-95B9-1EEA296EA5ED}"/>
          </ac:cxnSpMkLst>
        </pc:cxnChg>
        <pc:cxnChg chg="add">
          <ac:chgData name="dgreipl" userId="d97562fd-b189-437e-b91d-de7b81e9769e" providerId="ADAL" clId="{6CB36524-F1AB-4E82-8EE4-486B4C5C687C}" dt="2019-10-27T09:32:31.373" v="1346"/>
          <ac:cxnSpMkLst>
            <pc:docMk/>
            <pc:sldMk cId="1308581208" sldId="919"/>
            <ac:cxnSpMk id="53" creationId="{3348376A-893C-4051-A06F-0756E78129C3}"/>
          </ac:cxnSpMkLst>
        </pc:cxnChg>
        <pc:cxnChg chg="add">
          <ac:chgData name="dgreipl" userId="d97562fd-b189-437e-b91d-de7b81e9769e" providerId="ADAL" clId="{6CB36524-F1AB-4E82-8EE4-486B4C5C687C}" dt="2019-10-27T09:32:31.373" v="1346"/>
          <ac:cxnSpMkLst>
            <pc:docMk/>
            <pc:sldMk cId="1308581208" sldId="919"/>
            <ac:cxnSpMk id="59" creationId="{7973679E-DAED-4589-AE63-BD45B251490C}"/>
          </ac:cxnSpMkLst>
        </pc:cxnChg>
        <pc:cxnChg chg="add">
          <ac:chgData name="dgreipl" userId="d97562fd-b189-437e-b91d-de7b81e9769e" providerId="ADAL" clId="{6CB36524-F1AB-4E82-8EE4-486B4C5C687C}" dt="2019-10-27T09:32:31.373" v="1346"/>
          <ac:cxnSpMkLst>
            <pc:docMk/>
            <pc:sldMk cId="1308581208" sldId="919"/>
            <ac:cxnSpMk id="60" creationId="{11050BAC-7018-46EB-9F5C-A8186798C4F6}"/>
          </ac:cxnSpMkLst>
        </pc:cxnChg>
        <pc:cxnChg chg="add">
          <ac:chgData name="dgreipl" userId="d97562fd-b189-437e-b91d-de7b81e9769e" providerId="ADAL" clId="{6CB36524-F1AB-4E82-8EE4-486B4C5C687C}" dt="2019-10-27T09:32:31.373" v="1346"/>
          <ac:cxnSpMkLst>
            <pc:docMk/>
            <pc:sldMk cId="1308581208" sldId="919"/>
            <ac:cxnSpMk id="61" creationId="{B8C719AC-C527-43BB-BD55-A4E7DC918242}"/>
          </ac:cxnSpMkLst>
        </pc:cxnChg>
      </pc:sldChg>
      <pc:sldChg chg="del">
        <pc:chgData name="dgreipl" userId="d97562fd-b189-437e-b91d-de7b81e9769e" providerId="ADAL" clId="{6CB36524-F1AB-4E82-8EE4-486B4C5C687C}" dt="2019-10-27T09:35:17.894" v="1426" actId="2696"/>
        <pc:sldMkLst>
          <pc:docMk/>
          <pc:sldMk cId="1967228732" sldId="920"/>
        </pc:sldMkLst>
      </pc:sldChg>
      <pc:sldChg chg="delSp modSp del">
        <pc:chgData name="dgreipl" userId="d97562fd-b189-437e-b91d-de7b81e9769e" providerId="ADAL" clId="{6CB36524-F1AB-4E82-8EE4-486B4C5C687C}" dt="2019-10-27T09:35:19.956" v="1427" actId="2696"/>
        <pc:sldMkLst>
          <pc:docMk/>
          <pc:sldMk cId="3650522842" sldId="921"/>
        </pc:sldMkLst>
        <pc:spChg chg="mod">
          <ac:chgData name="dgreipl" userId="d97562fd-b189-437e-b91d-de7b81e9769e" providerId="ADAL" clId="{6CB36524-F1AB-4E82-8EE4-486B4C5C687C}" dt="2019-10-27T08:21:47.833" v="63" actId="20577"/>
          <ac:spMkLst>
            <pc:docMk/>
            <pc:sldMk cId="3650522842" sldId="921"/>
            <ac:spMk id="4" creationId="{5B4BEF00-943B-4FFD-B991-1A26B18A92A5}"/>
          </ac:spMkLst>
        </pc:spChg>
        <pc:spChg chg="del">
          <ac:chgData name="dgreipl" userId="d97562fd-b189-437e-b91d-de7b81e9769e" providerId="ADAL" clId="{6CB36524-F1AB-4E82-8EE4-486B4C5C687C}" dt="2019-10-27T08:22:04.468" v="64" actId="478"/>
          <ac:spMkLst>
            <pc:docMk/>
            <pc:sldMk cId="3650522842" sldId="921"/>
            <ac:spMk id="67" creationId="{7A428521-90F6-49E4-B6A0-AF0DB57E3A59}"/>
          </ac:spMkLst>
        </pc:spChg>
      </pc:sldChg>
      <pc:sldChg chg="del">
        <pc:chgData name="dgreipl" userId="d97562fd-b189-437e-b91d-de7b81e9769e" providerId="ADAL" clId="{6CB36524-F1AB-4E82-8EE4-486B4C5C687C}" dt="2019-10-27T09:35:21.410" v="1429" actId="2696"/>
        <pc:sldMkLst>
          <pc:docMk/>
          <pc:sldMk cId="39968583" sldId="922"/>
        </pc:sldMkLst>
      </pc:sldChg>
      <pc:sldChg chg="del">
        <pc:chgData name="dgreipl" userId="d97562fd-b189-437e-b91d-de7b81e9769e" providerId="ADAL" clId="{6CB36524-F1AB-4E82-8EE4-486B4C5C687C}" dt="2019-10-27T09:35:20.712" v="1428" actId="2696"/>
        <pc:sldMkLst>
          <pc:docMk/>
          <pc:sldMk cId="908598368" sldId="923"/>
        </pc:sldMkLst>
      </pc:sldChg>
      <pc:sldChg chg="modSp add">
        <pc:chgData name="dgreipl" userId="d97562fd-b189-437e-b91d-de7b81e9769e" providerId="ADAL" clId="{6CB36524-F1AB-4E82-8EE4-486B4C5C687C}" dt="2019-10-27T09:35:10.990" v="1425" actId="20577"/>
        <pc:sldMkLst>
          <pc:docMk/>
          <pc:sldMk cId="3601272471" sldId="924"/>
        </pc:sldMkLst>
        <pc:spChg chg="mod">
          <ac:chgData name="dgreipl" userId="d97562fd-b189-437e-b91d-de7b81e9769e" providerId="ADAL" clId="{6CB36524-F1AB-4E82-8EE4-486B4C5C687C}" dt="2019-10-27T08:32:58.327" v="176" actId="20577"/>
          <ac:spMkLst>
            <pc:docMk/>
            <pc:sldMk cId="3601272471" sldId="924"/>
            <ac:spMk id="2" creationId="{BF43FF53-DC19-4A0B-A63A-D28C2DEA9A6A}"/>
          </ac:spMkLst>
        </pc:spChg>
        <pc:spChg chg="mod">
          <ac:chgData name="dgreipl" userId="d97562fd-b189-437e-b91d-de7b81e9769e" providerId="ADAL" clId="{6CB36524-F1AB-4E82-8EE4-486B4C5C687C}" dt="2019-10-27T09:35:10.990" v="1425" actId="20577"/>
          <ac:spMkLst>
            <pc:docMk/>
            <pc:sldMk cId="3601272471" sldId="924"/>
            <ac:spMk id="5" creationId="{720EF46D-C852-4766-8054-3608C55EF04D}"/>
          </ac:spMkLst>
        </pc:spChg>
      </pc:sldChg>
      <pc:sldChg chg="addSp modSp add ord">
        <pc:chgData name="dgreipl" userId="d97562fd-b189-437e-b91d-de7b81e9769e" providerId="ADAL" clId="{6CB36524-F1AB-4E82-8EE4-486B4C5C687C}" dt="2019-10-27T09:35:01.016" v="1424"/>
        <pc:sldMkLst>
          <pc:docMk/>
          <pc:sldMk cId="131099275" sldId="925"/>
        </pc:sldMkLst>
        <pc:spChg chg="mod">
          <ac:chgData name="dgreipl" userId="d97562fd-b189-437e-b91d-de7b81e9769e" providerId="ADAL" clId="{6CB36524-F1AB-4E82-8EE4-486B4C5C687C}" dt="2019-10-27T09:16:27.783" v="1057" actId="20577"/>
          <ac:spMkLst>
            <pc:docMk/>
            <pc:sldMk cId="131099275" sldId="925"/>
            <ac:spMk id="2" creationId="{6C464EBB-63F1-4C09-B420-B8B224E7ED29}"/>
          </ac:spMkLst>
        </pc:spChg>
        <pc:spChg chg="mod">
          <ac:chgData name="dgreipl" userId="d97562fd-b189-437e-b91d-de7b81e9769e" providerId="ADAL" clId="{6CB36524-F1AB-4E82-8EE4-486B4C5C687C}" dt="2019-10-27T09:17:29.625" v="1161" actId="1076"/>
          <ac:spMkLst>
            <pc:docMk/>
            <pc:sldMk cId="131099275" sldId="925"/>
            <ac:spMk id="5" creationId="{7ABDF2B5-14AD-4C37-8DD6-6B7B4F387777}"/>
          </ac:spMkLst>
        </pc:spChg>
        <pc:spChg chg="add mod">
          <ac:chgData name="dgreipl" userId="d97562fd-b189-437e-b91d-de7b81e9769e" providerId="ADAL" clId="{6CB36524-F1AB-4E82-8EE4-486B4C5C687C}" dt="2019-10-27T09:19:34.727" v="1184" actId="207"/>
          <ac:spMkLst>
            <pc:docMk/>
            <pc:sldMk cId="131099275" sldId="925"/>
            <ac:spMk id="6" creationId="{8084D5F2-4558-4485-81BA-E73E7C254C79}"/>
          </ac:spMkLst>
        </pc:spChg>
        <pc:spChg chg="add mod">
          <ac:chgData name="dgreipl" userId="d97562fd-b189-437e-b91d-de7b81e9769e" providerId="ADAL" clId="{6CB36524-F1AB-4E82-8EE4-486B4C5C687C}" dt="2019-10-27T09:19:37.660" v="1185" actId="2085"/>
          <ac:spMkLst>
            <pc:docMk/>
            <pc:sldMk cId="131099275" sldId="925"/>
            <ac:spMk id="7" creationId="{77EBEB92-BC6A-4637-9C12-300E3CC19844}"/>
          </ac:spMkLst>
        </pc:spChg>
        <pc:spChg chg="add mod">
          <ac:chgData name="dgreipl" userId="d97562fd-b189-437e-b91d-de7b81e9769e" providerId="ADAL" clId="{6CB36524-F1AB-4E82-8EE4-486B4C5C687C}" dt="2019-10-27T09:19:51.005" v="1186" actId="207"/>
          <ac:spMkLst>
            <pc:docMk/>
            <pc:sldMk cId="131099275" sldId="925"/>
            <ac:spMk id="8" creationId="{7E1E4CA9-5F9B-4695-8393-2AB14C86885A}"/>
          </ac:spMkLst>
        </pc:spChg>
        <pc:spChg chg="add mod">
          <ac:chgData name="dgreipl" userId="d97562fd-b189-437e-b91d-de7b81e9769e" providerId="ADAL" clId="{6CB36524-F1AB-4E82-8EE4-486B4C5C687C}" dt="2019-10-27T09:18:12.792" v="1180" actId="1076"/>
          <ac:spMkLst>
            <pc:docMk/>
            <pc:sldMk cId="131099275" sldId="925"/>
            <ac:spMk id="9" creationId="{845BD57B-D3FD-4AF1-BB3E-1B9755EA57D6}"/>
          </ac:spMkLst>
        </pc:spChg>
      </pc:sldChg>
    </pc:docChg>
  </pc:docChgLst>
  <pc:docChgLst>
    <pc:chgData name="dgreipl" userId="d97562fd-b189-437e-b91d-de7b81e9769e" providerId="ADAL" clId="{C1AD49A6-072B-4650-A957-AEBC7BCCDFF0}"/>
    <pc:docChg chg="custSel addSld delSld modSld sldOrd">
      <pc:chgData name="dgreipl" userId="d97562fd-b189-437e-b91d-de7b81e9769e" providerId="ADAL" clId="{C1AD49A6-072B-4650-A957-AEBC7BCCDFF0}" dt="2019-11-04T13:17:03.598" v="2415" actId="207"/>
      <pc:docMkLst>
        <pc:docMk/>
      </pc:docMkLst>
      <pc:sldChg chg="modSp">
        <pc:chgData name="dgreipl" userId="d97562fd-b189-437e-b91d-de7b81e9769e" providerId="ADAL" clId="{C1AD49A6-072B-4650-A957-AEBC7BCCDFF0}" dt="2019-11-03T10:05:56.806" v="34" actId="114"/>
        <pc:sldMkLst>
          <pc:docMk/>
          <pc:sldMk cId="2823202252" sldId="915"/>
        </pc:sldMkLst>
        <pc:spChg chg="mod">
          <ac:chgData name="dgreipl" userId="d97562fd-b189-437e-b91d-de7b81e9769e" providerId="ADAL" clId="{C1AD49A6-072B-4650-A957-AEBC7BCCDFF0}" dt="2019-11-03T10:05:56.806" v="34" actId="114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del ord">
        <pc:chgData name="dgreipl" userId="d97562fd-b189-437e-b91d-de7b81e9769e" providerId="ADAL" clId="{C1AD49A6-072B-4650-A957-AEBC7BCCDFF0}" dt="2019-11-03T10:40:28.761" v="1474" actId="2696"/>
        <pc:sldMkLst>
          <pc:docMk/>
          <pc:sldMk cId="1048653640" sldId="917"/>
        </pc:sldMkLst>
        <pc:spChg chg="mod">
          <ac:chgData name="dgreipl" userId="d97562fd-b189-437e-b91d-de7b81e9769e" providerId="ADAL" clId="{C1AD49A6-072B-4650-A957-AEBC7BCCDFF0}" dt="2019-11-03T10:07:23.982" v="65" actId="20577"/>
          <ac:spMkLst>
            <pc:docMk/>
            <pc:sldMk cId="1048653640" sldId="917"/>
            <ac:spMk id="4" creationId="{5B4BEF00-943B-4FFD-B991-1A26B18A92A5}"/>
          </ac:spMkLst>
        </pc:spChg>
        <pc:spChg chg="mod">
          <ac:chgData name="dgreipl" userId="d97562fd-b189-437e-b91d-de7b81e9769e" providerId="ADAL" clId="{C1AD49A6-072B-4650-A957-AEBC7BCCDFF0}" dt="2019-11-03T10:15:32.441" v="301" actId="20578"/>
          <ac:spMkLst>
            <pc:docMk/>
            <pc:sldMk cId="1048653640" sldId="917"/>
            <ac:spMk id="29" creationId="{21E76A9F-F781-4D8E-82E8-9A3C2856F3ED}"/>
          </ac:spMkLst>
        </pc:spChg>
        <pc:cxnChg chg="add mod">
          <ac:chgData name="dgreipl" userId="d97562fd-b189-437e-b91d-de7b81e9769e" providerId="ADAL" clId="{C1AD49A6-072B-4650-A957-AEBC7BCCDFF0}" dt="2019-11-03T10:06:28.682" v="35" actId="11529"/>
          <ac:cxnSpMkLst>
            <pc:docMk/>
            <pc:sldMk cId="1048653640" sldId="917"/>
            <ac:cxnSpMk id="5" creationId="{4F016857-1FE9-4EB8-A310-B2EA6EE5790D}"/>
          </ac:cxnSpMkLst>
        </pc:cxnChg>
      </pc:sldChg>
      <pc:sldChg chg="del ord">
        <pc:chgData name="dgreipl" userId="d97562fd-b189-437e-b91d-de7b81e9769e" providerId="ADAL" clId="{C1AD49A6-072B-4650-A957-AEBC7BCCDFF0}" dt="2019-11-03T10:40:30.989" v="1475" actId="2696"/>
        <pc:sldMkLst>
          <pc:docMk/>
          <pc:sldMk cId="1308581208" sldId="919"/>
        </pc:sldMkLst>
      </pc:sldChg>
      <pc:sldChg chg="modSp">
        <pc:chgData name="dgreipl" userId="d97562fd-b189-437e-b91d-de7b81e9769e" providerId="ADAL" clId="{C1AD49A6-072B-4650-A957-AEBC7BCCDFF0}" dt="2019-11-03T12:27:11.603" v="2140" actId="114"/>
        <pc:sldMkLst>
          <pc:docMk/>
          <pc:sldMk cId="3601272471" sldId="924"/>
        </pc:sldMkLst>
        <pc:spChg chg="mod">
          <ac:chgData name="dgreipl" userId="d97562fd-b189-437e-b91d-de7b81e9769e" providerId="ADAL" clId="{C1AD49A6-072B-4650-A957-AEBC7BCCDFF0}" dt="2019-11-03T12:27:11.603" v="2140" actId="114"/>
          <ac:spMkLst>
            <pc:docMk/>
            <pc:sldMk cId="3601272471" sldId="924"/>
            <ac:spMk id="5" creationId="{720EF46D-C852-4766-8054-3608C55EF04D}"/>
          </ac:spMkLst>
        </pc:spChg>
      </pc:sldChg>
      <pc:sldChg chg="addSp modSp">
        <pc:chgData name="dgreipl" userId="d97562fd-b189-437e-b91d-de7b81e9769e" providerId="ADAL" clId="{C1AD49A6-072B-4650-A957-AEBC7BCCDFF0}" dt="2019-11-04T10:39:36.012" v="2384" actId="313"/>
        <pc:sldMkLst>
          <pc:docMk/>
          <pc:sldMk cId="131099275" sldId="925"/>
        </pc:sldMkLst>
        <pc:spChg chg="add mod">
          <ac:chgData name="dgreipl" userId="d97562fd-b189-437e-b91d-de7b81e9769e" providerId="ADAL" clId="{C1AD49A6-072B-4650-A957-AEBC7BCCDFF0}" dt="2019-11-04T10:39:36.012" v="2384" actId="313"/>
          <ac:spMkLst>
            <pc:docMk/>
            <pc:sldMk cId="131099275" sldId="925"/>
            <ac:spMk id="10" creationId="{B0CA921C-8D53-439D-B6BE-3143AB668B7F}"/>
          </ac:spMkLst>
        </pc:spChg>
      </pc:sldChg>
      <pc:sldChg chg="addSp delSp modSp add del">
        <pc:chgData name="dgreipl" userId="d97562fd-b189-437e-b91d-de7b81e9769e" providerId="ADAL" clId="{C1AD49A6-072B-4650-A957-AEBC7BCCDFF0}" dt="2019-11-03T10:14:57.151" v="274" actId="2696"/>
        <pc:sldMkLst>
          <pc:docMk/>
          <pc:sldMk cId="1658255257" sldId="926"/>
        </pc:sldMkLst>
        <pc:spChg chg="del">
          <ac:chgData name="dgreipl" userId="d97562fd-b189-437e-b91d-de7b81e9769e" providerId="ADAL" clId="{C1AD49A6-072B-4650-A957-AEBC7BCCDFF0}" dt="2019-11-03T10:07:58.626" v="80" actId="478"/>
          <ac:spMkLst>
            <pc:docMk/>
            <pc:sldMk cId="1658255257" sldId="926"/>
            <ac:spMk id="2" creationId="{B3051992-BD8C-4573-915F-B8AD17F05D7B}"/>
          </ac:spMkLst>
        </pc:spChg>
        <pc:spChg chg="add mod">
          <ac:chgData name="dgreipl" userId="d97562fd-b189-437e-b91d-de7b81e9769e" providerId="ADAL" clId="{C1AD49A6-072B-4650-A957-AEBC7BCCDFF0}" dt="2019-11-03T10:10:58.472" v="257" actId="2711"/>
          <ac:spMkLst>
            <pc:docMk/>
            <pc:sldMk cId="1658255257" sldId="926"/>
            <ac:spMk id="9" creationId="{796C4746-9D23-4E81-A60A-61FE0EB0C5A5}"/>
          </ac:spMkLst>
        </pc:spChg>
        <pc:spChg chg="mod">
          <ac:chgData name="dgreipl" userId="d97562fd-b189-437e-b91d-de7b81e9769e" providerId="ADAL" clId="{C1AD49A6-072B-4650-A957-AEBC7BCCDFF0}" dt="2019-11-03T10:11:14.742" v="259" actId="1076"/>
          <ac:spMkLst>
            <pc:docMk/>
            <pc:sldMk cId="1658255257" sldId="926"/>
            <ac:spMk id="10" creationId="{5FD6FCE3-89A3-491D-B4AF-6877E3EE7029}"/>
          </ac:spMkLst>
        </pc:spChg>
        <pc:spChg chg="mod">
          <ac:chgData name="dgreipl" userId="d97562fd-b189-437e-b91d-de7b81e9769e" providerId="ADAL" clId="{C1AD49A6-072B-4650-A957-AEBC7BCCDFF0}" dt="2019-11-03T10:07:54.157" v="79" actId="20577"/>
          <ac:spMkLst>
            <pc:docMk/>
            <pc:sldMk cId="1658255257" sldId="926"/>
            <ac:spMk id="12" creationId="{A3751658-039E-4F78-9F35-EE37B1F63C43}"/>
          </ac:spMkLst>
        </pc:spChg>
        <pc:spChg chg="del">
          <ac:chgData name="dgreipl" userId="d97562fd-b189-437e-b91d-de7b81e9769e" providerId="ADAL" clId="{C1AD49A6-072B-4650-A957-AEBC7BCCDFF0}" dt="2019-11-03T10:08:06.062" v="81" actId="478"/>
          <ac:spMkLst>
            <pc:docMk/>
            <pc:sldMk cId="1658255257" sldId="926"/>
            <ac:spMk id="29" creationId="{21E76A9F-F781-4D8E-82E8-9A3C2856F3ED}"/>
          </ac:spMkLst>
        </pc:spChg>
        <pc:spChg chg="del">
          <ac:chgData name="dgreipl" userId="d97562fd-b189-437e-b91d-de7b81e9769e" providerId="ADAL" clId="{C1AD49A6-072B-4650-A957-AEBC7BCCDFF0}" dt="2019-11-03T10:07:48.035" v="72" actId="478"/>
          <ac:spMkLst>
            <pc:docMk/>
            <pc:sldMk cId="1658255257" sldId="926"/>
            <ac:spMk id="30" creationId="{DA56113C-D7B8-4113-BA95-1A7857BBEE64}"/>
          </ac:spMkLst>
        </pc:spChg>
        <pc:spChg chg="mod">
          <ac:chgData name="dgreipl" userId="d97562fd-b189-437e-b91d-de7b81e9769e" providerId="ADAL" clId="{C1AD49A6-072B-4650-A957-AEBC7BCCDFF0}" dt="2019-11-03T10:08:38.249" v="91" actId="1076"/>
          <ac:spMkLst>
            <pc:docMk/>
            <pc:sldMk cId="1658255257" sldId="926"/>
            <ac:spMk id="31" creationId="{3A4AFB6E-2420-4F31-AAE1-35C6A0EA6AAC}"/>
          </ac:spMkLst>
        </pc:spChg>
        <pc:spChg chg="mod">
          <ac:chgData name="dgreipl" userId="d97562fd-b189-437e-b91d-de7b81e9769e" providerId="ADAL" clId="{C1AD49A6-072B-4650-A957-AEBC7BCCDFF0}" dt="2019-11-03T10:11:19.901" v="261" actId="1076"/>
          <ac:spMkLst>
            <pc:docMk/>
            <pc:sldMk cId="1658255257" sldId="926"/>
            <ac:spMk id="32" creationId="{C5D1B69A-56E3-4CF9-956D-D47CD6F74B14}"/>
          </ac:spMkLst>
        </pc:spChg>
        <pc:spChg chg="mod">
          <ac:chgData name="dgreipl" userId="d97562fd-b189-437e-b91d-de7b81e9769e" providerId="ADAL" clId="{C1AD49A6-072B-4650-A957-AEBC7BCCDFF0}" dt="2019-11-03T10:08:44.633" v="93" actId="1076"/>
          <ac:spMkLst>
            <pc:docMk/>
            <pc:sldMk cId="1658255257" sldId="926"/>
            <ac:spMk id="33" creationId="{482F9D97-5FCE-4022-9151-5B4C22194C34}"/>
          </ac:spMkLst>
        </pc:spChg>
        <pc:spChg chg="del">
          <ac:chgData name="dgreipl" userId="d97562fd-b189-437e-b91d-de7b81e9769e" providerId="ADAL" clId="{C1AD49A6-072B-4650-A957-AEBC7BCCDFF0}" dt="2019-11-03T10:07:58.626" v="80" actId="478"/>
          <ac:spMkLst>
            <pc:docMk/>
            <pc:sldMk cId="1658255257" sldId="926"/>
            <ac:spMk id="34" creationId="{FE01B493-9318-4C5A-BBFB-0AFDC44C94A0}"/>
          </ac:spMkLst>
        </pc:spChg>
        <pc:spChg chg="del">
          <ac:chgData name="dgreipl" userId="d97562fd-b189-437e-b91d-de7b81e9769e" providerId="ADAL" clId="{C1AD49A6-072B-4650-A957-AEBC7BCCDFF0}" dt="2019-11-03T10:07:32.526" v="67" actId="478"/>
          <ac:spMkLst>
            <pc:docMk/>
            <pc:sldMk cId="1658255257" sldId="926"/>
            <ac:spMk id="36" creationId="{F6EA7B2C-F5CF-427F-853F-76DEB9F11016}"/>
          </ac:spMkLst>
        </pc:spChg>
        <pc:spChg chg="del">
          <ac:chgData name="dgreipl" userId="d97562fd-b189-437e-b91d-de7b81e9769e" providerId="ADAL" clId="{C1AD49A6-072B-4650-A957-AEBC7BCCDFF0}" dt="2019-11-03T10:07:58.626" v="80" actId="478"/>
          <ac:spMkLst>
            <pc:docMk/>
            <pc:sldMk cId="1658255257" sldId="926"/>
            <ac:spMk id="41" creationId="{A6E1E440-4B2B-4DB5-8FCE-E031D6E5B8CA}"/>
          </ac:spMkLst>
        </pc:spChg>
        <pc:spChg chg="mod">
          <ac:chgData name="dgreipl" userId="d97562fd-b189-437e-b91d-de7b81e9769e" providerId="ADAL" clId="{C1AD49A6-072B-4650-A957-AEBC7BCCDFF0}" dt="2019-11-03T10:11:06.513" v="258" actId="2711"/>
          <ac:spMkLst>
            <pc:docMk/>
            <pc:sldMk cId="1658255257" sldId="926"/>
            <ac:spMk id="42" creationId="{A921318A-FB8C-41DB-A2D8-8C8AD3366024}"/>
          </ac:spMkLst>
        </pc:spChg>
        <pc:spChg chg="mod">
          <ac:chgData name="dgreipl" userId="d97562fd-b189-437e-b91d-de7b81e9769e" providerId="ADAL" clId="{C1AD49A6-072B-4650-A957-AEBC7BCCDFF0}" dt="2019-11-03T10:11:52.949" v="262" actId="1076"/>
          <ac:spMkLst>
            <pc:docMk/>
            <pc:sldMk cId="1658255257" sldId="926"/>
            <ac:spMk id="43" creationId="{7315AD2D-CB25-43E0-80AA-6BB1F182B47E}"/>
          </ac:spMkLst>
        </pc:spChg>
        <pc:spChg chg="del">
          <ac:chgData name="dgreipl" userId="d97562fd-b189-437e-b91d-de7b81e9769e" providerId="ADAL" clId="{C1AD49A6-072B-4650-A957-AEBC7BCCDFF0}" dt="2019-11-03T10:07:58.626" v="80" actId="478"/>
          <ac:spMkLst>
            <pc:docMk/>
            <pc:sldMk cId="1658255257" sldId="926"/>
            <ac:spMk id="44" creationId="{80A877F3-82FA-490B-A5DB-47535A1E20FA}"/>
          </ac:spMkLst>
        </pc:spChg>
        <pc:spChg chg="del">
          <ac:chgData name="dgreipl" userId="d97562fd-b189-437e-b91d-de7b81e9769e" providerId="ADAL" clId="{C1AD49A6-072B-4650-A957-AEBC7BCCDFF0}" dt="2019-11-03T10:07:58.626" v="80" actId="478"/>
          <ac:spMkLst>
            <pc:docMk/>
            <pc:sldMk cId="1658255257" sldId="926"/>
            <ac:spMk id="45" creationId="{4E8E80C0-445B-42C1-88C2-09B63FD43D81}"/>
          </ac:spMkLst>
        </pc:spChg>
        <pc:inkChg chg="del">
          <ac:chgData name="dgreipl" userId="d97562fd-b189-437e-b91d-de7b81e9769e" providerId="ADAL" clId="{C1AD49A6-072B-4650-A957-AEBC7BCCDFF0}" dt="2019-11-03T10:07:58.626" v="80" actId="478"/>
          <ac:inkMkLst>
            <pc:docMk/>
            <pc:sldMk cId="1658255257" sldId="926"/>
            <ac:inkMk id="8" creationId="{1BA8E697-6461-B945-9B3F-98EBEF8AB8FE}"/>
          </ac:inkMkLst>
        </pc:inkChg>
        <pc:cxnChg chg="del mod">
          <ac:chgData name="dgreipl" userId="d97562fd-b189-437e-b91d-de7b81e9769e" providerId="ADAL" clId="{C1AD49A6-072B-4650-A957-AEBC7BCCDFF0}" dt="2019-11-03T10:07:58.626" v="80" actId="478"/>
          <ac:cxnSpMkLst>
            <pc:docMk/>
            <pc:sldMk cId="1658255257" sldId="926"/>
            <ac:cxnSpMk id="5" creationId="{4F016857-1FE9-4EB8-A310-B2EA6EE5790D}"/>
          </ac:cxnSpMkLst>
        </pc:cxnChg>
        <pc:cxnChg chg="del mod">
          <ac:chgData name="dgreipl" userId="d97562fd-b189-437e-b91d-de7b81e9769e" providerId="ADAL" clId="{C1AD49A6-072B-4650-A957-AEBC7BCCDFF0}" dt="2019-11-03T10:07:48.035" v="72" actId="478"/>
          <ac:cxnSpMkLst>
            <pc:docMk/>
            <pc:sldMk cId="1658255257" sldId="926"/>
            <ac:cxnSpMk id="14" creationId="{7AA43FE3-F0F2-4F31-8E31-49C415898FB9}"/>
          </ac:cxnSpMkLst>
        </pc:cxnChg>
        <pc:cxnChg chg="mod">
          <ac:chgData name="dgreipl" userId="d97562fd-b189-437e-b91d-de7b81e9769e" providerId="ADAL" clId="{C1AD49A6-072B-4650-A957-AEBC7BCCDFF0}" dt="2019-11-03T10:11:16.949" v="260" actId="14100"/>
          <ac:cxnSpMkLst>
            <pc:docMk/>
            <pc:sldMk cId="1658255257" sldId="926"/>
            <ac:cxnSpMk id="21" creationId="{EF9D92AD-DB4E-45F1-A440-BDC561CD095D}"/>
          </ac:cxnSpMkLst>
        </pc:cxnChg>
        <pc:cxnChg chg="del mod">
          <ac:chgData name="dgreipl" userId="d97562fd-b189-437e-b91d-de7b81e9769e" providerId="ADAL" clId="{C1AD49A6-072B-4650-A957-AEBC7BCCDFF0}" dt="2019-11-03T10:07:42.579" v="70" actId="478"/>
          <ac:cxnSpMkLst>
            <pc:docMk/>
            <pc:sldMk cId="1658255257" sldId="926"/>
            <ac:cxnSpMk id="25" creationId="{1E7C06BD-5EE5-4F52-8FC3-7485F2C09B14}"/>
          </ac:cxnSpMkLst>
        </pc:cxnChg>
        <pc:cxnChg chg="del">
          <ac:chgData name="dgreipl" userId="d97562fd-b189-437e-b91d-de7b81e9769e" providerId="ADAL" clId="{C1AD49A6-072B-4650-A957-AEBC7BCCDFF0}" dt="2019-11-03T10:08:34.078" v="90" actId="478"/>
          <ac:cxnSpMkLst>
            <pc:docMk/>
            <pc:sldMk cId="1658255257" sldId="926"/>
            <ac:cxnSpMk id="28" creationId="{C86648F4-0AB6-4699-BB7B-B43E4A19AF3D}"/>
          </ac:cxnSpMkLst>
        </pc:cxnChg>
        <pc:cxnChg chg="mod">
          <ac:chgData name="dgreipl" userId="d97562fd-b189-437e-b91d-de7b81e9769e" providerId="ADAL" clId="{C1AD49A6-072B-4650-A957-AEBC7BCCDFF0}" dt="2019-11-03T10:07:44.993" v="71" actId="14100"/>
          <ac:cxnSpMkLst>
            <pc:docMk/>
            <pc:sldMk cId="1658255257" sldId="926"/>
            <ac:cxnSpMk id="35" creationId="{108DB1AA-5653-4017-B687-9156ECFE9144}"/>
          </ac:cxnSpMkLst>
        </pc:cxnChg>
      </pc:sldChg>
      <pc:sldChg chg="addSp delSp modSp add">
        <pc:chgData name="dgreipl" userId="d97562fd-b189-437e-b91d-de7b81e9769e" providerId="ADAL" clId="{C1AD49A6-072B-4650-A957-AEBC7BCCDFF0}" dt="2019-11-04T11:14:02.323" v="2391" actId="6549"/>
        <pc:sldMkLst>
          <pc:docMk/>
          <pc:sldMk cId="2689008640" sldId="927"/>
        </pc:sldMkLst>
        <pc:spChg chg="add mod">
          <ac:chgData name="dgreipl" userId="d97562fd-b189-437e-b91d-de7b81e9769e" providerId="ADAL" clId="{C1AD49A6-072B-4650-A957-AEBC7BCCDFF0}" dt="2019-11-04T11:13:40.172" v="2390" actId="207"/>
          <ac:spMkLst>
            <pc:docMk/>
            <pc:sldMk cId="2689008640" sldId="927"/>
            <ac:spMk id="2" creationId="{BC5656B3-570A-4556-987A-5D6DBD74B077}"/>
          </ac:spMkLst>
        </pc:spChg>
        <pc:spChg chg="mod">
          <ac:chgData name="dgreipl" userId="d97562fd-b189-437e-b91d-de7b81e9769e" providerId="ADAL" clId="{C1AD49A6-072B-4650-A957-AEBC7BCCDFF0}" dt="2019-11-04T11:13:16.650" v="2388" actId="20577"/>
          <ac:spMkLst>
            <pc:docMk/>
            <pc:sldMk cId="2689008640" sldId="927"/>
            <ac:spMk id="4" creationId="{5B4BEF00-943B-4FFD-B991-1A26B18A92A5}"/>
          </ac:spMkLst>
        </pc:spChg>
        <pc:spChg chg="mod">
          <ac:chgData name="dgreipl" userId="d97562fd-b189-437e-b91d-de7b81e9769e" providerId="ADAL" clId="{C1AD49A6-072B-4650-A957-AEBC7BCCDFF0}" dt="2019-11-04T11:14:02.323" v="2391" actId="6549"/>
          <ac:spMkLst>
            <pc:docMk/>
            <pc:sldMk cId="2689008640" sldId="927"/>
            <ac:spMk id="9" creationId="{796C4746-9D23-4E81-A60A-61FE0EB0C5A5}"/>
          </ac:spMkLst>
        </pc:spChg>
        <pc:spChg chg="mod">
          <ac:chgData name="dgreipl" userId="d97562fd-b189-437e-b91d-de7b81e9769e" providerId="ADAL" clId="{C1AD49A6-072B-4650-A957-AEBC7BCCDFF0}" dt="2019-11-03T10:14:05.685" v="265" actId="14100"/>
          <ac:spMkLst>
            <pc:docMk/>
            <pc:sldMk cId="2689008640" sldId="927"/>
            <ac:spMk id="12" creationId="{A3751658-039E-4F78-9F35-EE37B1F63C43}"/>
          </ac:spMkLst>
        </pc:spChg>
        <pc:spChg chg="del mod">
          <ac:chgData name="dgreipl" userId="d97562fd-b189-437e-b91d-de7b81e9769e" providerId="ADAL" clId="{C1AD49A6-072B-4650-A957-AEBC7BCCDFF0}" dt="2019-11-04T11:13:29.471" v="2389" actId="478"/>
          <ac:spMkLst>
            <pc:docMk/>
            <pc:sldMk cId="2689008640" sldId="927"/>
            <ac:spMk id="31" creationId="{3A4AFB6E-2420-4F31-AAE1-35C6A0EA6AAC}"/>
          </ac:spMkLst>
        </pc:spChg>
        <pc:spChg chg="del mod">
          <ac:chgData name="dgreipl" userId="d97562fd-b189-437e-b91d-de7b81e9769e" providerId="ADAL" clId="{C1AD49A6-072B-4650-A957-AEBC7BCCDFF0}" dt="2019-11-04T11:13:29.471" v="2389" actId="478"/>
          <ac:spMkLst>
            <pc:docMk/>
            <pc:sldMk cId="2689008640" sldId="927"/>
            <ac:spMk id="32" creationId="{C5D1B69A-56E3-4CF9-956D-D47CD6F74B14}"/>
          </ac:spMkLst>
        </pc:spChg>
        <pc:spChg chg="del mod">
          <ac:chgData name="dgreipl" userId="d97562fd-b189-437e-b91d-de7b81e9769e" providerId="ADAL" clId="{C1AD49A6-072B-4650-A957-AEBC7BCCDFF0}" dt="2019-11-04T11:13:29.471" v="2389" actId="478"/>
          <ac:spMkLst>
            <pc:docMk/>
            <pc:sldMk cId="2689008640" sldId="927"/>
            <ac:spMk id="33" creationId="{482F9D97-5FCE-4022-9151-5B4C22194C34}"/>
          </ac:spMkLst>
        </pc:spChg>
        <pc:spChg chg="mod">
          <ac:chgData name="dgreipl" userId="d97562fd-b189-437e-b91d-de7b81e9769e" providerId="ADAL" clId="{C1AD49A6-072B-4650-A957-AEBC7BCCDFF0}" dt="2019-11-04T10:38:05.136" v="2285" actId="20577"/>
          <ac:spMkLst>
            <pc:docMk/>
            <pc:sldMk cId="2689008640" sldId="927"/>
            <ac:spMk id="43" creationId="{7315AD2D-CB25-43E0-80AA-6BB1F182B47E}"/>
          </ac:spMkLst>
        </pc:spChg>
        <pc:cxnChg chg="mod">
          <ac:chgData name="dgreipl" userId="d97562fd-b189-437e-b91d-de7b81e9769e" providerId="ADAL" clId="{C1AD49A6-072B-4650-A957-AEBC7BCCDFF0}" dt="2019-11-03T10:14:25.542" v="269" actId="14100"/>
          <ac:cxnSpMkLst>
            <pc:docMk/>
            <pc:sldMk cId="2689008640" sldId="927"/>
            <ac:cxnSpMk id="19" creationId="{5EFBF3BA-289E-4705-9BBD-E3515AEC343A}"/>
          </ac:cxnSpMkLst>
        </pc:cxnChg>
        <pc:cxnChg chg="mod">
          <ac:chgData name="dgreipl" userId="d97562fd-b189-437e-b91d-de7b81e9769e" providerId="ADAL" clId="{C1AD49A6-072B-4650-A957-AEBC7BCCDFF0}" dt="2019-11-03T10:14:05.685" v="265" actId="14100"/>
          <ac:cxnSpMkLst>
            <pc:docMk/>
            <pc:sldMk cId="2689008640" sldId="927"/>
            <ac:cxnSpMk id="21" creationId="{EF9D92AD-DB4E-45F1-A440-BDC561CD095D}"/>
          </ac:cxnSpMkLst>
        </pc:cxnChg>
        <pc:cxnChg chg="mod">
          <ac:chgData name="dgreipl" userId="d97562fd-b189-437e-b91d-de7b81e9769e" providerId="ADAL" clId="{C1AD49A6-072B-4650-A957-AEBC7BCCDFF0}" dt="2019-11-03T10:14:23.117" v="267" actId="14100"/>
          <ac:cxnSpMkLst>
            <pc:docMk/>
            <pc:sldMk cId="2689008640" sldId="927"/>
            <ac:cxnSpMk id="23" creationId="{6E00BD04-0938-49E6-B4D7-A22BEBD10CE5}"/>
          </ac:cxnSpMkLst>
        </pc:cxnChg>
        <pc:cxnChg chg="mod">
          <ac:chgData name="dgreipl" userId="d97562fd-b189-437e-b91d-de7b81e9769e" providerId="ADAL" clId="{C1AD49A6-072B-4650-A957-AEBC7BCCDFF0}" dt="2019-11-03T10:14:03.477" v="264" actId="14100"/>
          <ac:cxnSpMkLst>
            <pc:docMk/>
            <pc:sldMk cId="2689008640" sldId="927"/>
            <ac:cxnSpMk id="35" creationId="{108DB1AA-5653-4017-B687-9156ECFE9144}"/>
          </ac:cxnSpMkLst>
        </pc:cxnChg>
      </pc:sldChg>
      <pc:sldChg chg="addSp delSp modSp add">
        <pc:chgData name="dgreipl" userId="d97562fd-b189-437e-b91d-de7b81e9769e" providerId="ADAL" clId="{C1AD49A6-072B-4650-A957-AEBC7BCCDFF0}" dt="2019-11-04T11:14:17.333" v="2400" actId="20577"/>
        <pc:sldMkLst>
          <pc:docMk/>
          <pc:sldMk cId="307643747" sldId="928"/>
        </pc:sldMkLst>
        <pc:spChg chg="mod">
          <ac:chgData name="dgreipl" userId="d97562fd-b189-437e-b91d-de7b81e9769e" providerId="ADAL" clId="{C1AD49A6-072B-4650-A957-AEBC7BCCDFF0}" dt="2019-11-04T11:14:17.333" v="2400" actId="20577"/>
          <ac:spMkLst>
            <pc:docMk/>
            <pc:sldMk cId="307643747" sldId="928"/>
            <ac:spMk id="4" creationId="{5B4BEF00-943B-4FFD-B991-1A26B18A92A5}"/>
          </ac:spMkLst>
        </pc:spChg>
        <pc:spChg chg="mod">
          <ac:chgData name="dgreipl" userId="d97562fd-b189-437e-b91d-de7b81e9769e" providerId="ADAL" clId="{C1AD49A6-072B-4650-A957-AEBC7BCCDFF0}" dt="2019-11-03T10:24:33.024" v="667" actId="207"/>
          <ac:spMkLst>
            <pc:docMk/>
            <pc:sldMk cId="307643747" sldId="928"/>
            <ac:spMk id="9" creationId="{796C4746-9D23-4E81-A60A-61FE0EB0C5A5}"/>
          </ac:spMkLst>
        </pc:spChg>
        <pc:spChg chg="mod">
          <ac:chgData name="dgreipl" userId="d97562fd-b189-437e-b91d-de7b81e9769e" providerId="ADAL" clId="{C1AD49A6-072B-4650-A957-AEBC7BCCDFF0}" dt="2019-11-03T10:21:54.196" v="603" actId="20577"/>
          <ac:spMkLst>
            <pc:docMk/>
            <pc:sldMk cId="307643747" sldId="928"/>
            <ac:spMk id="12" creationId="{A3751658-039E-4F78-9F35-EE37B1F63C43}"/>
          </ac:spMkLst>
        </pc:spChg>
        <pc:spChg chg="add mod">
          <ac:chgData name="dgreipl" userId="d97562fd-b189-437e-b91d-de7b81e9769e" providerId="ADAL" clId="{C1AD49A6-072B-4650-A957-AEBC7BCCDFF0}" dt="2019-11-03T10:25:39.151" v="748" actId="20577"/>
          <ac:spMkLst>
            <pc:docMk/>
            <pc:sldMk cId="307643747" sldId="928"/>
            <ac:spMk id="25" creationId="{D180F2A9-D5AA-4DC0-9E06-E20892595D44}"/>
          </ac:spMkLst>
        </pc:spChg>
        <pc:spChg chg="del">
          <ac:chgData name="dgreipl" userId="d97562fd-b189-437e-b91d-de7b81e9769e" providerId="ADAL" clId="{C1AD49A6-072B-4650-A957-AEBC7BCCDFF0}" dt="2019-11-03T10:17:55.741" v="353" actId="478"/>
          <ac:spMkLst>
            <pc:docMk/>
            <pc:sldMk cId="307643747" sldId="928"/>
            <ac:spMk id="31" creationId="{3A4AFB6E-2420-4F31-AAE1-35C6A0EA6AAC}"/>
          </ac:spMkLst>
        </pc:spChg>
        <pc:spChg chg="del">
          <ac:chgData name="dgreipl" userId="d97562fd-b189-437e-b91d-de7b81e9769e" providerId="ADAL" clId="{C1AD49A6-072B-4650-A957-AEBC7BCCDFF0}" dt="2019-11-03T10:17:55.741" v="353" actId="478"/>
          <ac:spMkLst>
            <pc:docMk/>
            <pc:sldMk cId="307643747" sldId="928"/>
            <ac:spMk id="32" creationId="{C5D1B69A-56E3-4CF9-956D-D47CD6F74B14}"/>
          </ac:spMkLst>
        </pc:spChg>
        <pc:spChg chg="del">
          <ac:chgData name="dgreipl" userId="d97562fd-b189-437e-b91d-de7b81e9769e" providerId="ADAL" clId="{C1AD49A6-072B-4650-A957-AEBC7BCCDFF0}" dt="2019-11-03T10:17:55.741" v="353" actId="478"/>
          <ac:spMkLst>
            <pc:docMk/>
            <pc:sldMk cId="307643747" sldId="928"/>
            <ac:spMk id="33" creationId="{482F9D97-5FCE-4022-9151-5B4C22194C34}"/>
          </ac:spMkLst>
        </pc:spChg>
        <pc:spChg chg="del">
          <ac:chgData name="dgreipl" userId="d97562fd-b189-437e-b91d-de7b81e9769e" providerId="ADAL" clId="{C1AD49A6-072B-4650-A957-AEBC7BCCDFF0}" dt="2019-11-03T10:19:10.013" v="495" actId="478"/>
          <ac:spMkLst>
            <pc:docMk/>
            <pc:sldMk cId="307643747" sldId="928"/>
            <ac:spMk id="42" creationId="{A921318A-FB8C-41DB-A2D8-8C8AD3366024}"/>
          </ac:spMkLst>
        </pc:spChg>
        <pc:spChg chg="mod">
          <ac:chgData name="dgreipl" userId="d97562fd-b189-437e-b91d-de7b81e9769e" providerId="ADAL" clId="{C1AD49A6-072B-4650-A957-AEBC7BCCDFF0}" dt="2019-11-03T10:17:41.624" v="352" actId="1076"/>
          <ac:spMkLst>
            <pc:docMk/>
            <pc:sldMk cId="307643747" sldId="928"/>
            <ac:spMk id="43" creationId="{7315AD2D-CB25-43E0-80AA-6BB1F182B47E}"/>
          </ac:spMkLst>
        </pc:spChg>
        <pc:cxnChg chg="mod">
          <ac:chgData name="dgreipl" userId="d97562fd-b189-437e-b91d-de7b81e9769e" providerId="ADAL" clId="{C1AD49A6-072B-4650-A957-AEBC7BCCDFF0}" dt="2019-11-03T10:21:35.394" v="578" actId="1076"/>
          <ac:cxnSpMkLst>
            <pc:docMk/>
            <pc:sldMk cId="307643747" sldId="928"/>
            <ac:cxnSpMk id="19" creationId="{5EFBF3BA-289E-4705-9BBD-E3515AEC343A}"/>
          </ac:cxnSpMkLst>
        </pc:cxnChg>
        <pc:cxnChg chg="mod">
          <ac:chgData name="dgreipl" userId="d97562fd-b189-437e-b91d-de7b81e9769e" providerId="ADAL" clId="{C1AD49A6-072B-4650-A957-AEBC7BCCDFF0}" dt="2019-11-03T10:21:35.394" v="578" actId="1076"/>
          <ac:cxnSpMkLst>
            <pc:docMk/>
            <pc:sldMk cId="307643747" sldId="928"/>
            <ac:cxnSpMk id="21" creationId="{EF9D92AD-DB4E-45F1-A440-BDC561CD095D}"/>
          </ac:cxnSpMkLst>
        </pc:cxnChg>
        <pc:cxnChg chg="mod">
          <ac:chgData name="dgreipl" userId="d97562fd-b189-437e-b91d-de7b81e9769e" providerId="ADAL" clId="{C1AD49A6-072B-4650-A957-AEBC7BCCDFF0}" dt="2019-11-03T10:21:35.394" v="578" actId="1076"/>
          <ac:cxnSpMkLst>
            <pc:docMk/>
            <pc:sldMk cId="307643747" sldId="928"/>
            <ac:cxnSpMk id="23" creationId="{6E00BD04-0938-49E6-B4D7-A22BEBD10CE5}"/>
          </ac:cxnSpMkLst>
        </pc:cxnChg>
        <pc:cxnChg chg="mod">
          <ac:chgData name="dgreipl" userId="d97562fd-b189-437e-b91d-de7b81e9769e" providerId="ADAL" clId="{C1AD49A6-072B-4650-A957-AEBC7BCCDFF0}" dt="2019-11-03T10:16:28.849" v="343" actId="1076"/>
          <ac:cxnSpMkLst>
            <pc:docMk/>
            <pc:sldMk cId="307643747" sldId="928"/>
            <ac:cxnSpMk id="35" creationId="{108DB1AA-5653-4017-B687-9156ECFE9144}"/>
          </ac:cxnSpMkLst>
        </pc:cxnChg>
      </pc:sldChg>
      <pc:sldChg chg="addSp delSp modSp add">
        <pc:chgData name="dgreipl" userId="d97562fd-b189-437e-b91d-de7b81e9769e" providerId="ADAL" clId="{C1AD49A6-072B-4650-A957-AEBC7BCCDFF0}" dt="2019-11-04T13:08:08.983" v="2412" actId="20577"/>
        <pc:sldMkLst>
          <pc:docMk/>
          <pc:sldMk cId="3728612284" sldId="929"/>
        </pc:sldMkLst>
        <pc:spChg chg="mod">
          <ac:chgData name="dgreipl" userId="d97562fd-b189-437e-b91d-de7b81e9769e" providerId="ADAL" clId="{C1AD49A6-072B-4650-A957-AEBC7BCCDFF0}" dt="2019-11-03T10:34:57.387" v="998" actId="20577"/>
          <ac:spMkLst>
            <pc:docMk/>
            <pc:sldMk cId="3728612284" sldId="929"/>
            <ac:spMk id="2" creationId="{26D34664-FDE5-450E-8B38-32FC06E8D107}"/>
          </ac:spMkLst>
        </pc:spChg>
        <pc:spChg chg="del">
          <ac:chgData name="dgreipl" userId="d97562fd-b189-437e-b91d-de7b81e9769e" providerId="ADAL" clId="{C1AD49A6-072B-4650-A957-AEBC7BCCDFF0}" dt="2019-11-03T10:27:45.487" v="750" actId="478"/>
          <ac:spMkLst>
            <pc:docMk/>
            <pc:sldMk cId="3728612284" sldId="929"/>
            <ac:spMk id="5" creationId="{7EDAA6BF-56B2-4C1C-8626-2544C1BED84B}"/>
          </ac:spMkLst>
        </pc:spChg>
        <pc:spChg chg="add mod">
          <ac:chgData name="dgreipl" userId="d97562fd-b189-437e-b91d-de7b81e9769e" providerId="ADAL" clId="{C1AD49A6-072B-4650-A957-AEBC7BCCDFF0}" dt="2019-11-03T10:27:49.492" v="752" actId="1076"/>
          <ac:spMkLst>
            <pc:docMk/>
            <pc:sldMk cId="3728612284" sldId="929"/>
            <ac:spMk id="6" creationId="{7CEC7242-6664-4F1D-8CA2-356F603AA8B9}"/>
          </ac:spMkLst>
        </pc:spChg>
        <pc:spChg chg="add mod">
          <ac:chgData name="dgreipl" userId="d97562fd-b189-437e-b91d-de7b81e9769e" providerId="ADAL" clId="{C1AD49A6-072B-4650-A957-AEBC7BCCDFF0}" dt="2019-11-03T10:27:49.492" v="752" actId="1076"/>
          <ac:spMkLst>
            <pc:docMk/>
            <pc:sldMk cId="3728612284" sldId="929"/>
            <ac:spMk id="7" creationId="{DB1CADE3-B838-4225-BEBA-A9F44DE35B20}"/>
          </ac:spMkLst>
        </pc:spChg>
        <pc:spChg chg="add mod">
          <ac:chgData name="dgreipl" userId="d97562fd-b189-437e-b91d-de7b81e9769e" providerId="ADAL" clId="{C1AD49A6-072B-4650-A957-AEBC7BCCDFF0}" dt="2019-11-03T10:27:49.492" v="752" actId="1076"/>
          <ac:spMkLst>
            <pc:docMk/>
            <pc:sldMk cId="3728612284" sldId="929"/>
            <ac:spMk id="8" creationId="{5446E322-8FCE-48B0-87BD-5FF0F34480E9}"/>
          </ac:spMkLst>
        </pc:spChg>
        <pc:spChg chg="add mod">
          <ac:chgData name="dgreipl" userId="d97562fd-b189-437e-b91d-de7b81e9769e" providerId="ADAL" clId="{C1AD49A6-072B-4650-A957-AEBC7BCCDFF0}" dt="2019-11-03T10:27:57.516" v="754" actId="1076"/>
          <ac:spMkLst>
            <pc:docMk/>
            <pc:sldMk cId="3728612284" sldId="929"/>
            <ac:spMk id="12" creationId="{1C43C44B-F532-42E6-BA25-28138DAA0920}"/>
          </ac:spMkLst>
        </pc:spChg>
        <pc:spChg chg="add mod">
          <ac:chgData name="dgreipl" userId="d97562fd-b189-437e-b91d-de7b81e9769e" providerId="ADAL" clId="{C1AD49A6-072B-4650-A957-AEBC7BCCDFF0}" dt="2019-11-03T10:27:59.731" v="755" actId="1076"/>
          <ac:spMkLst>
            <pc:docMk/>
            <pc:sldMk cId="3728612284" sldId="929"/>
            <ac:spMk id="13" creationId="{3F14EC67-C119-456F-BB90-298AC04E60F5}"/>
          </ac:spMkLst>
        </pc:spChg>
        <pc:spChg chg="add del mod">
          <ac:chgData name="dgreipl" userId="d97562fd-b189-437e-b91d-de7b81e9769e" providerId="ADAL" clId="{C1AD49A6-072B-4650-A957-AEBC7BCCDFF0}" dt="2019-11-03T10:27:53.138" v="753" actId="478"/>
          <ac:spMkLst>
            <pc:docMk/>
            <pc:sldMk cId="3728612284" sldId="929"/>
            <ac:spMk id="14" creationId="{23DBBE81-5372-400C-A890-3AA517F76570}"/>
          </ac:spMkLst>
        </pc:spChg>
        <pc:spChg chg="add mod">
          <ac:chgData name="dgreipl" userId="d97562fd-b189-437e-b91d-de7b81e9769e" providerId="ADAL" clId="{C1AD49A6-072B-4650-A957-AEBC7BCCDFF0}" dt="2019-11-03T10:28:02.809" v="756" actId="14100"/>
          <ac:spMkLst>
            <pc:docMk/>
            <pc:sldMk cId="3728612284" sldId="929"/>
            <ac:spMk id="15" creationId="{D7DD4EF5-8078-4A59-8E2C-660C1CBB6543}"/>
          </ac:spMkLst>
        </pc:spChg>
        <pc:spChg chg="add mod">
          <ac:chgData name="dgreipl" userId="d97562fd-b189-437e-b91d-de7b81e9769e" providerId="ADAL" clId="{C1AD49A6-072B-4650-A957-AEBC7BCCDFF0}" dt="2019-11-04T13:08:08.983" v="2412" actId="20577"/>
          <ac:spMkLst>
            <pc:docMk/>
            <pc:sldMk cId="3728612284" sldId="929"/>
            <ac:spMk id="16" creationId="{CD12B874-1787-4ACF-84B2-6837F87CE597}"/>
          </ac:spMkLst>
        </pc:spChg>
        <pc:spChg chg="add del mod">
          <ac:chgData name="dgreipl" userId="d97562fd-b189-437e-b91d-de7b81e9769e" providerId="ADAL" clId="{C1AD49A6-072B-4650-A957-AEBC7BCCDFF0}" dt="2019-11-04T11:14:59.234" v="2404" actId="478"/>
          <ac:spMkLst>
            <pc:docMk/>
            <pc:sldMk cId="3728612284" sldId="929"/>
            <ac:spMk id="20" creationId="{29361C84-46CF-4B00-A5B2-E5FBE476B403}"/>
          </ac:spMkLst>
        </pc:spChg>
        <pc:spChg chg="add mod">
          <ac:chgData name="dgreipl" userId="d97562fd-b189-437e-b91d-de7b81e9769e" providerId="ADAL" clId="{C1AD49A6-072B-4650-A957-AEBC7BCCDFF0}" dt="2019-11-04T11:15:18.614" v="2410" actId="1076"/>
          <ac:spMkLst>
            <pc:docMk/>
            <pc:sldMk cId="3728612284" sldId="929"/>
            <ac:spMk id="26" creationId="{732E5629-807B-4FD9-9F47-353A0871E981}"/>
          </ac:spMkLst>
        </pc:spChg>
        <pc:spChg chg="add mod">
          <ac:chgData name="dgreipl" userId="d97562fd-b189-437e-b91d-de7b81e9769e" providerId="ADAL" clId="{C1AD49A6-072B-4650-A957-AEBC7BCCDFF0}" dt="2019-11-03T10:34:03.648" v="991" actId="1076"/>
          <ac:spMkLst>
            <pc:docMk/>
            <pc:sldMk cId="3728612284" sldId="929"/>
            <ac:spMk id="27" creationId="{D6767797-09B4-4F00-B5B2-E0D03BDE5DAB}"/>
          </ac:spMkLst>
        </pc:spChg>
        <pc:spChg chg="add mod">
          <ac:chgData name="dgreipl" userId="d97562fd-b189-437e-b91d-de7b81e9769e" providerId="ADAL" clId="{C1AD49A6-072B-4650-A957-AEBC7BCCDFF0}" dt="2019-11-03T10:34:03.648" v="991" actId="1076"/>
          <ac:spMkLst>
            <pc:docMk/>
            <pc:sldMk cId="3728612284" sldId="929"/>
            <ac:spMk id="28" creationId="{03D01BCB-7727-45C3-879C-B51315A6C64E}"/>
          </ac:spMkLst>
        </pc:spChg>
        <pc:spChg chg="add mod">
          <ac:chgData name="dgreipl" userId="d97562fd-b189-437e-b91d-de7b81e9769e" providerId="ADAL" clId="{C1AD49A6-072B-4650-A957-AEBC7BCCDFF0}" dt="2019-11-03T11:34:59.428" v="1785" actId="1076"/>
          <ac:spMkLst>
            <pc:docMk/>
            <pc:sldMk cId="3728612284" sldId="929"/>
            <ac:spMk id="29" creationId="{DDD0860A-110C-48F5-B63F-AC55EA10A8A9}"/>
          </ac:spMkLst>
        </pc:spChg>
        <pc:cxnChg chg="add mod">
          <ac:chgData name="dgreipl" userId="d97562fd-b189-437e-b91d-de7b81e9769e" providerId="ADAL" clId="{C1AD49A6-072B-4650-A957-AEBC7BCCDFF0}" dt="2019-11-03T10:28:25.779" v="763" actId="14100"/>
          <ac:cxnSpMkLst>
            <pc:docMk/>
            <pc:sldMk cId="3728612284" sldId="929"/>
            <ac:cxnSpMk id="9" creationId="{12007B08-A8C6-4BBF-A671-2804805FA78E}"/>
          </ac:cxnSpMkLst>
        </pc:cxnChg>
        <pc:cxnChg chg="add mod">
          <ac:chgData name="dgreipl" userId="d97562fd-b189-437e-b91d-de7b81e9769e" providerId="ADAL" clId="{C1AD49A6-072B-4650-A957-AEBC7BCCDFF0}" dt="2019-11-03T10:28:23.427" v="762" actId="14100"/>
          <ac:cxnSpMkLst>
            <pc:docMk/>
            <pc:sldMk cId="3728612284" sldId="929"/>
            <ac:cxnSpMk id="10" creationId="{05327B19-EF72-4C80-8D89-232A6231FF89}"/>
          </ac:cxnSpMkLst>
        </pc:cxnChg>
        <pc:cxnChg chg="add mod">
          <ac:chgData name="dgreipl" userId="d97562fd-b189-437e-b91d-de7b81e9769e" providerId="ADAL" clId="{C1AD49A6-072B-4650-A957-AEBC7BCCDFF0}" dt="2019-11-03T10:28:16.781" v="759" actId="14100"/>
          <ac:cxnSpMkLst>
            <pc:docMk/>
            <pc:sldMk cId="3728612284" sldId="929"/>
            <ac:cxnSpMk id="11" creationId="{28C877BE-8BC9-4D3E-B7AD-D33AE29C5665}"/>
          </ac:cxnSpMkLst>
        </pc:cxnChg>
        <pc:cxnChg chg="add mod">
          <ac:chgData name="dgreipl" userId="d97562fd-b189-437e-b91d-de7b81e9769e" providerId="ADAL" clId="{C1AD49A6-072B-4650-A957-AEBC7BCCDFF0}" dt="2019-11-03T10:33:26.128" v="986" actId="14100"/>
          <ac:cxnSpMkLst>
            <pc:docMk/>
            <pc:sldMk cId="3728612284" sldId="929"/>
            <ac:cxnSpMk id="23" creationId="{3231F4DF-567B-49C8-A1DA-97EF6DBA0663}"/>
          </ac:cxnSpMkLst>
        </pc:cxnChg>
      </pc:sldChg>
      <pc:sldChg chg="modSp add">
        <pc:chgData name="dgreipl" userId="d97562fd-b189-437e-b91d-de7b81e9769e" providerId="ADAL" clId="{C1AD49A6-072B-4650-A957-AEBC7BCCDFF0}" dt="2019-11-03T10:37:17.484" v="1243" actId="20577"/>
        <pc:sldMkLst>
          <pc:docMk/>
          <pc:sldMk cId="1542144344" sldId="930"/>
        </pc:sldMkLst>
        <pc:spChg chg="mod">
          <ac:chgData name="dgreipl" userId="d97562fd-b189-437e-b91d-de7b81e9769e" providerId="ADAL" clId="{C1AD49A6-072B-4650-A957-AEBC7BCCDFF0}" dt="2019-11-03T10:36:42.233" v="1183" actId="20577"/>
          <ac:spMkLst>
            <pc:docMk/>
            <pc:sldMk cId="1542144344" sldId="930"/>
            <ac:spMk id="9" creationId="{796C4746-9D23-4E81-A60A-61FE0EB0C5A5}"/>
          </ac:spMkLst>
        </pc:spChg>
        <pc:spChg chg="mod">
          <ac:chgData name="dgreipl" userId="d97562fd-b189-437e-b91d-de7b81e9769e" providerId="ADAL" clId="{C1AD49A6-072B-4650-A957-AEBC7BCCDFF0}" dt="2019-11-03T10:36:57.653" v="1197" actId="20577"/>
          <ac:spMkLst>
            <pc:docMk/>
            <pc:sldMk cId="1542144344" sldId="930"/>
            <ac:spMk id="12" creationId="{A3751658-039E-4F78-9F35-EE37B1F63C43}"/>
          </ac:spMkLst>
        </pc:spChg>
        <pc:spChg chg="mod">
          <ac:chgData name="dgreipl" userId="d97562fd-b189-437e-b91d-de7b81e9769e" providerId="ADAL" clId="{C1AD49A6-072B-4650-A957-AEBC7BCCDFF0}" dt="2019-11-03T10:37:17.484" v="1243" actId="20577"/>
          <ac:spMkLst>
            <pc:docMk/>
            <pc:sldMk cId="1542144344" sldId="930"/>
            <ac:spMk id="25" creationId="{D180F2A9-D5AA-4DC0-9E06-E20892595D44}"/>
          </ac:spMkLst>
        </pc:spChg>
      </pc:sldChg>
      <pc:sldChg chg="delSp modSp add ord">
        <pc:chgData name="dgreipl" userId="d97562fd-b189-437e-b91d-de7b81e9769e" providerId="ADAL" clId="{C1AD49A6-072B-4650-A957-AEBC7BCCDFF0}" dt="2019-11-04T10:05:34.186" v="2144"/>
        <pc:sldMkLst>
          <pc:docMk/>
          <pc:sldMk cId="2954191518" sldId="931"/>
        </pc:sldMkLst>
        <pc:spChg chg="mod">
          <ac:chgData name="dgreipl" userId="d97562fd-b189-437e-b91d-de7b81e9769e" providerId="ADAL" clId="{C1AD49A6-072B-4650-A957-AEBC7BCCDFF0}" dt="2019-11-03T11:39:50.030" v="1788" actId="20577"/>
          <ac:spMkLst>
            <pc:docMk/>
            <pc:sldMk cId="2954191518" sldId="931"/>
            <ac:spMk id="4" creationId="{5B4BEF00-943B-4FFD-B991-1A26B18A92A5}"/>
          </ac:spMkLst>
        </pc:spChg>
        <pc:spChg chg="mod">
          <ac:chgData name="dgreipl" userId="d97562fd-b189-437e-b91d-de7b81e9769e" providerId="ADAL" clId="{C1AD49A6-072B-4650-A957-AEBC7BCCDFF0}" dt="2019-11-03T10:39:49.213" v="1461" actId="6549"/>
          <ac:spMkLst>
            <pc:docMk/>
            <pc:sldMk cId="2954191518" sldId="931"/>
            <ac:spMk id="9" creationId="{796C4746-9D23-4E81-A60A-61FE0EB0C5A5}"/>
          </ac:spMkLst>
        </pc:spChg>
        <pc:spChg chg="mod">
          <ac:chgData name="dgreipl" userId="d97562fd-b189-437e-b91d-de7b81e9769e" providerId="ADAL" clId="{C1AD49A6-072B-4650-A957-AEBC7BCCDFF0}" dt="2019-11-03T10:39:14.963" v="1437" actId="14100"/>
          <ac:spMkLst>
            <pc:docMk/>
            <pc:sldMk cId="2954191518" sldId="931"/>
            <ac:spMk id="12" creationId="{A3751658-039E-4F78-9F35-EE37B1F63C43}"/>
          </ac:spMkLst>
        </pc:spChg>
        <pc:spChg chg="del">
          <ac:chgData name="dgreipl" userId="d97562fd-b189-437e-b91d-de7b81e9769e" providerId="ADAL" clId="{C1AD49A6-072B-4650-A957-AEBC7BCCDFF0}" dt="2019-11-03T10:39:28.060" v="1440" actId="478"/>
          <ac:spMkLst>
            <pc:docMk/>
            <pc:sldMk cId="2954191518" sldId="931"/>
            <ac:spMk id="25" creationId="{D180F2A9-D5AA-4DC0-9E06-E20892595D44}"/>
          </ac:spMkLst>
        </pc:spChg>
        <pc:spChg chg="mod">
          <ac:chgData name="dgreipl" userId="d97562fd-b189-437e-b91d-de7b81e9769e" providerId="ADAL" clId="{C1AD49A6-072B-4650-A957-AEBC7BCCDFF0}" dt="2019-11-03T10:39:22.443" v="1439" actId="1076"/>
          <ac:spMkLst>
            <pc:docMk/>
            <pc:sldMk cId="2954191518" sldId="931"/>
            <ac:spMk id="43" creationId="{7315AD2D-CB25-43E0-80AA-6BB1F182B47E}"/>
          </ac:spMkLst>
        </pc:spChg>
        <pc:cxnChg chg="mod">
          <ac:chgData name="dgreipl" userId="d97562fd-b189-437e-b91d-de7b81e9769e" providerId="ADAL" clId="{C1AD49A6-072B-4650-A957-AEBC7BCCDFF0}" dt="2019-11-03T10:39:14.963" v="1437" actId="14100"/>
          <ac:cxnSpMkLst>
            <pc:docMk/>
            <pc:sldMk cId="2954191518" sldId="931"/>
            <ac:cxnSpMk id="19" creationId="{5EFBF3BA-289E-4705-9BBD-E3515AEC343A}"/>
          </ac:cxnSpMkLst>
        </pc:cxnChg>
        <pc:cxnChg chg="mod">
          <ac:chgData name="dgreipl" userId="d97562fd-b189-437e-b91d-de7b81e9769e" providerId="ADAL" clId="{C1AD49A6-072B-4650-A957-AEBC7BCCDFF0}" dt="2019-11-03T10:39:14.963" v="1437" actId="14100"/>
          <ac:cxnSpMkLst>
            <pc:docMk/>
            <pc:sldMk cId="2954191518" sldId="931"/>
            <ac:cxnSpMk id="21" creationId="{EF9D92AD-DB4E-45F1-A440-BDC561CD095D}"/>
          </ac:cxnSpMkLst>
        </pc:cxnChg>
        <pc:cxnChg chg="mod">
          <ac:chgData name="dgreipl" userId="d97562fd-b189-437e-b91d-de7b81e9769e" providerId="ADAL" clId="{C1AD49A6-072B-4650-A957-AEBC7BCCDFF0}" dt="2019-11-03T10:39:14.963" v="1437" actId="14100"/>
          <ac:cxnSpMkLst>
            <pc:docMk/>
            <pc:sldMk cId="2954191518" sldId="931"/>
            <ac:cxnSpMk id="23" creationId="{6E00BD04-0938-49E6-B4D7-A22BEBD10CE5}"/>
          </ac:cxnSpMkLst>
        </pc:cxnChg>
        <pc:cxnChg chg="mod">
          <ac:chgData name="dgreipl" userId="d97562fd-b189-437e-b91d-de7b81e9769e" providerId="ADAL" clId="{C1AD49A6-072B-4650-A957-AEBC7BCCDFF0}" dt="2019-11-03T10:39:18.763" v="1438" actId="1076"/>
          <ac:cxnSpMkLst>
            <pc:docMk/>
            <pc:sldMk cId="2954191518" sldId="931"/>
            <ac:cxnSpMk id="35" creationId="{108DB1AA-5653-4017-B687-9156ECFE9144}"/>
          </ac:cxnSpMkLst>
        </pc:cxnChg>
      </pc:sldChg>
      <pc:sldChg chg="addSp delSp modSp add">
        <pc:chgData name="dgreipl" userId="d97562fd-b189-437e-b91d-de7b81e9769e" providerId="ADAL" clId="{C1AD49A6-072B-4650-A957-AEBC7BCCDFF0}" dt="2019-11-03T11:02:05.692" v="1783" actId="20577"/>
        <pc:sldMkLst>
          <pc:docMk/>
          <pc:sldMk cId="3288947611" sldId="932"/>
        </pc:sldMkLst>
        <pc:spChg chg="mod">
          <ac:chgData name="dgreipl" userId="d97562fd-b189-437e-b91d-de7b81e9769e" providerId="ADAL" clId="{C1AD49A6-072B-4650-A957-AEBC7BCCDFF0}" dt="2019-11-03T11:02:05.692" v="1783" actId="20577"/>
          <ac:spMkLst>
            <pc:docMk/>
            <pc:sldMk cId="3288947611" sldId="932"/>
            <ac:spMk id="2" creationId="{AEF47DCA-5D6B-4728-BFEA-E378B038263D}"/>
          </ac:spMkLst>
        </pc:spChg>
        <pc:spChg chg="del">
          <ac:chgData name="dgreipl" userId="d97562fd-b189-437e-b91d-de7b81e9769e" providerId="ADAL" clId="{C1AD49A6-072B-4650-A957-AEBC7BCCDFF0}" dt="2019-11-03T10:52:47.099" v="1673" actId="478"/>
          <ac:spMkLst>
            <pc:docMk/>
            <pc:sldMk cId="3288947611" sldId="932"/>
            <ac:spMk id="5" creationId="{F367BD9A-957D-4B36-8C91-F802C9DF092E}"/>
          </ac:spMkLst>
        </pc:spChg>
        <pc:spChg chg="add mod">
          <ac:chgData name="dgreipl" userId="d97562fd-b189-437e-b91d-de7b81e9769e" providerId="ADAL" clId="{C1AD49A6-072B-4650-A957-AEBC7BCCDFF0}" dt="2019-11-03T10:59:28.125" v="1781" actId="1036"/>
          <ac:spMkLst>
            <pc:docMk/>
            <pc:sldMk cId="3288947611" sldId="932"/>
            <ac:spMk id="7" creationId="{BAAFE018-26CB-43A1-9106-2E6F8710296C}"/>
          </ac:spMkLst>
        </pc:spChg>
        <pc:picChg chg="add mod">
          <ac:chgData name="dgreipl" userId="d97562fd-b189-437e-b91d-de7b81e9769e" providerId="ADAL" clId="{C1AD49A6-072B-4650-A957-AEBC7BCCDFF0}" dt="2019-11-03T10:59:19.758" v="1774" actId="1076"/>
          <ac:picMkLst>
            <pc:docMk/>
            <pc:sldMk cId="3288947611" sldId="932"/>
            <ac:picMk id="6" creationId="{827CBD0F-C795-4227-90CE-33CCF4B0DE08}"/>
          </ac:picMkLst>
        </pc:picChg>
        <pc:picChg chg="add mod">
          <ac:chgData name="dgreipl" userId="d97562fd-b189-437e-b91d-de7b81e9769e" providerId="ADAL" clId="{C1AD49A6-072B-4650-A957-AEBC7BCCDFF0}" dt="2019-11-03T10:59:09.366" v="1773" actId="1076"/>
          <ac:picMkLst>
            <pc:docMk/>
            <pc:sldMk cId="3288947611" sldId="932"/>
            <ac:picMk id="1026" creationId="{3E7F65A3-8191-4BDD-86E4-381665385C52}"/>
          </ac:picMkLst>
        </pc:picChg>
      </pc:sldChg>
      <pc:sldChg chg="addSp delSp modSp add ord">
        <pc:chgData name="dgreipl" userId="d97562fd-b189-437e-b91d-de7b81e9769e" providerId="ADAL" clId="{C1AD49A6-072B-4650-A957-AEBC7BCCDFF0}" dt="2019-11-04T13:16:53.952" v="2414" actId="207"/>
        <pc:sldMkLst>
          <pc:docMk/>
          <pc:sldMk cId="4137224428" sldId="933"/>
        </pc:sldMkLst>
        <pc:spChg chg="mod">
          <ac:chgData name="dgreipl" userId="d97562fd-b189-437e-b91d-de7b81e9769e" providerId="ADAL" clId="{C1AD49A6-072B-4650-A957-AEBC7BCCDFF0}" dt="2019-11-03T11:39:59.896" v="1805" actId="20577"/>
          <ac:spMkLst>
            <pc:docMk/>
            <pc:sldMk cId="4137224428" sldId="933"/>
            <ac:spMk id="4" creationId="{5B4BEF00-943B-4FFD-B991-1A26B18A92A5}"/>
          </ac:spMkLst>
        </pc:spChg>
        <pc:spChg chg="mod">
          <ac:chgData name="dgreipl" userId="d97562fd-b189-437e-b91d-de7b81e9769e" providerId="ADAL" clId="{C1AD49A6-072B-4650-A957-AEBC7BCCDFF0}" dt="2019-11-03T12:25:44.737" v="2120" actId="114"/>
          <ac:spMkLst>
            <pc:docMk/>
            <pc:sldMk cId="4137224428" sldId="933"/>
            <ac:spMk id="9" creationId="{796C4746-9D23-4E81-A60A-61FE0EB0C5A5}"/>
          </ac:spMkLst>
        </pc:spChg>
        <pc:spChg chg="del">
          <ac:chgData name="dgreipl" userId="d97562fd-b189-437e-b91d-de7b81e9769e" providerId="ADAL" clId="{C1AD49A6-072B-4650-A957-AEBC7BCCDFF0}" dt="2019-11-03T11:40:03.966" v="1806" actId="478"/>
          <ac:spMkLst>
            <pc:docMk/>
            <pc:sldMk cId="4137224428" sldId="933"/>
            <ac:spMk id="12" creationId="{A3751658-039E-4F78-9F35-EE37B1F63C43}"/>
          </ac:spMkLst>
        </pc:spChg>
        <pc:spChg chg="add mod">
          <ac:chgData name="dgreipl" userId="d97562fd-b189-437e-b91d-de7b81e9769e" providerId="ADAL" clId="{C1AD49A6-072B-4650-A957-AEBC7BCCDFF0}" dt="2019-11-04T13:16:49.584" v="2413" actId="207"/>
          <ac:spMkLst>
            <pc:docMk/>
            <pc:sldMk cId="4137224428" sldId="933"/>
            <ac:spMk id="14" creationId="{A779F07B-E1C2-4D7D-A137-3196DFD4A48B}"/>
          </ac:spMkLst>
        </pc:spChg>
        <pc:spChg chg="mod">
          <ac:chgData name="dgreipl" userId="d97562fd-b189-437e-b91d-de7b81e9769e" providerId="ADAL" clId="{C1AD49A6-072B-4650-A957-AEBC7BCCDFF0}" dt="2019-11-04T13:16:53.952" v="2414" actId="207"/>
          <ac:spMkLst>
            <pc:docMk/>
            <pc:sldMk cId="4137224428" sldId="933"/>
            <ac:spMk id="43" creationId="{7315AD2D-CB25-43E0-80AA-6BB1F182B47E}"/>
          </ac:spMkLst>
        </pc:spChg>
        <pc:cxnChg chg="mod">
          <ac:chgData name="dgreipl" userId="d97562fd-b189-437e-b91d-de7b81e9769e" providerId="ADAL" clId="{C1AD49A6-072B-4650-A957-AEBC7BCCDFF0}" dt="2019-11-03T11:40:03.966" v="1806" actId="478"/>
          <ac:cxnSpMkLst>
            <pc:docMk/>
            <pc:sldMk cId="4137224428" sldId="933"/>
            <ac:cxnSpMk id="19" creationId="{5EFBF3BA-289E-4705-9BBD-E3515AEC343A}"/>
          </ac:cxnSpMkLst>
        </pc:cxnChg>
        <pc:cxnChg chg="mod">
          <ac:chgData name="dgreipl" userId="d97562fd-b189-437e-b91d-de7b81e9769e" providerId="ADAL" clId="{C1AD49A6-072B-4650-A957-AEBC7BCCDFF0}" dt="2019-11-03T11:40:03.966" v="1806" actId="478"/>
          <ac:cxnSpMkLst>
            <pc:docMk/>
            <pc:sldMk cId="4137224428" sldId="933"/>
            <ac:cxnSpMk id="21" creationId="{EF9D92AD-DB4E-45F1-A440-BDC561CD095D}"/>
          </ac:cxnSpMkLst>
        </pc:cxnChg>
        <pc:cxnChg chg="mod">
          <ac:chgData name="dgreipl" userId="d97562fd-b189-437e-b91d-de7b81e9769e" providerId="ADAL" clId="{C1AD49A6-072B-4650-A957-AEBC7BCCDFF0}" dt="2019-11-03T11:40:03.966" v="1806" actId="478"/>
          <ac:cxnSpMkLst>
            <pc:docMk/>
            <pc:sldMk cId="4137224428" sldId="933"/>
            <ac:cxnSpMk id="23" creationId="{6E00BD04-0938-49E6-B4D7-A22BEBD10CE5}"/>
          </ac:cxnSpMkLst>
        </pc:cxnChg>
      </pc:sldChg>
      <pc:sldChg chg="addSp delSp modSp add ord">
        <pc:chgData name="dgreipl" userId="d97562fd-b189-437e-b91d-de7b81e9769e" providerId="ADAL" clId="{C1AD49A6-072B-4650-A957-AEBC7BCCDFF0}" dt="2019-11-04T13:17:03.598" v="2415" actId="207"/>
        <pc:sldMkLst>
          <pc:docMk/>
          <pc:sldMk cId="4290822459" sldId="934"/>
        </pc:sldMkLst>
        <pc:spChg chg="mod">
          <ac:chgData name="dgreipl" userId="d97562fd-b189-437e-b91d-de7b81e9769e" providerId="ADAL" clId="{C1AD49A6-072B-4650-A957-AEBC7BCCDFF0}" dt="2019-11-04T10:07:04.059" v="2184" actId="20577"/>
          <ac:spMkLst>
            <pc:docMk/>
            <pc:sldMk cId="4290822459" sldId="934"/>
            <ac:spMk id="4" creationId="{5B4BEF00-943B-4FFD-B991-1A26B18A92A5}"/>
          </ac:spMkLst>
        </pc:spChg>
        <pc:spChg chg="add mod">
          <ac:chgData name="dgreipl" userId="d97562fd-b189-437e-b91d-de7b81e9769e" providerId="ADAL" clId="{C1AD49A6-072B-4650-A957-AEBC7BCCDFF0}" dt="2019-11-03T12:26:40.600" v="2131" actId="1076"/>
          <ac:spMkLst>
            <pc:docMk/>
            <pc:sldMk cId="4290822459" sldId="934"/>
            <ac:spMk id="6" creationId="{22B25F48-B04A-4BB5-9278-CB682B237A55}"/>
          </ac:spMkLst>
        </pc:spChg>
        <pc:spChg chg="del">
          <ac:chgData name="dgreipl" userId="d97562fd-b189-437e-b91d-de7b81e9769e" providerId="ADAL" clId="{C1AD49A6-072B-4650-A957-AEBC7BCCDFF0}" dt="2019-11-03T12:23:41.306" v="1968" actId="478"/>
          <ac:spMkLst>
            <pc:docMk/>
            <pc:sldMk cId="4290822459" sldId="934"/>
            <ac:spMk id="7" creationId="{85FF1EC7-D12F-43D9-B5B2-A842894C1994}"/>
          </ac:spMkLst>
        </pc:spChg>
        <pc:spChg chg="del">
          <ac:chgData name="dgreipl" userId="d97562fd-b189-437e-b91d-de7b81e9769e" providerId="ADAL" clId="{C1AD49A6-072B-4650-A957-AEBC7BCCDFF0}" dt="2019-11-03T12:26:58.683" v="2132" actId="478"/>
          <ac:spMkLst>
            <pc:docMk/>
            <pc:sldMk cId="4290822459" sldId="934"/>
            <ac:spMk id="9" creationId="{796C4746-9D23-4E81-A60A-61FE0EB0C5A5}"/>
          </ac:spMkLst>
        </pc:spChg>
        <pc:spChg chg="del">
          <ac:chgData name="dgreipl" userId="d97562fd-b189-437e-b91d-de7b81e9769e" providerId="ADAL" clId="{C1AD49A6-072B-4650-A957-AEBC7BCCDFF0}" dt="2019-11-03T12:23:41.306" v="1968" actId="478"/>
          <ac:spMkLst>
            <pc:docMk/>
            <pc:sldMk cId="4290822459" sldId="934"/>
            <ac:spMk id="10" creationId="{5FD6FCE3-89A3-491D-B4AF-6877E3EE7029}"/>
          </ac:spMkLst>
        </pc:spChg>
        <pc:spChg chg="del">
          <ac:chgData name="dgreipl" userId="d97562fd-b189-437e-b91d-de7b81e9769e" providerId="ADAL" clId="{C1AD49A6-072B-4650-A957-AEBC7BCCDFF0}" dt="2019-11-03T12:23:41.306" v="1968" actId="478"/>
          <ac:spMkLst>
            <pc:docMk/>
            <pc:sldMk cId="4290822459" sldId="934"/>
            <ac:spMk id="11" creationId="{5256F428-8569-405E-B87E-1F5190C33D8A}"/>
          </ac:spMkLst>
        </pc:spChg>
        <pc:spChg chg="mod">
          <ac:chgData name="dgreipl" userId="d97562fd-b189-437e-b91d-de7b81e9769e" providerId="ADAL" clId="{C1AD49A6-072B-4650-A957-AEBC7BCCDFF0}" dt="2019-11-04T13:17:03.598" v="2415" actId="207"/>
          <ac:spMkLst>
            <pc:docMk/>
            <pc:sldMk cId="4290822459" sldId="934"/>
            <ac:spMk id="14" creationId="{A779F07B-E1C2-4D7D-A137-3196DFD4A48B}"/>
          </ac:spMkLst>
        </pc:spChg>
        <pc:spChg chg="add del">
          <ac:chgData name="dgreipl" userId="d97562fd-b189-437e-b91d-de7b81e9769e" providerId="ADAL" clId="{C1AD49A6-072B-4650-A957-AEBC7BCCDFF0}" dt="2019-11-03T12:23:35.671" v="1966"/>
          <ac:spMkLst>
            <pc:docMk/>
            <pc:sldMk cId="4290822459" sldId="934"/>
            <ac:spMk id="15" creationId="{9B3F2417-4D58-4EFE-96B0-62D19C34E413}"/>
          </ac:spMkLst>
        </pc:spChg>
        <pc:spChg chg="add del">
          <ac:chgData name="dgreipl" userId="d97562fd-b189-437e-b91d-de7b81e9769e" providerId="ADAL" clId="{C1AD49A6-072B-4650-A957-AEBC7BCCDFF0}" dt="2019-11-03T12:23:35.671" v="1966"/>
          <ac:spMkLst>
            <pc:docMk/>
            <pc:sldMk cId="4290822459" sldId="934"/>
            <ac:spMk id="16" creationId="{9184C70D-C60B-47E9-B083-64BE11157C57}"/>
          </ac:spMkLst>
        </pc:spChg>
        <pc:spChg chg="add del">
          <ac:chgData name="dgreipl" userId="d97562fd-b189-437e-b91d-de7b81e9769e" providerId="ADAL" clId="{C1AD49A6-072B-4650-A957-AEBC7BCCDFF0}" dt="2019-11-03T12:23:35.671" v="1966"/>
          <ac:spMkLst>
            <pc:docMk/>
            <pc:sldMk cId="4290822459" sldId="934"/>
            <ac:spMk id="17" creationId="{63D479C0-96E5-4828-A6CF-EB3DB8F8B8AE}"/>
          </ac:spMkLst>
        </pc:spChg>
        <pc:spChg chg="add">
          <ac:chgData name="dgreipl" userId="d97562fd-b189-437e-b91d-de7b81e9769e" providerId="ADAL" clId="{C1AD49A6-072B-4650-A957-AEBC7BCCDFF0}" dt="2019-11-03T12:23:36.954" v="1967"/>
          <ac:spMkLst>
            <pc:docMk/>
            <pc:sldMk cId="4290822459" sldId="934"/>
            <ac:spMk id="18" creationId="{4C9E776E-EB55-4399-88FE-2935B6FB1F92}"/>
          </ac:spMkLst>
        </pc:spChg>
        <pc:spChg chg="add">
          <ac:chgData name="dgreipl" userId="d97562fd-b189-437e-b91d-de7b81e9769e" providerId="ADAL" clId="{C1AD49A6-072B-4650-A957-AEBC7BCCDFF0}" dt="2019-11-03T12:23:36.954" v="1967"/>
          <ac:spMkLst>
            <pc:docMk/>
            <pc:sldMk cId="4290822459" sldId="934"/>
            <ac:spMk id="20" creationId="{4B65A66F-FEA5-444B-8BD8-23E70F16E7B5}"/>
          </ac:spMkLst>
        </pc:spChg>
        <pc:spChg chg="add">
          <ac:chgData name="dgreipl" userId="d97562fd-b189-437e-b91d-de7b81e9769e" providerId="ADAL" clId="{C1AD49A6-072B-4650-A957-AEBC7BCCDFF0}" dt="2019-11-03T12:23:36.954" v="1967"/>
          <ac:spMkLst>
            <pc:docMk/>
            <pc:sldMk cId="4290822459" sldId="934"/>
            <ac:spMk id="22" creationId="{2B7CAA91-9273-4205-A0D8-40D280F5B1C8}"/>
          </ac:spMkLst>
        </pc:spChg>
        <pc:spChg chg="del mod">
          <ac:chgData name="dgreipl" userId="d97562fd-b189-437e-b91d-de7b81e9769e" providerId="ADAL" clId="{C1AD49A6-072B-4650-A957-AEBC7BCCDFF0}" dt="2019-11-03T12:26:03.205" v="2123"/>
          <ac:spMkLst>
            <pc:docMk/>
            <pc:sldMk cId="4290822459" sldId="934"/>
            <ac:spMk id="43" creationId="{7315AD2D-CB25-43E0-80AA-6BB1F182B47E}"/>
          </ac:spMkLst>
        </pc:spChg>
        <pc:spChg chg="del">
          <ac:chgData name="dgreipl" userId="d97562fd-b189-437e-b91d-de7b81e9769e" providerId="ADAL" clId="{C1AD49A6-072B-4650-A957-AEBC7BCCDFF0}" dt="2019-11-03T12:23:41.306" v="1968" actId="478"/>
          <ac:spMkLst>
            <pc:docMk/>
            <pc:sldMk cId="4290822459" sldId="934"/>
            <ac:spMk id="47" creationId="{1FEC9179-D9E1-4B06-8DBC-6CB5E2C096E3}"/>
          </ac:spMkLst>
        </pc:spChg>
        <pc:cxnChg chg="mod">
          <ac:chgData name="dgreipl" userId="d97562fd-b189-437e-b91d-de7b81e9769e" providerId="ADAL" clId="{C1AD49A6-072B-4650-A957-AEBC7BCCDFF0}" dt="2019-11-03T12:23:54.261" v="1973" actId="14100"/>
          <ac:cxnSpMkLst>
            <pc:docMk/>
            <pc:sldMk cId="4290822459" sldId="934"/>
            <ac:cxnSpMk id="19" creationId="{5EFBF3BA-289E-4705-9BBD-E3515AEC343A}"/>
          </ac:cxnSpMkLst>
        </pc:cxnChg>
        <pc:cxnChg chg="mod">
          <ac:chgData name="dgreipl" userId="d97562fd-b189-437e-b91d-de7b81e9769e" providerId="ADAL" clId="{C1AD49A6-072B-4650-A957-AEBC7BCCDFF0}" dt="2019-11-03T12:23:45.749" v="1969" actId="14100"/>
          <ac:cxnSpMkLst>
            <pc:docMk/>
            <pc:sldMk cId="4290822459" sldId="934"/>
            <ac:cxnSpMk id="21" creationId="{EF9D92AD-DB4E-45F1-A440-BDC561CD095D}"/>
          </ac:cxnSpMkLst>
        </pc:cxnChg>
        <pc:cxnChg chg="mod">
          <ac:chgData name="dgreipl" userId="d97562fd-b189-437e-b91d-de7b81e9769e" providerId="ADAL" clId="{C1AD49A6-072B-4650-A957-AEBC7BCCDFF0}" dt="2019-11-03T12:23:49.134" v="1971" actId="14100"/>
          <ac:cxnSpMkLst>
            <pc:docMk/>
            <pc:sldMk cId="4290822459" sldId="934"/>
            <ac:cxnSpMk id="23" creationId="{6E00BD04-0938-49E6-B4D7-A22BEBD10CE5}"/>
          </ac:cxnSpMkLst>
        </pc:cxn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7A89D48C-2869-F140-9B45-FB6BDBF182FB}"/>
    <pc:docChg chg="custSel modSld">
      <pc:chgData name="dgreipl" userId="d97562fd-b189-437e-b91d-de7b81e9769e" providerId="ADAL" clId="{7A89D48C-2869-F140-9B45-FB6BDBF182FB}" dt="2019-06-30T15:35:40.942" v="7"/>
      <pc:docMkLst>
        <pc:docMk/>
      </pc:docMkLst>
      <pc:sldChg chg="addSp delSp">
        <pc:chgData name="dgreipl" userId="d97562fd-b189-437e-b91d-de7b81e9769e" providerId="ADAL" clId="{7A89D48C-2869-F140-9B45-FB6BDBF182FB}" dt="2019-06-30T15:35:40.417" v="6"/>
        <pc:sldMkLst>
          <pc:docMk/>
          <pc:sldMk cId="1048653640" sldId="917"/>
        </pc:sldMkLst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2" creationId="{E7225074-7F53-784B-8CBE-AF82AE9FC88F}"/>
          </ac:inkMkLst>
        </pc:inkChg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3" creationId="{64AEEA40-4105-4F48-83D4-D7FBFD9C23B4}"/>
          </ac:inkMkLst>
        </pc:inkChg>
        <pc:inkChg chg="add reco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5" creationId="{28EFE5C5-D949-2148-B11C-EE5C01BC59B0}"/>
          </ac:inkMkLst>
        </pc:inkChg>
        <pc:inkChg chg="add">
          <ac:chgData name="dgreipl" userId="d97562fd-b189-437e-b91d-de7b81e9769e" providerId="ADAL" clId="{7A89D48C-2869-F140-9B45-FB6BDBF182FB}" dt="2019-06-30T15:35:39.201" v="4"/>
          <ac:inkMkLst>
            <pc:docMk/>
            <pc:sldMk cId="1048653640" sldId="917"/>
            <ac:inkMk id="8" creationId="{1BA8E697-6461-B945-9B3F-98EBEF8AB8FE}"/>
          </ac:inkMkLst>
        </pc:inkChg>
        <pc:inkChg chg="add">
          <ac:chgData name="dgreipl" userId="d97562fd-b189-437e-b91d-de7b81e9769e" providerId="ADAL" clId="{7A89D48C-2869-F140-9B45-FB6BDBF182FB}" dt="2019-06-30T15:35:40.417" v="6"/>
          <ac:inkMkLst>
            <pc:docMk/>
            <pc:sldMk cId="1048653640" sldId="917"/>
            <ac:inkMk id="9" creationId="{1DA59D26-720C-9A4D-BF0B-81B8454A7E42}"/>
          </ac:inkMkLst>
        </pc:ink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AB773268-5BCC-4705-AFA5-48874410D946}"/>
    <pc:docChg chg="modSld">
      <pc:chgData name=" " userId="d97562fd-b189-437e-b91d-de7b81e9769e" providerId="ADAL" clId="{AB773268-5BCC-4705-AFA5-48874410D946}" dt="2019-07-02T12:12:48.075" v="21" actId="20577"/>
      <pc:docMkLst>
        <pc:docMk/>
      </pc:docMkLst>
      <pc:sldChg chg="modSp">
        <pc:chgData name=" " userId="d97562fd-b189-437e-b91d-de7b81e9769e" providerId="ADAL" clId="{AB773268-5BCC-4705-AFA5-48874410D946}" dt="2019-07-02T12:12:48.075" v="21" actId="20577"/>
        <pc:sldMkLst>
          <pc:docMk/>
          <pc:sldMk cId="2823202252" sldId="915"/>
        </pc:sldMkLst>
        <pc:spChg chg="mod">
          <ac:chgData name=" " userId="d97562fd-b189-437e-b91d-de7b81e9769e" providerId="ADAL" clId="{AB773268-5BCC-4705-AFA5-48874410D946}" dt="2019-07-02T12:12:48.075" v="2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ieter" userId="d97562fd-b189-437e-b91d-de7b81e9769e" providerId="ADAL" clId="{93519798-7F7D-47A2-990F-B5262EF2A35E}"/>
    <pc:docChg chg="custSel addSld modSld">
      <pc:chgData name="Dieter" userId="d97562fd-b189-437e-b91d-de7b81e9769e" providerId="ADAL" clId="{93519798-7F7D-47A2-990F-B5262EF2A35E}" dt="2020-12-05T16:52:27.615" v="50" actId="20577"/>
      <pc:docMkLst>
        <pc:docMk/>
      </pc:docMkLst>
      <pc:sldChg chg="modSp">
        <pc:chgData name="Dieter" userId="d97562fd-b189-437e-b91d-de7b81e9769e" providerId="ADAL" clId="{93519798-7F7D-47A2-990F-B5262EF2A35E}" dt="2020-12-05T16:11:45.351" v="18" actId="20577"/>
        <pc:sldMkLst>
          <pc:docMk/>
          <pc:sldMk cId="3601272471" sldId="924"/>
        </pc:sldMkLst>
        <pc:spChg chg="mod">
          <ac:chgData name="Dieter" userId="d97562fd-b189-437e-b91d-de7b81e9769e" providerId="ADAL" clId="{93519798-7F7D-47A2-990F-B5262EF2A35E}" dt="2020-12-05T16:11:45.351" v="18" actId="20577"/>
          <ac:spMkLst>
            <pc:docMk/>
            <pc:sldMk cId="3601272471" sldId="924"/>
            <ac:spMk id="5" creationId="{720EF46D-C852-4766-8054-3608C55EF04D}"/>
          </ac:spMkLst>
        </pc:spChg>
      </pc:sldChg>
      <pc:sldChg chg="modSp mod">
        <pc:chgData name="Dieter" userId="d97562fd-b189-437e-b91d-de7b81e9769e" providerId="ADAL" clId="{93519798-7F7D-47A2-990F-B5262EF2A35E}" dt="2020-12-05T16:16:23.545" v="25" actId="20577"/>
        <pc:sldMkLst>
          <pc:docMk/>
          <pc:sldMk cId="2689008640" sldId="927"/>
        </pc:sldMkLst>
        <pc:spChg chg="mod">
          <ac:chgData name="Dieter" userId="d97562fd-b189-437e-b91d-de7b81e9769e" providerId="ADAL" clId="{93519798-7F7D-47A2-990F-B5262EF2A35E}" dt="2020-12-05T16:16:23.545" v="25" actId="20577"/>
          <ac:spMkLst>
            <pc:docMk/>
            <pc:sldMk cId="2689008640" sldId="927"/>
            <ac:spMk id="9" creationId="{796C4746-9D23-4E81-A60A-61FE0EB0C5A5}"/>
          </ac:spMkLst>
        </pc:spChg>
        <pc:spChg chg="mod">
          <ac:chgData name="Dieter" userId="d97562fd-b189-437e-b91d-de7b81e9769e" providerId="ADAL" clId="{93519798-7F7D-47A2-990F-B5262EF2A35E}" dt="2020-12-05T16:12:43.007" v="20" actId="20577"/>
          <ac:spMkLst>
            <pc:docMk/>
            <pc:sldMk cId="2689008640" sldId="927"/>
            <ac:spMk id="11" creationId="{5256F428-8569-405E-B87E-1F5190C33D8A}"/>
          </ac:spMkLst>
        </pc:spChg>
        <pc:spChg chg="mod">
          <ac:chgData name="Dieter" userId="d97562fd-b189-437e-b91d-de7b81e9769e" providerId="ADAL" clId="{93519798-7F7D-47A2-990F-B5262EF2A35E}" dt="2020-12-05T16:12:47.822" v="22" actId="20577"/>
          <ac:spMkLst>
            <pc:docMk/>
            <pc:sldMk cId="2689008640" sldId="927"/>
            <ac:spMk id="42" creationId="{A921318A-FB8C-41DB-A2D8-8C8AD3366024}"/>
          </ac:spMkLst>
        </pc:spChg>
      </pc:sldChg>
      <pc:sldChg chg="modSp">
        <pc:chgData name="Dieter" userId="d97562fd-b189-437e-b91d-de7b81e9769e" providerId="ADAL" clId="{93519798-7F7D-47A2-990F-B5262EF2A35E}" dt="2020-12-05T16:10:29.416" v="4" actId="20577"/>
        <pc:sldMkLst>
          <pc:docMk/>
          <pc:sldMk cId="307643747" sldId="928"/>
        </pc:sldMkLst>
        <pc:spChg chg="mod">
          <ac:chgData name="Dieter" userId="d97562fd-b189-437e-b91d-de7b81e9769e" providerId="ADAL" clId="{93519798-7F7D-47A2-990F-B5262EF2A35E}" dt="2020-12-05T16:10:29.416" v="4" actId="20577"/>
          <ac:spMkLst>
            <pc:docMk/>
            <pc:sldMk cId="307643747" sldId="928"/>
            <ac:spMk id="12" creationId="{A3751658-039E-4F78-9F35-EE37B1F63C43}"/>
          </ac:spMkLst>
        </pc:spChg>
      </pc:sldChg>
      <pc:sldChg chg="modSp">
        <pc:chgData name="Dieter" userId="d97562fd-b189-437e-b91d-de7b81e9769e" providerId="ADAL" clId="{93519798-7F7D-47A2-990F-B5262EF2A35E}" dt="2020-12-05T16:28:26.558" v="28" actId="20577"/>
        <pc:sldMkLst>
          <pc:docMk/>
          <pc:sldMk cId="3728612284" sldId="929"/>
        </pc:sldMkLst>
        <pc:spChg chg="mod">
          <ac:chgData name="Dieter" userId="d97562fd-b189-437e-b91d-de7b81e9769e" providerId="ADAL" clId="{93519798-7F7D-47A2-990F-B5262EF2A35E}" dt="2020-12-05T16:28:26.558" v="28" actId="20577"/>
          <ac:spMkLst>
            <pc:docMk/>
            <pc:sldMk cId="3728612284" sldId="929"/>
            <ac:spMk id="26" creationId="{732E5629-807B-4FD9-9F47-353A0871E981}"/>
          </ac:spMkLst>
        </pc:spChg>
        <pc:spChg chg="mod">
          <ac:chgData name="Dieter" userId="d97562fd-b189-437e-b91d-de7b81e9769e" providerId="ADAL" clId="{93519798-7F7D-47A2-990F-B5262EF2A35E}" dt="2020-12-05T16:11:03.128" v="12" actId="20577"/>
          <ac:spMkLst>
            <pc:docMk/>
            <pc:sldMk cId="3728612284" sldId="929"/>
            <ac:spMk id="27" creationId="{D6767797-09B4-4F00-B5B2-E0D03BDE5DAB}"/>
          </ac:spMkLst>
        </pc:spChg>
      </pc:sldChg>
      <pc:sldChg chg="modSp">
        <pc:chgData name="Dieter" userId="d97562fd-b189-437e-b91d-de7b81e9769e" providerId="ADAL" clId="{93519798-7F7D-47A2-990F-B5262EF2A35E}" dt="2020-12-05T16:11:11.619" v="14" actId="20577"/>
        <pc:sldMkLst>
          <pc:docMk/>
          <pc:sldMk cId="1542144344" sldId="930"/>
        </pc:sldMkLst>
        <pc:spChg chg="mod">
          <ac:chgData name="Dieter" userId="d97562fd-b189-437e-b91d-de7b81e9769e" providerId="ADAL" clId="{93519798-7F7D-47A2-990F-B5262EF2A35E}" dt="2020-12-05T16:11:11.619" v="14" actId="20577"/>
          <ac:spMkLst>
            <pc:docMk/>
            <pc:sldMk cId="1542144344" sldId="930"/>
            <ac:spMk id="9" creationId="{796C4746-9D23-4E81-A60A-61FE0EB0C5A5}"/>
          </ac:spMkLst>
        </pc:spChg>
      </pc:sldChg>
      <pc:sldChg chg="delSp modSp add mod">
        <pc:chgData name="Dieter" userId="d97562fd-b189-437e-b91d-de7b81e9769e" providerId="ADAL" clId="{93519798-7F7D-47A2-990F-B5262EF2A35E}" dt="2020-12-05T16:52:27.615" v="50" actId="20577"/>
        <pc:sldMkLst>
          <pc:docMk/>
          <pc:sldMk cId="496796827" sldId="935"/>
        </pc:sldMkLst>
        <pc:spChg chg="mod">
          <ac:chgData name="Dieter" userId="d97562fd-b189-437e-b91d-de7b81e9769e" providerId="ADAL" clId="{93519798-7F7D-47A2-990F-B5262EF2A35E}" dt="2020-12-05T16:51:34.833" v="37" actId="20577"/>
          <ac:spMkLst>
            <pc:docMk/>
            <pc:sldMk cId="496796827" sldId="935"/>
            <ac:spMk id="4" creationId="{5B4BEF00-943B-4FFD-B991-1A26B18A92A5}"/>
          </ac:spMkLst>
        </pc:spChg>
        <pc:spChg chg="del">
          <ac:chgData name="Dieter" userId="d97562fd-b189-437e-b91d-de7b81e9769e" providerId="ADAL" clId="{93519798-7F7D-47A2-990F-B5262EF2A35E}" dt="2020-12-05T16:52:23.343" v="48" actId="478"/>
          <ac:spMkLst>
            <pc:docMk/>
            <pc:sldMk cId="496796827" sldId="935"/>
            <ac:spMk id="6" creationId="{22B25F48-B04A-4BB5-9278-CB682B237A55}"/>
          </ac:spMkLst>
        </pc:spChg>
        <pc:spChg chg="mod">
          <ac:chgData name="Dieter" userId="d97562fd-b189-437e-b91d-de7b81e9769e" providerId="ADAL" clId="{93519798-7F7D-47A2-990F-B5262EF2A35E}" dt="2020-12-05T16:52:27.615" v="50" actId="20577"/>
          <ac:spMkLst>
            <pc:docMk/>
            <pc:sldMk cId="496796827" sldId="935"/>
            <ac:spMk id="14" creationId="{A779F07B-E1C2-4D7D-A137-3196DFD4A48B}"/>
          </ac:spMkLst>
        </pc:spChg>
        <pc:spChg chg="mod">
          <ac:chgData name="Dieter" userId="d97562fd-b189-437e-b91d-de7b81e9769e" providerId="ADAL" clId="{93519798-7F7D-47A2-990F-B5262EF2A35E}" dt="2020-12-05T16:52:04.319" v="46" actId="20577"/>
          <ac:spMkLst>
            <pc:docMk/>
            <pc:sldMk cId="496796827" sldId="935"/>
            <ac:spMk id="18" creationId="{4C9E776E-EB55-4399-88FE-2935B6FB1F92}"/>
          </ac:spMkLst>
        </pc:spChg>
        <pc:spChg chg="mod">
          <ac:chgData name="Dieter" userId="d97562fd-b189-437e-b91d-de7b81e9769e" providerId="ADAL" clId="{93519798-7F7D-47A2-990F-B5262EF2A35E}" dt="2020-12-05T16:52:07.503" v="47" actId="20577"/>
          <ac:spMkLst>
            <pc:docMk/>
            <pc:sldMk cId="496796827" sldId="935"/>
            <ac:spMk id="20" creationId="{4B65A66F-FEA5-444B-8BD8-23E70F16E7B5}"/>
          </ac:spMkLst>
        </pc:spChg>
      </pc:sldChg>
    </pc:docChg>
  </pc:docChgLst>
  <pc:docChgLst>
    <pc:chgData name="Dieter" userId="d97562fd-b189-437e-b91d-de7b81e9769e" providerId="ADAL" clId="{71070E73-948C-4C0B-8EB7-8D37B681F7CC}"/>
    <pc:docChg chg="custSel modSld">
      <pc:chgData name="Dieter" userId="d97562fd-b189-437e-b91d-de7b81e9769e" providerId="ADAL" clId="{71070E73-948C-4C0B-8EB7-8D37B681F7CC}" dt="2022-01-13T13:51:58.211" v="234" actId="20577"/>
      <pc:docMkLst>
        <pc:docMk/>
      </pc:docMkLst>
      <pc:sldChg chg="addSp modSp mod">
        <pc:chgData name="Dieter" userId="d97562fd-b189-437e-b91d-de7b81e9769e" providerId="ADAL" clId="{71070E73-948C-4C0B-8EB7-8D37B681F7CC}" dt="2022-01-02T17:20:49.013" v="203" actId="9405"/>
        <pc:sldMkLst>
          <pc:docMk/>
          <pc:sldMk cId="2689008640" sldId="927"/>
        </pc:sldMkLst>
        <pc:spChg chg="mod">
          <ac:chgData name="Dieter" userId="d97562fd-b189-437e-b91d-de7b81e9769e" providerId="ADAL" clId="{71070E73-948C-4C0B-8EB7-8D37B681F7CC}" dt="2021-12-17T11:06:31.130" v="17" actId="20577"/>
          <ac:spMkLst>
            <pc:docMk/>
            <pc:sldMk cId="2689008640" sldId="927"/>
            <ac:spMk id="4" creationId="{5B4BEF00-943B-4FFD-B991-1A26B18A92A5}"/>
          </ac:spMkLst>
        </pc:spChg>
        <pc:inkChg chg="add">
          <ac:chgData name="Dieter" userId="d97562fd-b189-437e-b91d-de7b81e9769e" providerId="ADAL" clId="{71070E73-948C-4C0B-8EB7-8D37B681F7CC}" dt="2022-01-02T17:20:39.416" v="202" actId="9405"/>
          <ac:inkMkLst>
            <pc:docMk/>
            <pc:sldMk cId="2689008640" sldId="927"/>
            <ac:inkMk id="3" creationId="{5ECCDC6A-EB82-46C7-871B-C20D312B2285}"/>
          </ac:inkMkLst>
        </pc:inkChg>
        <pc:inkChg chg="add">
          <ac:chgData name="Dieter" userId="d97562fd-b189-437e-b91d-de7b81e9769e" providerId="ADAL" clId="{71070E73-948C-4C0B-8EB7-8D37B681F7CC}" dt="2022-01-02T17:20:49.013" v="203" actId="9405"/>
          <ac:inkMkLst>
            <pc:docMk/>
            <pc:sldMk cId="2689008640" sldId="927"/>
            <ac:inkMk id="5" creationId="{28628EFD-3253-40BF-B5BE-CD4017F2A373}"/>
          </ac:inkMkLst>
        </pc:inkChg>
      </pc:sldChg>
      <pc:sldChg chg="modSp mod">
        <pc:chgData name="Dieter" userId="d97562fd-b189-437e-b91d-de7b81e9769e" providerId="ADAL" clId="{71070E73-948C-4C0B-8EB7-8D37B681F7CC}" dt="2021-12-20T08:51:57.359" v="129" actId="20577"/>
        <pc:sldMkLst>
          <pc:docMk/>
          <pc:sldMk cId="307643747" sldId="928"/>
        </pc:sldMkLst>
        <pc:spChg chg="mod">
          <ac:chgData name="Dieter" userId="d97562fd-b189-437e-b91d-de7b81e9769e" providerId="ADAL" clId="{71070E73-948C-4C0B-8EB7-8D37B681F7CC}" dt="2021-12-17T11:07:48.688" v="36" actId="6549"/>
          <ac:spMkLst>
            <pc:docMk/>
            <pc:sldMk cId="307643747" sldId="928"/>
            <ac:spMk id="4" creationId="{5B4BEF00-943B-4FFD-B991-1A26B18A92A5}"/>
          </ac:spMkLst>
        </pc:spChg>
        <pc:spChg chg="mod">
          <ac:chgData name="Dieter" userId="d97562fd-b189-437e-b91d-de7b81e9769e" providerId="ADAL" clId="{71070E73-948C-4C0B-8EB7-8D37B681F7CC}" dt="2021-12-17T11:01:56.797" v="1" actId="20577"/>
          <ac:spMkLst>
            <pc:docMk/>
            <pc:sldMk cId="307643747" sldId="928"/>
            <ac:spMk id="11" creationId="{5256F428-8569-405E-B87E-1F5190C33D8A}"/>
          </ac:spMkLst>
        </pc:spChg>
        <pc:spChg chg="mod">
          <ac:chgData name="Dieter" userId="d97562fd-b189-437e-b91d-de7b81e9769e" providerId="ADAL" clId="{71070E73-948C-4C0B-8EB7-8D37B681F7CC}" dt="2021-12-20T08:51:07.871" v="87" actId="20577"/>
          <ac:spMkLst>
            <pc:docMk/>
            <pc:sldMk cId="307643747" sldId="928"/>
            <ac:spMk id="12" creationId="{A3751658-039E-4F78-9F35-EE37B1F63C43}"/>
          </ac:spMkLst>
        </pc:spChg>
        <pc:spChg chg="mod">
          <ac:chgData name="Dieter" userId="d97562fd-b189-437e-b91d-de7b81e9769e" providerId="ADAL" clId="{71070E73-948C-4C0B-8EB7-8D37B681F7CC}" dt="2021-12-20T08:51:57.359" v="129" actId="20577"/>
          <ac:spMkLst>
            <pc:docMk/>
            <pc:sldMk cId="307643747" sldId="928"/>
            <ac:spMk id="25" creationId="{D180F2A9-D5AA-4DC0-9E06-E20892595D44}"/>
          </ac:spMkLst>
        </pc:spChg>
      </pc:sldChg>
      <pc:sldChg chg="modSp">
        <pc:chgData name="Dieter" userId="d97562fd-b189-437e-b91d-de7b81e9769e" providerId="ADAL" clId="{71070E73-948C-4C0B-8EB7-8D37B681F7CC}" dt="2021-12-20T08:58:29.359" v="197" actId="20577"/>
        <pc:sldMkLst>
          <pc:docMk/>
          <pc:sldMk cId="3728612284" sldId="929"/>
        </pc:sldMkLst>
        <pc:spChg chg="mod">
          <ac:chgData name="Dieter" userId="d97562fd-b189-437e-b91d-de7b81e9769e" providerId="ADAL" clId="{71070E73-948C-4C0B-8EB7-8D37B681F7CC}" dt="2021-12-20T08:58:29.359" v="197" actId="20577"/>
          <ac:spMkLst>
            <pc:docMk/>
            <pc:sldMk cId="3728612284" sldId="929"/>
            <ac:spMk id="26" creationId="{732E5629-807B-4FD9-9F47-353A0871E981}"/>
          </ac:spMkLst>
        </pc:spChg>
      </pc:sldChg>
      <pc:sldChg chg="addSp modSp mod">
        <pc:chgData name="Dieter" userId="d97562fd-b189-437e-b91d-de7b81e9769e" providerId="ADAL" clId="{71070E73-948C-4C0B-8EB7-8D37B681F7CC}" dt="2022-01-02T17:21:30.915" v="220"/>
        <pc:sldMkLst>
          <pc:docMk/>
          <pc:sldMk cId="1542144344" sldId="930"/>
        </pc:sldMkLst>
        <pc:spChg chg="mod">
          <ac:chgData name="Dieter" userId="d97562fd-b189-437e-b91d-de7b81e9769e" providerId="ADAL" clId="{71070E73-948C-4C0B-8EB7-8D37B681F7CC}" dt="2021-12-17T11:08:50.532" v="38" actId="20577"/>
          <ac:spMkLst>
            <pc:docMk/>
            <pc:sldMk cId="1542144344" sldId="930"/>
            <ac:spMk id="11" creationId="{5256F428-8569-405E-B87E-1F5190C33D8A}"/>
          </ac:spMkLst>
        </pc:spChg>
        <pc:grpChg chg="mod">
          <ac:chgData name="Dieter" userId="d97562fd-b189-437e-b91d-de7b81e9769e" providerId="ADAL" clId="{71070E73-948C-4C0B-8EB7-8D37B681F7CC}" dt="2022-01-02T17:21:30.915" v="220"/>
          <ac:grpSpMkLst>
            <pc:docMk/>
            <pc:sldMk cId="1542144344" sldId="930"/>
            <ac:grpSpMk id="28" creationId="{2EDB7E80-A2AC-4450-95F8-A899D03FFF7A}"/>
          </ac:grpSpMkLst>
        </pc:grpChg>
        <pc:grpChg chg="mod">
          <ac:chgData name="Dieter" userId="d97562fd-b189-437e-b91d-de7b81e9769e" providerId="ADAL" clId="{71070E73-948C-4C0B-8EB7-8D37B681F7CC}" dt="2022-01-02T17:21:30.915" v="220"/>
          <ac:grpSpMkLst>
            <pc:docMk/>
            <pc:sldMk cId="1542144344" sldId="930"/>
            <ac:grpSpMk id="29" creationId="{F86A0AE9-8E13-4135-8B6F-92FA3BA6C49C}"/>
          </ac:grpSpMkLst>
        </pc:grpChg>
        <pc:grpChg chg="mod">
          <ac:chgData name="Dieter" userId="d97562fd-b189-437e-b91d-de7b81e9769e" providerId="ADAL" clId="{71070E73-948C-4C0B-8EB7-8D37B681F7CC}" dt="2022-01-02T17:21:30.915" v="220"/>
          <ac:grpSpMkLst>
            <pc:docMk/>
            <pc:sldMk cId="1542144344" sldId="930"/>
            <ac:grpSpMk id="30" creationId="{38A8F571-A6A3-42B0-9E47-9DA0FD3F0D2E}"/>
          </ac:grpSpMkLst>
        </pc:grp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2" creationId="{840DA699-9DC7-4DA3-A5E6-F4868A5D921F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3" creationId="{174F8D84-58BF-4C62-9CDF-35CBD1429F6C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5" creationId="{A0DCBCEC-7176-48ED-8732-E92D7916B5B6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6" creationId="{D260301E-0FDE-4A46-8898-7F6D4023CD6C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8" creationId="{07E38128-2588-4C55-B6C7-DFA1D6A8DA36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13" creationId="{71A56D84-3BF2-44B9-BFF3-505743D6CFA6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14" creationId="{0D8F84D9-D2D5-4D6B-8CE4-F07B73CCBBD1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15" creationId="{70D872D5-F4DD-4DDC-9D4C-A563E67CF9E9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16" creationId="{87C91973-0B7A-46B3-B303-483584E03CFF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17" creationId="{C25E7DFF-86C0-48BA-90F5-B33E25D2DE64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18" creationId="{AEEC179D-E37E-4560-8F6B-5B97A86C11EB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20" creationId="{FB710ABC-EF30-44D1-81C4-E14FE0772A9F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22" creationId="{357812A1-87B2-482F-A2B2-0A59F1AC0A28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24" creationId="{21AAD7E1-95C4-4F4A-9DDE-9B4A6CD2F503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26" creationId="{D0666BD9-4FE2-4395-8041-7026277BC827}"/>
          </ac:inkMkLst>
        </pc:inkChg>
        <pc:inkChg chg="add mod">
          <ac:chgData name="Dieter" userId="d97562fd-b189-437e-b91d-de7b81e9769e" providerId="ADAL" clId="{71070E73-948C-4C0B-8EB7-8D37B681F7CC}" dt="2022-01-02T17:21:30.915" v="220"/>
          <ac:inkMkLst>
            <pc:docMk/>
            <pc:sldMk cId="1542144344" sldId="930"/>
            <ac:inkMk id="27" creationId="{185F3DD9-5BA5-47C1-81D6-10FE10EEDA1C}"/>
          </ac:inkMkLst>
        </pc:inkChg>
      </pc:sldChg>
      <pc:sldChg chg="addSp modSp mod">
        <pc:chgData name="Dieter" userId="d97562fd-b189-437e-b91d-de7b81e9769e" providerId="ADAL" clId="{71070E73-948C-4C0B-8EB7-8D37B681F7CC}" dt="2022-01-02T17:22:16.612" v="224" actId="9405"/>
        <pc:sldMkLst>
          <pc:docMk/>
          <pc:sldMk cId="2954191518" sldId="931"/>
        </pc:sldMkLst>
        <pc:grpChg chg="mod">
          <ac:chgData name="Dieter" userId="d97562fd-b189-437e-b91d-de7b81e9769e" providerId="ADAL" clId="{71070E73-948C-4C0B-8EB7-8D37B681F7CC}" dt="2022-01-02T17:22:00.926" v="223"/>
          <ac:grpSpMkLst>
            <pc:docMk/>
            <pc:sldMk cId="2954191518" sldId="931"/>
            <ac:grpSpMk id="5" creationId="{3BF73C3A-A73F-43E3-8706-A8C0734F3F7F}"/>
          </ac:grpSpMkLst>
        </pc:grpChg>
        <pc:inkChg chg="add mod">
          <ac:chgData name="Dieter" userId="d97562fd-b189-437e-b91d-de7b81e9769e" providerId="ADAL" clId="{71070E73-948C-4C0B-8EB7-8D37B681F7CC}" dt="2022-01-02T17:22:00.926" v="223"/>
          <ac:inkMkLst>
            <pc:docMk/>
            <pc:sldMk cId="2954191518" sldId="931"/>
            <ac:inkMk id="2" creationId="{5C62257C-DA8B-4996-AD06-EABEAA6EE307}"/>
          </ac:inkMkLst>
        </pc:inkChg>
        <pc:inkChg chg="add mod">
          <ac:chgData name="Dieter" userId="d97562fd-b189-437e-b91d-de7b81e9769e" providerId="ADAL" clId="{71070E73-948C-4C0B-8EB7-8D37B681F7CC}" dt="2022-01-02T17:22:00.926" v="223"/>
          <ac:inkMkLst>
            <pc:docMk/>
            <pc:sldMk cId="2954191518" sldId="931"/>
            <ac:inkMk id="3" creationId="{134D18FE-2449-4E07-8C6C-4FBC8E8250F6}"/>
          </ac:inkMkLst>
        </pc:inkChg>
        <pc:inkChg chg="add">
          <ac:chgData name="Dieter" userId="d97562fd-b189-437e-b91d-de7b81e9769e" providerId="ADAL" clId="{71070E73-948C-4C0B-8EB7-8D37B681F7CC}" dt="2022-01-02T17:22:16.612" v="224" actId="9405"/>
          <ac:inkMkLst>
            <pc:docMk/>
            <pc:sldMk cId="2954191518" sldId="931"/>
            <ac:inkMk id="6" creationId="{88F69E24-B223-461B-911E-8BC4B07D498F}"/>
          </ac:inkMkLst>
        </pc:inkChg>
      </pc:sldChg>
      <pc:sldChg chg="addSp delSp modSp mod">
        <pc:chgData name="Dieter" userId="d97562fd-b189-437e-b91d-de7b81e9769e" providerId="ADAL" clId="{71070E73-948C-4C0B-8EB7-8D37B681F7CC}" dt="2022-01-13T13:51:37.708" v="227" actId="478"/>
        <pc:sldMkLst>
          <pc:docMk/>
          <pc:sldMk cId="4137224428" sldId="933"/>
        </pc:sldMkLst>
        <pc:spChg chg="mod">
          <ac:chgData name="Dieter" userId="d97562fd-b189-437e-b91d-de7b81e9769e" providerId="ADAL" clId="{71070E73-948C-4C0B-8EB7-8D37B681F7CC}" dt="2021-12-17T11:09:50.385" v="40" actId="20577"/>
          <ac:spMkLst>
            <pc:docMk/>
            <pc:sldMk cId="4137224428" sldId="933"/>
            <ac:spMk id="11" creationId="{5256F428-8569-405E-B87E-1F5190C33D8A}"/>
          </ac:spMkLst>
        </pc:spChg>
        <pc:spChg chg="mod">
          <ac:chgData name="Dieter" userId="d97562fd-b189-437e-b91d-de7b81e9769e" providerId="ADAL" clId="{71070E73-948C-4C0B-8EB7-8D37B681F7CC}" dt="2021-12-17T11:11:34.707" v="55" actId="20577"/>
          <ac:spMkLst>
            <pc:docMk/>
            <pc:sldMk cId="4137224428" sldId="933"/>
            <ac:spMk id="14" creationId="{A779F07B-E1C2-4D7D-A137-3196DFD4A48B}"/>
          </ac:spMkLst>
        </pc:spChg>
        <pc:inkChg chg="add del">
          <ac:chgData name="Dieter" userId="d97562fd-b189-437e-b91d-de7b81e9769e" providerId="ADAL" clId="{71070E73-948C-4C0B-8EB7-8D37B681F7CC}" dt="2022-01-13T13:51:37.708" v="227" actId="478"/>
          <ac:inkMkLst>
            <pc:docMk/>
            <pc:sldMk cId="4137224428" sldId="933"/>
            <ac:inkMk id="2" creationId="{80B9EE30-0B96-4431-8655-1ECCFE2BACA4}"/>
          </ac:inkMkLst>
        </pc:inkChg>
      </pc:sldChg>
      <pc:sldChg chg="addSp delSp modSp mod">
        <pc:chgData name="Dieter" userId="d97562fd-b189-437e-b91d-de7b81e9769e" providerId="ADAL" clId="{71070E73-948C-4C0B-8EB7-8D37B681F7CC}" dt="2022-01-13T13:51:58.211" v="234" actId="20577"/>
        <pc:sldMkLst>
          <pc:docMk/>
          <pc:sldMk cId="4290822459" sldId="934"/>
        </pc:sldMkLst>
        <pc:spChg chg="del">
          <ac:chgData name="Dieter" userId="d97562fd-b189-437e-b91d-de7b81e9769e" providerId="ADAL" clId="{71070E73-948C-4C0B-8EB7-8D37B681F7CC}" dt="2021-12-17T11:15:10.535" v="62" actId="478"/>
          <ac:spMkLst>
            <pc:docMk/>
            <pc:sldMk cId="4290822459" sldId="934"/>
            <ac:spMk id="6" creationId="{22B25F48-B04A-4BB5-9278-CB682B237A55}"/>
          </ac:spMkLst>
        </pc:spChg>
        <pc:spChg chg="mod">
          <ac:chgData name="Dieter" userId="d97562fd-b189-437e-b91d-de7b81e9769e" providerId="ADAL" clId="{71070E73-948C-4C0B-8EB7-8D37B681F7CC}" dt="2022-01-13T13:51:58.211" v="234" actId="20577"/>
          <ac:spMkLst>
            <pc:docMk/>
            <pc:sldMk cId="4290822459" sldId="934"/>
            <ac:spMk id="14" creationId="{A779F07B-E1C2-4D7D-A137-3196DFD4A48B}"/>
          </ac:spMkLst>
        </pc:spChg>
        <pc:spChg chg="mod">
          <ac:chgData name="Dieter" userId="d97562fd-b189-437e-b91d-de7b81e9769e" providerId="ADAL" clId="{71070E73-948C-4C0B-8EB7-8D37B681F7CC}" dt="2022-01-13T13:51:55.092" v="233" actId="20577"/>
          <ac:spMkLst>
            <pc:docMk/>
            <pc:sldMk cId="4290822459" sldId="934"/>
            <ac:spMk id="22" creationId="{2B7CAA91-9273-4205-A0D8-40D280F5B1C8}"/>
          </ac:spMkLst>
        </pc:spChg>
        <pc:inkChg chg="add">
          <ac:chgData name="Dieter" userId="d97562fd-b189-437e-b91d-de7b81e9769e" providerId="ADAL" clId="{71070E73-948C-4C0B-8EB7-8D37B681F7CC}" dt="2022-01-02T17:22:38.086" v="226" actId="9405"/>
          <ac:inkMkLst>
            <pc:docMk/>
            <pc:sldMk cId="4290822459" sldId="934"/>
            <ac:inkMk id="2" creationId="{5AFCBBF4-189F-4BBE-BF0B-CB46688899DF}"/>
          </ac:inkMkLst>
        </pc:inkChg>
      </pc:sldChg>
      <pc:sldChg chg="modSp">
        <pc:chgData name="Dieter" userId="d97562fd-b189-437e-b91d-de7b81e9769e" providerId="ADAL" clId="{71070E73-948C-4C0B-8EB7-8D37B681F7CC}" dt="2021-12-20T09:00:04.050" v="201" actId="120"/>
        <pc:sldMkLst>
          <pc:docMk/>
          <pc:sldMk cId="496796827" sldId="935"/>
        </pc:sldMkLst>
        <pc:spChg chg="mod">
          <ac:chgData name="Dieter" userId="d97562fd-b189-437e-b91d-de7b81e9769e" providerId="ADAL" clId="{71070E73-948C-4C0B-8EB7-8D37B681F7CC}" dt="2021-12-20T09:00:04.050" v="201" actId="120"/>
          <ac:spMkLst>
            <pc:docMk/>
            <pc:sldMk cId="496796827" sldId="935"/>
            <ac:spMk id="14" creationId="{A779F07B-E1C2-4D7D-A137-3196DFD4A48B}"/>
          </ac:spMkLst>
        </pc:spChg>
      </pc:sld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2AE58045-A45C-4856-AB6F-058CEC809BD5}"/>
    <pc:docChg chg="undo custSel addSld delSld modSld">
      <pc:chgData name=" " userId="d97562fd-b189-437e-b91d-de7b81e9769e" providerId="ADAL" clId="{2AE58045-A45C-4856-AB6F-058CEC809BD5}" dt="2019-06-30T15:19:20.665" v="1488" actId="114"/>
      <pc:docMkLst>
        <pc:docMk/>
      </pc:docMkLst>
      <pc:sldChg chg="modSp">
        <pc:chgData name=" " userId="d97562fd-b189-437e-b91d-de7b81e9769e" providerId="ADAL" clId="{2AE58045-A45C-4856-AB6F-058CEC809BD5}" dt="2019-06-30T14:16:13.614" v="10" actId="20577"/>
        <pc:sldMkLst>
          <pc:docMk/>
          <pc:sldMk cId="2823202252" sldId="915"/>
        </pc:sldMkLst>
        <pc:spChg chg="mod">
          <ac:chgData name=" " userId="d97562fd-b189-437e-b91d-de7b81e9769e" providerId="ADAL" clId="{2AE58045-A45C-4856-AB6F-058CEC809BD5}" dt="2019-06-30T14:16:13.614" v="1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 " userId="d97562fd-b189-437e-b91d-de7b81e9769e" providerId="ADAL" clId="{2AE58045-A45C-4856-AB6F-058CEC809BD5}" dt="2019-06-30T15:06:17.167" v="1246" actId="20577"/>
        <pc:sldMkLst>
          <pc:docMk/>
          <pc:sldMk cId="1048653640" sldId="917"/>
        </pc:sldMkLst>
        <pc:spChg chg="del">
          <ac:chgData name=" " userId="d97562fd-b189-437e-b91d-de7b81e9769e" providerId="ADAL" clId="{2AE58045-A45C-4856-AB6F-058CEC809BD5}" dt="2019-06-30T14:16:21.159" v="12" actId="478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2AE58045-A45C-4856-AB6F-058CEC809BD5}" dt="2019-06-30T15:05:29.323" v="1211" actId="20577"/>
          <ac:spMkLst>
            <pc:docMk/>
            <pc:sldMk cId="1048653640" sldId="917"/>
            <ac:spMk id="4" creationId="{5B4BEF00-943B-4FFD-B991-1A26B18A92A5}"/>
          </ac:spMkLst>
        </pc:spChg>
        <pc:spChg chg="add del mod">
          <ac:chgData name=" " userId="d97562fd-b189-437e-b91d-de7b81e9769e" providerId="ADAL" clId="{2AE58045-A45C-4856-AB6F-058CEC809BD5}" dt="2019-06-30T14:16:24.452" v="13" actId="478"/>
          <ac:spMkLst>
            <pc:docMk/>
            <pc:sldMk cId="1048653640" sldId="917"/>
            <ac:spMk id="5" creationId="{2A761444-C373-445B-935C-222740B6BCDF}"/>
          </ac:spMkLst>
        </pc:spChg>
        <pc:spChg chg="del">
          <ac:chgData name=" " userId="d97562fd-b189-437e-b91d-de7b81e9769e" providerId="ADAL" clId="{2AE58045-A45C-4856-AB6F-058CEC809BD5}" dt="2019-06-30T14:16:28.243" v="14" actId="478"/>
          <ac:spMkLst>
            <pc:docMk/>
            <pc:sldMk cId="1048653640" sldId="917"/>
            <ac:spMk id="6" creationId="{CB38EDA6-D362-42B5-B772-687B1D5920D9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7" creationId="{85FF1EC7-D12F-43D9-B5B2-A842894C1994}"/>
          </ac:spMkLst>
        </pc:spChg>
        <pc:spChg chg="add del mod">
          <ac:chgData name=" " userId="d97562fd-b189-437e-b91d-de7b81e9769e" providerId="ADAL" clId="{2AE58045-A45C-4856-AB6F-058CEC809BD5}" dt="2019-06-30T14:18:03.229" v="67" actId="478"/>
          <ac:spMkLst>
            <pc:docMk/>
            <pc:sldMk cId="1048653640" sldId="917"/>
            <ac:spMk id="8" creationId="{AE467D07-6859-409C-AAED-72DFCF587466}"/>
          </ac:spMkLst>
        </pc:spChg>
        <pc:spChg chg="add del mod">
          <ac:chgData name=" " userId="d97562fd-b189-437e-b91d-de7b81e9769e" providerId="ADAL" clId="{2AE58045-A45C-4856-AB6F-058CEC809BD5}" dt="2019-06-30T14:18:06.101" v="68" actId="478"/>
          <ac:spMkLst>
            <pc:docMk/>
            <pc:sldMk cId="1048653640" sldId="917"/>
            <ac:spMk id="9" creationId="{590A741F-3F25-4B1D-861A-4D9E35E994CA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10" creationId="{5FD6FCE3-89A3-491D-B4AF-6877E3EE7029}"/>
          </ac:spMkLst>
        </pc:spChg>
        <pc:spChg chg="add mod">
          <ac:chgData name=" " userId="d97562fd-b189-437e-b91d-de7b81e9769e" providerId="ADAL" clId="{2AE58045-A45C-4856-AB6F-058CEC809BD5}" dt="2019-06-30T15:05:45.992" v="1221" actId="20577"/>
          <ac:spMkLst>
            <pc:docMk/>
            <pc:sldMk cId="1048653640" sldId="917"/>
            <ac:spMk id="11" creationId="{5256F428-8569-405E-B87E-1F5190C33D8A}"/>
          </ac:spMkLst>
        </pc:spChg>
        <pc:spChg chg="add mod">
          <ac:chgData name=" " userId="d97562fd-b189-437e-b91d-de7b81e9769e" providerId="ADAL" clId="{2AE58045-A45C-4856-AB6F-058CEC809BD5}" dt="2019-06-30T14:58:39.340" v="1029" actId="692"/>
          <ac:spMkLst>
            <pc:docMk/>
            <pc:sldMk cId="1048653640" sldId="917"/>
            <ac:spMk id="12" creationId="{A3751658-039E-4F78-9F35-EE37B1F63C43}"/>
          </ac:spMkLst>
        </pc:spChg>
        <pc:spChg chg="add del mod">
          <ac:chgData name=" " userId="d97562fd-b189-437e-b91d-de7b81e9769e" providerId="ADAL" clId="{2AE58045-A45C-4856-AB6F-058CEC809BD5}" dt="2019-06-30T14:28:02.452" v="258" actId="478"/>
          <ac:spMkLst>
            <pc:docMk/>
            <pc:sldMk cId="1048653640" sldId="917"/>
            <ac:spMk id="16" creationId="{238D36D5-8915-407E-B5D8-AF859E02CFB8}"/>
          </ac:spMkLst>
        </pc:spChg>
        <pc:spChg chg="add mod">
          <ac:chgData name=" " userId="d97562fd-b189-437e-b91d-de7b81e9769e" providerId="ADAL" clId="{2AE58045-A45C-4856-AB6F-058CEC809BD5}" dt="2019-06-30T15:06:17.167" v="1246" actId="20577"/>
          <ac:spMkLst>
            <pc:docMk/>
            <pc:sldMk cId="1048653640" sldId="917"/>
            <ac:spMk id="29" creationId="{21E76A9F-F781-4D8E-82E8-9A3C2856F3ED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0" creationId="{DA56113C-D7B8-4113-BA95-1A7857BBEE6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1" creationId="{3A4AFB6E-2420-4F31-AAE1-35C6A0EA6AAC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2" creationId="{C5D1B69A-56E3-4CF9-956D-D47CD6F74B14}"/>
          </ac:spMkLst>
        </pc:spChg>
        <pc:spChg chg="add mod">
          <ac:chgData name=" " userId="d97562fd-b189-437e-b91d-de7b81e9769e" providerId="ADAL" clId="{2AE58045-A45C-4856-AB6F-058CEC809BD5}" dt="2019-06-30T15:05:49.620" v="1223" actId="20577"/>
          <ac:spMkLst>
            <pc:docMk/>
            <pc:sldMk cId="1048653640" sldId="917"/>
            <ac:spMk id="33" creationId="{482F9D97-5FCE-4022-9151-5B4C22194C3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6" creationId="{F6EA7B2C-F5CF-427F-853F-76DEB9F11016}"/>
          </ac:spMkLst>
        </pc:spChg>
        <pc:spChg chg="add mod">
          <ac:chgData name=" " userId="d97562fd-b189-437e-b91d-de7b81e9769e" providerId="ADAL" clId="{2AE58045-A45C-4856-AB6F-058CEC809BD5}" dt="2019-06-30T14:39:29.957" v="469" actId="1076"/>
          <ac:spMkLst>
            <pc:docMk/>
            <pc:sldMk cId="1048653640" sldId="917"/>
            <ac:spMk id="42" creationId="{A921318A-FB8C-41DB-A2D8-8C8AD3366024}"/>
          </ac:spMkLst>
        </pc:spChg>
        <pc:spChg chg="add mod">
          <ac:chgData name=" " userId="d97562fd-b189-437e-b91d-de7b81e9769e" providerId="ADAL" clId="{2AE58045-A45C-4856-AB6F-058CEC809BD5}" dt="2019-06-30T14:58:54.490" v="1031" actId="1076"/>
          <ac:spMkLst>
            <pc:docMk/>
            <pc:sldMk cId="1048653640" sldId="917"/>
            <ac:spMk id="43" creationId="{7315AD2D-CB25-43E0-80AA-6BB1F182B47E}"/>
          </ac:spMkLst>
        </pc:spChg>
        <pc:spChg chg="add del mod">
          <ac:chgData name=" " userId="d97562fd-b189-437e-b91d-de7b81e9769e" providerId="ADAL" clId="{2AE58045-A45C-4856-AB6F-058CEC809BD5}" dt="2019-06-30T14:40:30.883" v="506" actId="478"/>
          <ac:spMkLst>
            <pc:docMk/>
            <pc:sldMk cId="1048653640" sldId="917"/>
            <ac:spMk id="44" creationId="{F7DC7171-1E47-413F-BF8C-FC16B00B9BB9}"/>
          </ac:spMkLst>
        </pc:spChg>
        <pc:spChg chg="add mod">
          <ac:chgData name=" " userId="d97562fd-b189-437e-b91d-de7b81e9769e" providerId="ADAL" clId="{2AE58045-A45C-4856-AB6F-058CEC809BD5}" dt="2019-06-30T14:42:04.833" v="544" actId="207"/>
          <ac:spMkLst>
            <pc:docMk/>
            <pc:sldMk cId="1048653640" sldId="917"/>
            <ac:spMk id="45" creationId="{4E8E80C0-445B-42C1-88C2-09B63FD43D81}"/>
          </ac:spMkLst>
        </pc:spChg>
        <pc:spChg chg="add del mod">
          <ac:chgData name=" " userId="d97562fd-b189-437e-b91d-de7b81e9769e" providerId="ADAL" clId="{2AE58045-A45C-4856-AB6F-058CEC809BD5}" dt="2019-06-30T14:41:43.962" v="543" actId="478"/>
          <ac:spMkLst>
            <pc:docMk/>
            <pc:sldMk cId="1048653640" sldId="917"/>
            <ac:spMk id="46" creationId="{7082A716-9B76-4AC3-BB1F-5AAFAB32B364}"/>
          </ac:spMkLst>
        </pc:spChg>
        <pc:spChg chg="add mod">
          <ac:chgData name=" " userId="d97562fd-b189-437e-b91d-de7b81e9769e" providerId="ADAL" clId="{2AE58045-A45C-4856-AB6F-058CEC809BD5}" dt="2019-06-30T15:05:43.371" v="1219" actId="1076"/>
          <ac:spMkLst>
            <pc:docMk/>
            <pc:sldMk cId="1048653640" sldId="917"/>
            <ac:spMk id="47" creationId="{1FEC9179-D9E1-4B06-8DBC-6CB5E2C096E3}"/>
          </ac:spMkLst>
        </pc:spChg>
        <pc:cxnChg chg="add del mod">
          <ac:chgData name=" " userId="d97562fd-b189-437e-b91d-de7b81e9769e" providerId="ADAL" clId="{2AE58045-A45C-4856-AB6F-058CEC809BD5}" dt="2019-06-30T14:32:57.243" v="290" actId="478"/>
          <ac:cxnSpMkLst>
            <pc:docMk/>
            <pc:sldMk cId="1048653640" sldId="917"/>
            <ac:cxnSpMk id="14" creationId="{90E2AFBC-D492-48EF-82A2-FA34CF4BE6D7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19" creationId="{5EFBF3BA-289E-4705-9BBD-E3515AEC343A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1" creationId="{EF9D92AD-DB4E-45F1-A440-BDC561CD095D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4:59:10.571" v="1033" actId="692"/>
        <pc:sldMkLst>
          <pc:docMk/>
          <pc:sldMk cId="1308581208" sldId="919"/>
        </pc:sldMkLst>
        <pc:spChg chg="add del">
          <ac:chgData name=" " userId="d97562fd-b189-437e-b91d-de7b81e9769e" providerId="ADAL" clId="{2AE58045-A45C-4856-AB6F-058CEC809BD5}" dt="2019-06-30T14:54:31.085" v="872"/>
          <ac:spMkLst>
            <pc:docMk/>
            <pc:sldMk cId="1308581208" sldId="919"/>
            <ac:spMk id="2" creationId="{4DB00108-9070-487A-A6D7-62D00C41D92F}"/>
          </ac:spMkLst>
        </pc:spChg>
        <pc:spChg chg="mod">
          <ac:chgData name=" " userId="d97562fd-b189-437e-b91d-de7b81e9769e" providerId="ADAL" clId="{2AE58045-A45C-4856-AB6F-058CEC809BD5}" dt="2019-06-30T14:48:23.025" v="775" actId="20577"/>
          <ac:spMkLst>
            <pc:docMk/>
            <pc:sldMk cId="1308581208" sldId="919"/>
            <ac:spMk id="4" creationId="{5B4BEF00-943B-4FFD-B991-1A26B18A92A5}"/>
          </ac:spMkLst>
        </pc:spChg>
        <pc:spChg chg="mod">
          <ac:chgData name=" " userId="d97562fd-b189-437e-b91d-de7b81e9769e" providerId="ADAL" clId="{2AE58045-A45C-4856-AB6F-058CEC809BD5}" dt="2019-06-30T14:42:35.730" v="559" actId="20577"/>
          <ac:spMkLst>
            <pc:docMk/>
            <pc:sldMk cId="1308581208" sldId="919"/>
            <ac:spMk id="7" creationId="{85FF1EC7-D12F-43D9-B5B2-A842894C1994}"/>
          </ac:spMkLst>
        </pc:spChg>
        <pc:spChg chg="mod">
          <ac:chgData name=" " userId="d97562fd-b189-437e-b91d-de7b81e9769e" providerId="ADAL" clId="{2AE58045-A45C-4856-AB6F-058CEC809BD5}" dt="2019-06-30T14:42:38.341" v="561" actId="20577"/>
          <ac:spMkLst>
            <pc:docMk/>
            <pc:sldMk cId="1308581208" sldId="919"/>
            <ac:spMk id="10" creationId="{5FD6FCE3-89A3-491D-B4AF-6877E3EE7029}"/>
          </ac:spMkLst>
        </pc:spChg>
        <pc:spChg chg="mod">
          <ac:chgData name=" " userId="d97562fd-b189-437e-b91d-de7b81e9769e" providerId="ADAL" clId="{2AE58045-A45C-4856-AB6F-058CEC809BD5}" dt="2019-06-30T14:45:00.023" v="651" actId="20577"/>
          <ac:spMkLst>
            <pc:docMk/>
            <pc:sldMk cId="1308581208" sldId="919"/>
            <ac:spMk id="11" creationId="{5256F428-8569-405E-B87E-1F5190C33D8A}"/>
          </ac:spMkLst>
        </pc:spChg>
        <pc:spChg chg="mod">
          <ac:chgData name=" " userId="d97562fd-b189-437e-b91d-de7b81e9769e" providerId="ADAL" clId="{2AE58045-A45C-4856-AB6F-058CEC809BD5}" dt="2019-06-30T14:59:10.571" v="1033" actId="692"/>
          <ac:spMkLst>
            <pc:docMk/>
            <pc:sldMk cId="1308581208" sldId="919"/>
            <ac:spMk id="12" creationId="{A3751658-039E-4F78-9F35-EE37B1F63C43}"/>
          </ac:spMkLst>
        </pc:spChg>
        <pc:spChg chg="add">
          <ac:chgData name=" " userId="d97562fd-b189-437e-b91d-de7b81e9769e" providerId="ADAL" clId="{2AE58045-A45C-4856-AB6F-058CEC809BD5}" dt="2019-06-30T14:47:48.195" v="758"/>
          <ac:spMkLst>
            <pc:docMk/>
            <pc:sldMk cId="1308581208" sldId="919"/>
            <ac:spMk id="20" creationId="{D963BE24-1957-4EF1-BC96-7ECA3C20032D}"/>
          </ac:spMkLst>
        </pc:spChg>
        <pc:spChg chg="del">
          <ac:chgData name=" " userId="d97562fd-b189-437e-b91d-de7b81e9769e" providerId="ADAL" clId="{2AE58045-A45C-4856-AB6F-058CEC809BD5}" dt="2019-06-30T14:47:33.122" v="754" actId="478"/>
          <ac:spMkLst>
            <pc:docMk/>
            <pc:sldMk cId="1308581208" sldId="919"/>
            <ac:spMk id="29" creationId="{21E76A9F-F781-4D8E-82E8-9A3C2856F3ED}"/>
          </ac:spMkLst>
        </pc:spChg>
        <pc:spChg chg="mod">
          <ac:chgData name=" " userId="d97562fd-b189-437e-b91d-de7b81e9769e" providerId="ADAL" clId="{2AE58045-A45C-4856-AB6F-058CEC809BD5}" dt="2019-06-30T14:51:41.441" v="867" actId="20577"/>
          <ac:spMkLst>
            <pc:docMk/>
            <pc:sldMk cId="1308581208" sldId="919"/>
            <ac:spMk id="30" creationId="{DA56113C-D7B8-4113-BA95-1A7857BBEE64}"/>
          </ac:spMkLst>
        </pc:spChg>
        <pc:spChg chg="mod">
          <ac:chgData name=" " userId="d97562fd-b189-437e-b91d-de7b81e9769e" providerId="ADAL" clId="{2AE58045-A45C-4856-AB6F-058CEC809BD5}" dt="2019-06-30T14:45:17.120" v="657" actId="20577"/>
          <ac:spMkLst>
            <pc:docMk/>
            <pc:sldMk cId="1308581208" sldId="919"/>
            <ac:spMk id="31" creationId="{3A4AFB6E-2420-4F31-AAE1-35C6A0EA6AAC}"/>
          </ac:spMkLst>
        </pc:spChg>
        <pc:spChg chg="mod">
          <ac:chgData name=" " userId="d97562fd-b189-437e-b91d-de7b81e9769e" providerId="ADAL" clId="{2AE58045-A45C-4856-AB6F-058CEC809BD5}" dt="2019-06-30T14:45:23.949" v="659" actId="20577"/>
          <ac:spMkLst>
            <pc:docMk/>
            <pc:sldMk cId="1308581208" sldId="919"/>
            <ac:spMk id="32" creationId="{C5D1B69A-56E3-4CF9-956D-D47CD6F74B14}"/>
          </ac:spMkLst>
        </pc:spChg>
        <pc:spChg chg="mod">
          <ac:chgData name=" " userId="d97562fd-b189-437e-b91d-de7b81e9769e" providerId="ADAL" clId="{2AE58045-A45C-4856-AB6F-058CEC809BD5}" dt="2019-06-30T14:45:28.301" v="663" actId="20577"/>
          <ac:spMkLst>
            <pc:docMk/>
            <pc:sldMk cId="1308581208" sldId="919"/>
            <ac:spMk id="33" creationId="{482F9D97-5FCE-4022-9151-5B4C22194C34}"/>
          </ac:spMkLst>
        </pc:spChg>
        <pc:spChg chg="del">
          <ac:chgData name=" " userId="d97562fd-b189-437e-b91d-de7b81e9769e" providerId="ADAL" clId="{2AE58045-A45C-4856-AB6F-058CEC809BD5}" dt="2019-06-30T14:47:18.976" v="753" actId="478"/>
          <ac:spMkLst>
            <pc:docMk/>
            <pc:sldMk cId="1308581208" sldId="919"/>
            <ac:spMk id="36" creationId="{F6EA7B2C-F5CF-427F-853F-76DEB9F11016}"/>
          </ac:spMkLst>
        </pc:spChg>
        <pc:spChg chg="mod">
          <ac:chgData name=" " userId="d97562fd-b189-437e-b91d-de7b81e9769e" providerId="ADAL" clId="{2AE58045-A45C-4856-AB6F-058CEC809BD5}" dt="2019-06-30T14:43:47.740" v="616" actId="20577"/>
          <ac:spMkLst>
            <pc:docMk/>
            <pc:sldMk cId="1308581208" sldId="919"/>
            <ac:spMk id="45" creationId="{4E8E80C0-445B-42C1-88C2-09B63FD43D81}"/>
          </ac:spMkLst>
        </pc:spChg>
        <pc:cxnChg chg="add">
          <ac:chgData name=" " userId="d97562fd-b189-437e-b91d-de7b81e9769e" providerId="ADAL" clId="{2AE58045-A45C-4856-AB6F-058CEC809BD5}" dt="2019-06-30T14:47:48.195" v="758"/>
          <ac:cxnSpMkLst>
            <pc:docMk/>
            <pc:sldMk cId="1308581208" sldId="919"/>
            <ac:cxnSpMk id="22" creationId="{CA610456-62ED-4671-8DCB-9902937AE7B1}"/>
          </ac:cxnSpMkLst>
        </pc:cxnChg>
        <pc:cxnChg chg="del">
          <ac:chgData name=" " userId="d97562fd-b189-437e-b91d-de7b81e9769e" providerId="ADAL" clId="{2AE58045-A45C-4856-AB6F-058CEC809BD5}" dt="2019-06-30T14:47:41.458" v="757" actId="478"/>
          <ac:cxnSpMkLst>
            <pc:docMk/>
            <pc:sldMk cId="1308581208" sldId="919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5:07:54.703" v="1282" actId="1076"/>
        <pc:sldMkLst>
          <pc:docMk/>
          <pc:sldMk cId="1967228732" sldId="920"/>
        </pc:sldMkLst>
        <pc:spChg chg="mod">
          <ac:chgData name=" " userId="d97562fd-b189-437e-b91d-de7b81e9769e" providerId="ADAL" clId="{2AE58045-A45C-4856-AB6F-058CEC809BD5}" dt="2019-06-30T15:05:04.970" v="1194" actId="20577"/>
          <ac:spMkLst>
            <pc:docMk/>
            <pc:sldMk cId="1967228732" sldId="920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7" creationId="{85FF1EC7-D12F-43D9-B5B2-A842894C199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0" creationId="{5FD6FCE3-89A3-491D-B4AF-6877E3EE7029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1" creationId="{5256F428-8569-405E-B87E-1F5190C33D8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2" creationId="{A3751658-039E-4F78-9F35-EE37B1F63C43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20" creationId="{D963BE24-1957-4EF1-BC96-7ECA3C20032D}"/>
          </ac:spMkLst>
        </pc:spChg>
        <pc:spChg chg="add mod">
          <ac:chgData name=" " userId="d97562fd-b189-437e-b91d-de7b81e9769e" providerId="ADAL" clId="{2AE58045-A45C-4856-AB6F-058CEC809BD5}" dt="2019-06-30T14:55:49.396" v="980" actId="1076"/>
          <ac:spMkLst>
            <pc:docMk/>
            <pc:sldMk cId="1967228732" sldId="920"/>
            <ac:spMk id="24" creationId="{AF785164-C136-4750-AF4D-31D40E5F46CD}"/>
          </ac:spMkLst>
        </pc:spChg>
        <pc:spChg chg="add mod">
          <ac:chgData name=" " userId="d97562fd-b189-437e-b91d-de7b81e9769e" providerId="ADAL" clId="{2AE58045-A45C-4856-AB6F-058CEC809BD5}" dt="2019-06-30T14:55:52.835" v="981" actId="1076"/>
          <ac:spMkLst>
            <pc:docMk/>
            <pc:sldMk cId="1967228732" sldId="920"/>
            <ac:spMk id="25" creationId="{A2920E58-1E36-4A26-8953-989F7AAAEBC3}"/>
          </ac:spMkLst>
        </pc:spChg>
        <pc:spChg chg="add mod">
          <ac:chgData name=" " userId="d97562fd-b189-437e-b91d-de7b81e9769e" providerId="ADAL" clId="{2AE58045-A45C-4856-AB6F-058CEC809BD5}" dt="2019-06-30T14:55:55.869" v="983" actId="14100"/>
          <ac:spMkLst>
            <pc:docMk/>
            <pc:sldMk cId="1967228732" sldId="920"/>
            <ac:spMk id="26" creationId="{5A486A3F-9B0C-4AD9-BC46-45D5835587DE}"/>
          </ac:spMkLst>
        </pc:spChg>
        <pc:spChg chg="add mod">
          <ac:chgData name=" " userId="d97562fd-b189-437e-b91d-de7b81e9769e" providerId="ADAL" clId="{2AE58045-A45C-4856-AB6F-058CEC809BD5}" dt="2019-06-30T14:58:20.897" v="1026" actId="20577"/>
          <ac:spMkLst>
            <pc:docMk/>
            <pc:sldMk cId="1967228732" sldId="920"/>
            <ac:spMk id="27" creationId="{1E82FB31-C7CE-4B1B-A860-F77193F00E4F}"/>
          </ac:spMkLst>
        </pc:spChg>
        <pc:spChg chg="add mod">
          <ac:chgData name=" " userId="d97562fd-b189-437e-b91d-de7b81e9769e" providerId="ADAL" clId="{2AE58045-A45C-4856-AB6F-058CEC809BD5}" dt="2019-06-30T14:58:16.888" v="1022" actId="20577"/>
          <ac:spMkLst>
            <pc:docMk/>
            <pc:sldMk cId="1967228732" sldId="920"/>
            <ac:spMk id="28" creationId="{9A14DA89-CDB2-4CDA-91A4-2CA77CE8E36B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29" creationId="{30BDCC32-2C3F-4A95-B6C8-72E3D1950DF6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0" creationId="{DA56113C-D7B8-4113-BA95-1A7857BBEE6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1" creationId="{3A4AFB6E-2420-4F31-AAE1-35C6A0EA6AAC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2" creationId="{C5D1B69A-56E3-4CF9-956D-D47CD6F74B1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3" creationId="{482F9D97-5FCE-4022-9151-5B4C22194C34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34" creationId="{AB9F0DD2-EC10-4556-A77F-7268C3D984E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2" creationId="{A921318A-FB8C-41DB-A2D8-8C8AD336602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3" creationId="{7315AD2D-CB25-43E0-80AA-6BB1F182B47E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5" creationId="{4E8E80C0-445B-42C1-88C2-09B63FD43D81}"/>
          </ac:spMkLst>
        </pc:spChg>
        <pc:spChg chg="add mod">
          <ac:chgData name=" " userId="d97562fd-b189-437e-b91d-de7b81e9769e" providerId="ADAL" clId="{2AE58045-A45C-4856-AB6F-058CEC809BD5}" dt="2019-06-30T14:59:24.615" v="1034" actId="692"/>
          <ac:spMkLst>
            <pc:docMk/>
            <pc:sldMk cId="1967228732" sldId="920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0:07.850" v="1048" actId="20577"/>
          <ac:spMkLst>
            <pc:docMk/>
            <pc:sldMk cId="1967228732" sldId="920"/>
            <ac:spMk id="64" creationId="{276B4F72-6771-4F0D-B2C6-FF6698725D0E}"/>
          </ac:spMkLst>
        </pc:spChg>
        <pc:spChg chg="add mod">
          <ac:chgData name=" " userId="d97562fd-b189-437e-b91d-de7b81e9769e" providerId="ADAL" clId="{2AE58045-A45C-4856-AB6F-058CEC809BD5}" dt="2019-06-30T14:59:55.773" v="1042" actId="1076"/>
          <ac:spMkLst>
            <pc:docMk/>
            <pc:sldMk cId="1967228732" sldId="920"/>
            <ac:spMk id="65" creationId="{9EDFCCC9-E53E-4304-B36E-57267784C204}"/>
          </ac:spMkLst>
        </pc:spChg>
        <pc:spChg chg="add mod">
          <ac:chgData name=" " userId="d97562fd-b189-437e-b91d-de7b81e9769e" providerId="ADAL" clId="{2AE58045-A45C-4856-AB6F-058CEC809BD5}" dt="2019-06-30T15:00:27.801" v="1060" actId="20577"/>
          <ac:spMkLst>
            <pc:docMk/>
            <pc:sldMk cId="1967228732" sldId="920"/>
            <ac:spMk id="66" creationId="{AB489FD6-9E0B-4F06-A07A-0CF38420AEDC}"/>
          </ac:spMkLst>
        </pc:spChg>
        <pc:spChg chg="add mod">
          <ac:chgData name=" " userId="d97562fd-b189-437e-b91d-de7b81e9769e" providerId="ADAL" clId="{2AE58045-A45C-4856-AB6F-058CEC809BD5}" dt="2019-06-30T15:01:08.043" v="1072" actId="1076"/>
          <ac:spMkLst>
            <pc:docMk/>
            <pc:sldMk cId="1967228732" sldId="920"/>
            <ac:spMk id="67" creationId="{7A428521-90F6-49E4-B6A0-AF0DB57E3A59}"/>
          </ac:spMkLst>
        </pc:spChg>
        <pc:spChg chg="add del">
          <ac:chgData name=" " userId="d97562fd-b189-437e-b91d-de7b81e9769e" providerId="ADAL" clId="{2AE58045-A45C-4856-AB6F-058CEC809BD5}" dt="2019-06-30T15:01:39.215" v="1084"/>
          <ac:spMkLst>
            <pc:docMk/>
            <pc:sldMk cId="1967228732" sldId="920"/>
            <ac:spMk id="68" creationId="{DF70385B-0F1F-4CEC-9CC3-E51914F4CFE7}"/>
          </ac:spMkLst>
        </pc:spChg>
        <pc:spChg chg="add del mod">
          <ac:chgData name=" " userId="d97562fd-b189-437e-b91d-de7b81e9769e" providerId="ADAL" clId="{2AE58045-A45C-4856-AB6F-058CEC809BD5}" dt="2019-06-30T15:07:04.361" v="1247" actId="478"/>
          <ac:spMkLst>
            <pc:docMk/>
            <pc:sldMk cId="1967228732" sldId="920"/>
            <ac:spMk id="69" creationId="{79FC0A22-66C6-41C1-929B-D461A82430A0}"/>
          </ac:spMkLst>
        </pc:spChg>
        <pc:spChg chg="add mod">
          <ac:chgData name=" " userId="d97562fd-b189-437e-b91d-de7b81e9769e" providerId="ADAL" clId="{2AE58045-A45C-4856-AB6F-058CEC809BD5}" dt="2019-06-30T15:07:23.750" v="1255" actId="1076"/>
          <ac:spMkLst>
            <pc:docMk/>
            <pc:sldMk cId="1967228732" sldId="920"/>
            <ac:spMk id="70" creationId="{E5F710D5-1B2E-41D1-94CC-AB9941802E3A}"/>
          </ac:spMkLst>
        </pc:spChg>
        <pc:spChg chg="add mod">
          <ac:chgData name=" " userId="d97562fd-b189-437e-b91d-de7b81e9769e" providerId="ADAL" clId="{2AE58045-A45C-4856-AB6F-058CEC809BD5}" dt="2019-06-30T15:07:41.136" v="1277" actId="1076"/>
          <ac:spMkLst>
            <pc:docMk/>
            <pc:sldMk cId="1967228732" sldId="920"/>
            <ac:spMk id="71" creationId="{508F08A9-272F-4020-8D24-ADC37006816D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2" creationId="{0DD6E607-03D4-42AA-AEDF-A26F4CB75FC9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3" creationId="{D2CAF388-E30C-4B37-BF24-4086FF3CEF47}"/>
          </ac:spMkLst>
        </pc:spChg>
        <pc:cxnChg chg="add mod">
          <ac:chgData name=" " userId="d97562fd-b189-437e-b91d-de7b81e9769e" providerId="ADAL" clId="{2AE58045-A45C-4856-AB6F-058CEC809BD5}" dt="2019-06-30T14:57:21.025" v="1005" actId="1076"/>
          <ac:cxnSpMkLst>
            <pc:docMk/>
            <pc:sldMk cId="1967228732" sldId="920"/>
            <ac:cxnSpMk id="3" creationId="{3E71DCF3-F831-429A-8DA3-6AD4C4117619}"/>
          </ac:cxnSpMkLst>
        </pc:cxnChg>
        <pc:cxnChg chg="add mod">
          <ac:chgData name=" " userId="d97562fd-b189-437e-b91d-de7b81e9769e" providerId="ADAL" clId="{2AE58045-A45C-4856-AB6F-058CEC809BD5}" dt="2019-06-30T14:58:03.136" v="1017" actId="14100"/>
          <ac:cxnSpMkLst>
            <pc:docMk/>
            <pc:sldMk cId="1967228732" sldId="920"/>
            <ac:cxnSpMk id="6" creationId="{7C37217F-DB77-47DA-B95F-27481B44C2C1}"/>
          </ac:cxnSpMkLst>
        </pc:cxnChg>
        <pc:cxnChg chg="add del mod">
          <ac:chgData name=" " userId="d97562fd-b189-437e-b91d-de7b81e9769e" providerId="ADAL" clId="{2AE58045-A45C-4856-AB6F-058CEC809BD5}" dt="2019-06-30T14:57:08.440" v="1002" actId="478"/>
          <ac:cxnSpMkLst>
            <pc:docMk/>
            <pc:sldMk cId="1967228732" sldId="920"/>
            <ac:cxnSpMk id="9" creationId="{C576F143-C55D-48CA-B7E7-5B74CE25FEA1}"/>
          </ac:cxnSpMkLst>
        </pc:cxnChg>
        <pc:cxnChg chg="add del mod">
          <ac:chgData name=" " userId="d97562fd-b189-437e-b91d-de7b81e9769e" providerId="ADAL" clId="{2AE58045-A45C-4856-AB6F-058CEC809BD5}" dt="2019-06-30T14:57:09.364" v="1003" actId="478"/>
          <ac:cxnSpMkLst>
            <pc:docMk/>
            <pc:sldMk cId="1967228732" sldId="920"/>
            <ac:cxnSpMk id="14" creationId="{521E062A-1042-4806-A381-EDD163E08506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19" creationId="{5EFBF3BA-289E-4705-9BBD-E3515AEC343A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1" creationId="{EF9D92AD-DB4E-45F1-A440-BDC561CD095D}"/>
          </ac:cxnSpMkLst>
        </pc:cxnChg>
        <pc:cxnChg chg="del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2" creationId="{CA610456-62ED-4671-8DCB-9902937AE7B1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57:34.674" v="1009" actId="14100"/>
          <ac:cxnSpMkLst>
            <pc:docMk/>
            <pc:sldMk cId="1967228732" sldId="920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4:58:05.839" v="1018" actId="14100"/>
          <ac:cxnSpMkLst>
            <pc:docMk/>
            <pc:sldMk cId="1967228732" sldId="920"/>
            <ac:cxnSpMk id="41" creationId="{594F2A0E-4F37-4434-BD5E-BCE29C6C9489}"/>
          </ac:cxnSpMkLst>
        </pc:cxnChg>
        <pc:cxnChg chg="add mod">
          <ac:chgData name=" " userId="d97562fd-b189-437e-b91d-de7b81e9769e" providerId="ADAL" clId="{2AE58045-A45C-4856-AB6F-058CEC809BD5}" dt="2019-06-30T14:57:47.944" v="1014" actId="14100"/>
          <ac:cxnSpMkLst>
            <pc:docMk/>
            <pc:sldMk cId="1967228732" sldId="920"/>
            <ac:cxnSpMk id="46" creationId="{979ABE3F-7E91-489E-AD14-41D29902D78A}"/>
          </ac:cxnSpMkLst>
        </pc:cxnChg>
        <pc:cxnChg chg="add mod">
          <ac:chgData name=" " userId="d97562fd-b189-437e-b91d-de7b81e9769e" providerId="ADAL" clId="{2AE58045-A45C-4856-AB6F-058CEC809BD5}" dt="2019-06-30T14:57:59.672" v="1016" actId="14100"/>
          <ac:cxnSpMkLst>
            <pc:docMk/>
            <pc:sldMk cId="1967228732" sldId="920"/>
            <ac:cxnSpMk id="50" creationId="{2FEA49B6-B8B5-4302-B680-D8D23188450A}"/>
          </ac:cxnSpMkLst>
        </pc:cxnChg>
        <pc:cxnChg chg="add mod">
          <ac:chgData name=" " userId="d97562fd-b189-437e-b91d-de7b81e9769e" providerId="ADAL" clId="{2AE58045-A45C-4856-AB6F-058CEC809BD5}" dt="2019-06-30T14:59:30.460" v="1035" actId="11529"/>
          <ac:cxnSpMkLst>
            <pc:docMk/>
            <pc:sldMk cId="1967228732" sldId="920"/>
            <ac:cxnSpMk id="56" creationId="{40E9B7B7-6E0A-4102-87D8-40E906DDE99B}"/>
          </ac:cxnSpMkLst>
        </pc:cxnChg>
        <pc:cxnChg chg="add mod">
          <ac:chgData name=" " userId="d97562fd-b189-437e-b91d-de7b81e9769e" providerId="ADAL" clId="{2AE58045-A45C-4856-AB6F-058CEC809BD5}" dt="2019-06-30T14:59:38.845" v="1038" actId="14100"/>
          <ac:cxnSpMkLst>
            <pc:docMk/>
            <pc:sldMk cId="1967228732" sldId="920"/>
            <ac:cxnSpMk id="58" creationId="{B2283D53-2B46-47DC-BDDC-3EF9A2E5E4BD}"/>
          </ac:cxnSpMkLst>
        </pc:cxnChg>
        <pc:cxnChg chg="add mod">
          <ac:chgData name=" " userId="d97562fd-b189-437e-b91d-de7b81e9769e" providerId="ADAL" clId="{2AE58045-A45C-4856-AB6F-058CEC809BD5}" dt="2019-06-30T14:59:47.180" v="1040" actId="14100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addSp modSp add">
        <pc:chgData name=" " userId="d97562fd-b189-437e-b91d-de7b81e9769e" providerId="ADAL" clId="{2AE58045-A45C-4856-AB6F-058CEC809BD5}" dt="2019-06-30T15:08:42.768" v="1293" actId="1076"/>
        <pc:sldMkLst>
          <pc:docMk/>
          <pc:sldMk cId="3650522842" sldId="921"/>
        </pc:sldMkLst>
        <pc:spChg chg="add mod">
          <ac:chgData name=" " userId="d97562fd-b189-437e-b91d-de7b81e9769e" providerId="ADAL" clId="{2AE58045-A45C-4856-AB6F-058CEC809BD5}" dt="2019-06-30T15:03:59.624" v="1125" actId="1035"/>
          <ac:spMkLst>
            <pc:docMk/>
            <pc:sldMk cId="3650522842" sldId="921"/>
            <ac:spMk id="22" creationId="{78A885AC-8B2D-4F1C-9FCB-2C920765390A}"/>
          </ac:spMkLst>
        </pc:spChg>
        <pc:spChg chg="add mod">
          <ac:chgData name=" " userId="d97562fd-b189-437e-b91d-de7b81e9769e" providerId="ADAL" clId="{2AE58045-A45C-4856-AB6F-058CEC809BD5}" dt="2019-06-30T15:02:15.208" v="1096" actId="1076"/>
          <ac:spMkLst>
            <pc:docMk/>
            <pc:sldMk cId="3650522842" sldId="921"/>
            <ac:spMk id="23" creationId="{B52BE515-606F-44F1-AFDE-9727CA273C21}"/>
          </ac:spMkLst>
        </pc:spChg>
        <pc:spChg chg="add mod">
          <ac:chgData name=" " userId="d97562fd-b189-437e-b91d-de7b81e9769e" providerId="ADAL" clId="{2AE58045-A45C-4856-AB6F-058CEC809BD5}" dt="2019-06-30T15:02:44.425" v="1106" actId="1036"/>
          <ac:spMkLst>
            <pc:docMk/>
            <pc:sldMk cId="3650522842" sldId="921"/>
            <ac:spMk id="29" creationId="{5B560F00-CBDF-4B77-8101-EE4D9084746B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1" creationId="{94153085-3E72-4DF4-BD69-2BC1BF937813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2" creationId="{9E5E4F52-369A-4FB5-9662-3B2CF3727438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3" creationId="{CE19706E-CB32-44EB-8530-170F3959A364}"/>
          </ac:spMkLst>
        </pc:spChg>
        <pc:spChg chg="mod">
          <ac:chgData name=" " userId="d97562fd-b189-437e-b91d-de7b81e9769e" providerId="ADAL" clId="{2AE58045-A45C-4856-AB6F-058CEC809BD5}" dt="2019-06-30T15:02:29.674" v="1099" actId="1035"/>
          <ac:spMkLst>
            <pc:docMk/>
            <pc:sldMk cId="3650522842" sldId="921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8:15.585" v="1285" actId="20577"/>
          <ac:spMkLst>
            <pc:docMk/>
            <pc:sldMk cId="3650522842" sldId="921"/>
            <ac:spMk id="55" creationId="{8A686954-5CAA-4C84-88CA-A74B871779CD}"/>
          </ac:spMkLst>
        </pc:spChg>
        <pc:spChg chg="add mod">
          <ac:chgData name=" " userId="d97562fd-b189-437e-b91d-de7b81e9769e" providerId="ADAL" clId="{2AE58045-A45C-4856-AB6F-058CEC809BD5}" dt="2019-06-30T15:08:24.095" v="1288" actId="1076"/>
          <ac:spMkLst>
            <pc:docMk/>
            <pc:sldMk cId="3650522842" sldId="921"/>
            <ac:spMk id="57" creationId="{45B7A18F-6645-42C2-9B04-BE0D4E9391CE}"/>
          </ac:spMkLst>
        </pc:spChg>
        <pc:spChg chg="add mod">
          <ac:chgData name=" " userId="d97562fd-b189-437e-b91d-de7b81e9769e" providerId="ADAL" clId="{2AE58045-A45C-4856-AB6F-058CEC809BD5}" dt="2019-06-30T15:08:26.367" v="1290" actId="20577"/>
          <ac:spMkLst>
            <pc:docMk/>
            <pc:sldMk cId="3650522842" sldId="921"/>
            <ac:spMk id="59" creationId="{D2AF802E-D0DA-4AD7-A677-3AC765412FD6}"/>
          </ac:spMkLst>
        </pc:spChg>
        <pc:spChg chg="add mod">
          <ac:chgData name=" " userId="d97562fd-b189-437e-b91d-de7b81e9769e" providerId="ADAL" clId="{2AE58045-A45C-4856-AB6F-058CEC809BD5}" dt="2019-06-30T15:08:42.768" v="1293" actId="1076"/>
          <ac:spMkLst>
            <pc:docMk/>
            <pc:sldMk cId="3650522842" sldId="921"/>
            <ac:spMk id="60" creationId="{A8CBDD32-CFFD-4BBB-B94D-AE9ECFC2C568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5" creationId="{9EDFCCC9-E53E-4304-B36E-57267784C204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7" creationId="{7A428521-90F6-49E4-B6A0-AF0DB57E3A59}"/>
          </ac:spMkLst>
        </pc:spChg>
        <pc:cxnChg chg="mod">
          <ac:chgData name=" " userId="d97562fd-b189-437e-b91d-de7b81e9769e" providerId="ADAL" clId="{2AE58045-A45C-4856-AB6F-058CEC809BD5}" dt="2019-06-30T15:03:34.071" v="1119" actId="14100"/>
          <ac:cxnSpMkLst>
            <pc:docMk/>
            <pc:sldMk cId="3650522842" sldId="921"/>
            <ac:cxnSpMk id="6" creationId="{7C37217F-DB77-47DA-B95F-27481B44C2C1}"/>
          </ac:cxnSpMkLst>
        </pc:cxnChg>
        <pc:cxnChg chg="add 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7" creationId="{1874070B-BCC4-45B8-A770-D5760EEEC25D}"/>
          </ac:cxnSpMkLst>
        </pc:cxnChg>
        <pc:cxnChg chg="add 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10" creationId="{7DF1E899-76B8-42A8-8099-F2AB5C12D178}"/>
          </ac:cxnSpMkLst>
        </pc:cxnChg>
        <pc:cxnChg chg="add mod">
          <ac:chgData name=" " userId="d97562fd-b189-437e-b91d-de7b81e9769e" providerId="ADAL" clId="{2AE58045-A45C-4856-AB6F-058CEC809BD5}" dt="2019-06-30T15:03:04.128" v="1110" actId="14100"/>
          <ac:cxnSpMkLst>
            <pc:docMk/>
            <pc:sldMk cId="3650522842" sldId="921"/>
            <ac:cxnSpMk id="12" creationId="{A91D8BA4-927A-4DA8-B2EE-288251299B54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14" creationId="{64F48AAA-E549-4FE1-9120-D074B8ADC818}"/>
          </ac:cxnSpMkLst>
        </pc:cxnChg>
        <pc:cxnChg chg="add mod">
          <ac:chgData name=" " userId="d97562fd-b189-437e-b91d-de7b81e9769e" providerId="ADAL" clId="{2AE58045-A45C-4856-AB6F-058CEC809BD5}" dt="2019-06-30T15:03:44.807" v="1120" actId="11529"/>
          <ac:cxnSpMkLst>
            <pc:docMk/>
            <pc:sldMk cId="3650522842" sldId="921"/>
            <ac:cxnSpMk id="34" creationId="{266D5F9B-0CFF-4BAC-B043-D2C1F9748125}"/>
          </ac:cxnSpMkLst>
        </pc:cxnChg>
        <pc:cxnChg chg="add mod">
          <ac:chgData name=" " userId="d97562fd-b189-437e-b91d-de7b81e9769e" providerId="ADAL" clId="{2AE58045-A45C-4856-AB6F-058CEC809BD5}" dt="2019-06-30T15:03:50.360" v="1121" actId="11529"/>
          <ac:cxnSpMkLst>
            <pc:docMk/>
            <pc:sldMk cId="3650522842" sldId="921"/>
            <ac:cxnSpMk id="36" creationId="{4069BEA0-9FB2-426B-903F-D8CF7528A49B}"/>
          </ac:cxnSpMkLst>
        </pc:cxnChg>
        <pc:cxnChg chg="mod">
          <ac:chgData name=" " userId="d97562fd-b189-437e-b91d-de7b81e9769e" providerId="ADAL" clId="{2AE58045-A45C-4856-AB6F-058CEC809BD5}" dt="2019-06-30T15:03:29.488" v="1118" actId="14100"/>
          <ac:cxnSpMkLst>
            <pc:docMk/>
            <pc:sldMk cId="3650522842" sldId="921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39" creationId="{D7BD1D7A-F74A-4221-B31D-37136143EBF4}"/>
          </ac:cxnSpMkLst>
        </pc:cxnChg>
        <pc:cxnChg chg="mod">
          <ac:chgData name=" " userId="d97562fd-b189-437e-b91d-de7b81e9769e" providerId="ADAL" clId="{2AE58045-A45C-4856-AB6F-058CEC809BD5}" dt="2019-06-30T15:03:26.935" v="1117" actId="14100"/>
          <ac:cxnSpMkLst>
            <pc:docMk/>
            <pc:sldMk cId="3650522842" sldId="921"/>
            <ac:cxnSpMk id="41" creationId="{594F2A0E-4F37-4434-BD5E-BCE29C6C9489}"/>
          </ac:cxnSpMkLst>
        </pc:cxnChg>
        <pc:cxnChg chg="mod">
          <ac:chgData name=" " userId="d97562fd-b189-437e-b91d-de7b81e9769e" providerId="ADAL" clId="{2AE58045-A45C-4856-AB6F-058CEC809BD5}" dt="2019-06-30T15:03:22.368" v="1116" actId="14100"/>
          <ac:cxnSpMkLst>
            <pc:docMk/>
            <pc:sldMk cId="3650522842" sldId="921"/>
            <ac:cxnSpMk id="50" creationId="{2FEA49B6-B8B5-4302-B680-D8D23188450A}"/>
          </ac:cxnSpMkLst>
        </pc:cxnChg>
        <pc:cxnChg chg="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56" creationId="{40E9B7B7-6E0A-4102-87D8-40E906DDE99B}"/>
          </ac:cxnSpMkLst>
        </pc:cxnChg>
        <pc:cxnChg chg="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58" creationId="{B2283D53-2B46-47DC-BDDC-3EF9A2E5E4BD}"/>
          </ac:cxnSpMkLst>
        </pc:cxnChg>
        <pc:cxnChg chg="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62" creationId="{0DC0EE32-A1E0-4AC7-9783-701FD5B2FD18}"/>
          </ac:cxnSpMkLst>
        </pc:cxnChg>
      </pc:sldChg>
      <pc:sldChg chg="modSp add">
        <pc:chgData name=" " userId="d97562fd-b189-437e-b91d-de7b81e9769e" providerId="ADAL" clId="{2AE58045-A45C-4856-AB6F-058CEC809BD5}" dt="2019-06-30T15:12:31.012" v="1301"/>
        <pc:sldMkLst>
          <pc:docMk/>
          <pc:sldMk cId="39968583" sldId="922"/>
        </pc:sldMkLst>
        <pc:spChg chg="mod">
          <ac:chgData name=" " userId="d97562fd-b189-437e-b91d-de7b81e9769e" providerId="ADAL" clId="{2AE58045-A45C-4856-AB6F-058CEC809BD5}" dt="2019-06-30T15:12:29.155" v="1300" actId="20577"/>
          <ac:spMkLst>
            <pc:docMk/>
            <pc:sldMk cId="39968583" sldId="922"/>
            <ac:spMk id="2" creationId="{3FF856C7-D5C4-49DD-92D3-D3EBBAD0AAE9}"/>
          </ac:spMkLst>
        </pc:spChg>
        <pc:spChg chg="mod">
          <ac:chgData name=" " userId="d97562fd-b189-437e-b91d-de7b81e9769e" providerId="ADAL" clId="{2AE58045-A45C-4856-AB6F-058CEC809BD5}" dt="2019-06-30T15:12:31.012" v="1301"/>
          <ac:spMkLst>
            <pc:docMk/>
            <pc:sldMk cId="39968583" sldId="922"/>
            <ac:spMk id="5" creationId="{BB242A62-3A6D-4A8D-9EFC-6309F1A1F6D6}"/>
          </ac:spMkLst>
        </pc:spChg>
      </pc:sldChg>
      <pc:sldChg chg="addSp delSp modSp add">
        <pc:chgData name=" " userId="d97562fd-b189-437e-b91d-de7b81e9769e" providerId="ADAL" clId="{2AE58045-A45C-4856-AB6F-058CEC809BD5}" dt="2019-06-30T15:19:20.665" v="1488" actId="114"/>
        <pc:sldMkLst>
          <pc:docMk/>
          <pc:sldMk cId="908598368" sldId="923"/>
        </pc:sldMkLst>
        <pc:spChg chg="add mod">
          <ac:chgData name=" " userId="d97562fd-b189-437e-b91d-de7b81e9769e" providerId="ADAL" clId="{2AE58045-A45C-4856-AB6F-058CEC809BD5}" dt="2019-06-30T15:17:45.654" v="1364" actId="1076"/>
          <ac:spMkLst>
            <pc:docMk/>
            <pc:sldMk cId="908598368" sldId="923"/>
            <ac:spMk id="2" creationId="{2043C767-F0BE-4F90-8C60-48AB8CE1749B}"/>
          </ac:spMkLst>
        </pc:spChg>
        <pc:spChg chg="mod">
          <ac:chgData name=" " userId="d97562fd-b189-437e-b91d-de7b81e9769e" providerId="ADAL" clId="{2AE58045-A45C-4856-AB6F-058CEC809BD5}" dt="2019-06-30T15:19:20.665" v="1488" actId="114"/>
          <ac:spMkLst>
            <pc:docMk/>
            <pc:sldMk cId="908598368" sldId="923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2" creationId="{78A885AC-8B2D-4F1C-9FCB-2C920765390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3" creationId="{B52BE515-606F-44F1-AFDE-9727CA273C21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4" creationId="{AF785164-C136-4750-AF4D-31D40E5F46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5" creationId="{A2920E58-1E36-4A26-8953-989F7AAAEBC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6" creationId="{5A486A3F-9B0C-4AD9-BC46-45D5835587D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7" creationId="{1E82FB31-C7CE-4B1B-A860-F77193F00E4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8" creationId="{9A14DA89-CDB2-4CDA-91A4-2CA77CE8E36B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9" creationId="{5B560F00-CBDF-4B77-8101-EE4D9084746B}"/>
          </ac:spMkLst>
        </pc:spChg>
        <pc:spChg chg="add mod ord">
          <ac:chgData name=" " userId="d97562fd-b189-437e-b91d-de7b81e9769e" providerId="ADAL" clId="{2AE58045-A45C-4856-AB6F-058CEC809BD5}" dt="2019-06-30T15:17:33.149" v="1359" actId="207"/>
          <ac:spMkLst>
            <pc:docMk/>
            <pc:sldMk cId="908598368" sldId="923"/>
            <ac:spMk id="42" creationId="{C018CB7E-84F6-4D60-A79B-8BB85E81559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1" creationId="{94153085-3E72-4DF4-BD69-2BC1BF93781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2" creationId="{9E5E4F52-369A-4FB5-9662-3B2CF372743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3" creationId="{CE19706E-CB32-44EB-8530-170F3959A36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4" creationId="{8DF70A59-E775-4EDE-8975-246F8C3CE41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5" creationId="{8A686954-5CAA-4C84-88CA-A74B871779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7" creationId="{45B7A18F-6645-42C2-9B04-BE0D4E9391C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9" creationId="{D2AF802E-D0DA-4AD7-A677-3AC765412FD6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0" creationId="{A8CBDD32-CFFD-4BBB-B94D-AE9ECFC2C56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4" creationId="{276B4F72-6771-4F0D-B2C6-FF6698725D0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5" creationId="{9EDFCCC9-E53E-4304-B36E-57267784C20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6" creationId="{AB489FD6-9E0B-4F06-A07A-0CF38420AEDC}"/>
          </ac:spMkLst>
        </pc:spChg>
        <pc:picChg chg="add mod">
          <ac:chgData name=" " userId="d97562fd-b189-437e-b91d-de7b81e9769e" providerId="ADAL" clId="{2AE58045-A45C-4856-AB6F-058CEC809BD5}" dt="2019-06-30T15:16:51.355" v="1338" actId="1076"/>
          <ac:picMkLst>
            <pc:docMk/>
            <pc:sldMk cId="908598368" sldId="923"/>
            <ac:picMk id="1026" creationId="{C1331D86-B755-4994-A60D-168883BC5F8A}"/>
          </ac:picMkLst>
        </pc:pic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" creationId="{3E71DCF3-F831-429A-8DA3-6AD4C411761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" creationId="{7C37217F-DB77-47DA-B95F-27481B44C2C1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7" creationId="{1874070B-BCC4-45B8-A770-D5760EEEC25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0" creationId="{7DF1E899-76B8-42A8-8099-F2AB5C12D17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2" creationId="{A91D8BA4-927A-4DA8-B2EE-288251299B5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4" creationId="{64F48AAA-E549-4FE1-9120-D074B8ADC81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4" creationId="{266D5F9B-0CFF-4BAC-B043-D2C1F9748125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6" creationId="{4069BEA0-9FB2-426B-903F-D8CF7528A4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8" creationId="{497EE15C-7522-4A06-9263-7B29ECB7055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9" creationId="{D7BD1D7A-F74A-4221-B31D-37136143EBF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1" creationId="{594F2A0E-4F37-4434-BD5E-BCE29C6C948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6" creationId="{979ABE3F-7E91-489E-AD14-41D29902D78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0" creationId="{2FEA49B6-B8B5-4302-B680-D8D23188450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6" creationId="{40E9B7B7-6E0A-4102-87D8-40E906DDE9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8" creationId="{B2283D53-2B46-47DC-BDDC-3EF9A2E5E4B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2" creationId="{0DC0EE32-A1E0-4AC7-9783-701FD5B2FD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0:3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3822 420 8802 0 0,'0'-2'166'0'0,"-3"-57"3065"0"0,2 54-3075 0 0,0 0 1 0 0,0 0-1 0 0,0 0 1 0 0,-1 1 0 0 0,1-1-1 0 0,-1 0 1 0 0,-1 1-1 0 0,1 0 1 0 0,-6-8-1 0 0,-2-1-26 0 0,7 8-141 0 0,0 0-1 0 0,-1 1 0 0 0,1 0 0 0 0,-1 0 1 0 0,0 0-1 0 0,0 0 0 0 0,-9-5 0 0 0,-10-4-96 0 0,0 1 0 0 0,-1 2 0 0 0,-43-13-1 0 0,-79-12 828 0 0,66 18 1 0 0,-3 0-471 0 0,-2 4 0 0 0,1 3 0 0 0,-1 4 0 0 0,-1 4 0 0 0,-132 14 0 0 0,82 6-276 0 0,1 5 0 0 0,-223 70 0 0 0,218-45 50 0 0,4 5 0 0 0,-173 95 0 0 0,144-54-19 0 0,-207 156-1 0 0,349-233-2 0 0,-221 179-27 0 0,171-126 33 0 0,-90 111-1 0 0,106-109 76 0 0,3 2-1 0 0,-43 82 1 0 0,38-43 69 0 0,-62 166 0 0 0,98-214-153 0 0,3 1 0 0 0,3 1 0 0 0,3 0 0 0 0,-6 86 0 0 0,13-65-31 0 0,5 0 0 0 0,4-1 0 0 0,3 1 0 0 0,33 165 0 0 0,-28-208-1 0 0,3 0 0 0 0,1-1 0 0 0,2-1 1 0 0,3 0-1 0 0,1-1 0 0 0,2-2 0 0 0,1 0 0 0 0,3-1 0 0 0,1-1 1 0 0,1-2-1 0 0,35 34 0 0 0,-9-19 129 0 0,2-3 1 0 0,2-2-1 0 0,98 58 0 0 0,-69-55 83 0 0,1-5-1 0 0,107 39 0 0 0,-20-25 38 0 0,2-8 0 0 0,266 40-1 0 0,191-28-92 0 0,6-64 155 0 0,-249-27 508 0 0,627-127 0 0 0,-166-46 598 0 0,-591 124-611 0 0,301-133 0 0 0,-443 156-435 0 0,171-106-1 0 0,-212 109-130 0 0,-2-3 1 0 0,129-123-1 0 0,-167 138-97 0 0,-2-2 0 0 0,-1-1 0 0 0,-3-2 0 0 0,-2-1 0 0 0,-1-1 0 0 0,-3-2 0 0 0,-2 0 0 0 0,-2-2 0 0 0,23-76 0 0 0,-30 72 34 0 0,-2 0 1 0 0,-3-1-1 0 0,-2 0 1 0 0,-3-1-1 0 0,-2 1 1 0 0,-2-1-1 0 0,-3 0 1 0 0,-3 1-1 0 0,-12-64 1 0 0,0 42-12 0 0,-3 1 0 0 0,-3 1 0 0 0,-4 1 1 0 0,-3 1-1 0 0,-3 2 0 0 0,-3 1 0 0 0,-3 2 0 0 0,-3 2 0 0 0,-3 1 0 0 0,-71-78 1 0 0,31 54-133 0 0,-4 5 0 0 0,-4 3 0 0 0,-4 5 1 0 0,-173-108-1 0 0,145 115-44 0 0,-2 5-1 0 0,-3 6 1 0 0,-3 6 0 0 0,-2 6-1 0 0,-2 5 1 0 0,-142-23 0 0 0,49 26-188 0 0,-1 11 0 0 0,-449 3 0 0 0,448 35-672 0 0,0 10 0 0 0,-420 93 0 0 0,291-15-3403 0 0,10 23-4977 0 0,269-89-933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189 501 4977 0 0,'-17'0'2308'0'0,"-42"-2"7337"0"0,59 2-9497 0 0,-1-1 1 0 0,1 1-1 0 0,-1 0 0 0 0,0-1 0 0 0,1 1 1 0 0,-1 0-1 0 0,1-1 0 0 0,-1 1 0 0 0,1 0 0 0 0,0-1 1 0 0,-1 1-1 0 0,1-1 0 0 0,-1 1 0 0 0,1-1 0 0 0,0 1 1 0 0,-1-1-1 0 0,1 1 0 0 0,0-1 0 0 0,0 1 0 0 0,-1-1 1 0 0,1 0-1 0 0,0 1 0 0 0,0-1 0 0 0,0 1 0 0 0,0-1 1 0 0,0 0-1 0 0,0 1 0 0 0,0-1 0 0 0,0 0 1 0 0,0 1-1 0 0,0-1 0 0 0,0 1 0 0 0,0-2 0 0 0,0 0-103 0 0,1 1 0 0 0,-1-1 0 0 0,0 0-1 0 0,1 0 1 0 0,-1 1 0 0 0,1-1 0 0 0,0 0 0 0 0,-1 1-1 0 0,1-1 1 0 0,0 1 0 0 0,0-1 0 0 0,1-1-1 0 0,61-66 234 0 0,-29 21 38 0 0,-21 34-223 0 0,-9 10-54 0 0,0 0 1 0 0,0-1-1 0 0,0 0 0 0 0,0 0 0 0 0,-1 0 1 0 0,4-7-1 0 0,12-29 141 0 0,-12 29-98 0 0,-1-1 1 0 0,-1 1 0 0 0,0-1 0 0 0,-1 0-1 0 0,0 0 1 0 0,3-21 0 0 0,-2-1 152 0 0,1-23 386 0 0,-6 56-607 0 0,0 0 1 0 0,0 1-1 0 0,0-1 1 0 0,0 0-1 0 0,-1 1 1 0 0,1-1-1 0 0,0 0 1 0 0,-1 1-1 0 0,1-1 1 0 0,-1 0-1 0 0,0 1 1 0 0,0-1-1 0 0,1 1 1 0 0,-1-1-1 0 0,0 1 1 0 0,0 0-1 0 0,0-1 0 0 0,0 1 1 0 0,-1 0-1 0 0,1 0 1 0 0,0 0-1 0 0,0 0 1 0 0,-1 0-1 0 0,1 0 1 0 0,-1 0-1 0 0,1 0 1 0 0,-1 0-1 0 0,1 1 1 0 0,-1-1-1 0 0,1 1 1 0 0,-1-1-1 0 0,0 1 0 0 0,1-1 1 0 0,-1 1-1 0 0,0 0 1 0 0,1 0-1 0 0,-1 0 1 0 0,0 0-1 0 0,1 0 1 0 0,-3 1-1 0 0,-2-1-47 0 0,0 1 0 0 0,0 0-1 0 0,0 0 1 0 0,0 0 0 0 0,1 1-1 0 0,-1 0 1 0 0,0 0 0 0 0,1 1-1 0 0,-10 5 1 0 0,4 0 10 0 0,1 1 0 0 0,0 0 0 0 0,0 0 0 0 0,1 1 0 0 0,-10 14 0 0 0,-34 59-16 0 0,41-64 36 0 0,-1 5 9 0 0,1 1 0 0 0,2 0-1 0 0,0 1 1 0 0,1 0 0 0 0,-5 29 0 0 0,12-45 6 0 0,1 0 0 0 0,-1 0 0 0 0,2 0-1 0 0,-1 1 1 0 0,1-1 0 0 0,1 0 0 0 0,0 0 0 0 0,0 0 0 0 0,1 0 0 0 0,0 0 0 0 0,1 0 0 0 0,0 0 0 0 0,1-1 0 0 0,0 1 0 0 0,0-1 0 0 0,1 0 0 0 0,0 0 0 0 0,1 0 0 0 0,-1-1 0 0 0,2 0-1 0 0,10 11 1 0 0,-6-9 1 0 0,0 0-1 0 0,0 0 0 0 0,1-2 1 0 0,0 1-1 0 0,1-2 0 0 0,-1 1 1 0 0,2-2-1 0 0,-1 0 0 0 0,1 0 1 0 0,0-2-1 0 0,0 1 0 0 0,0-2 1 0 0,0 0-1 0 0,21 2 0 0 0,-17-4-12 0 0,0-1 0 0 0,1 0-1 0 0,-1-1 1 0 0,1-1-1 0 0,-1-1 1 0 0,0 0-1 0 0,0-2 1 0 0,0 0 0 0 0,-1-1-1 0 0,0 0 1 0 0,18-11-1 0 0,-13 7 37 0 0,-17 9-16 0 0,-1-1 0 0 0,1-1 0 0 0,-1 1-1 0 0,1 0 1 0 0,-1-1 0 0 0,7-6 0 0 0,-11 9-71 0 0,0 0 0 0 0,0 1 1 0 0,0-1-1 0 0,-1 0 0 0 0,1 0 0 0 0,0 0 0 0 0,0 0 0 0 0,0 1 1 0 0,0-1-1 0 0,0 0 0 0 0,-1 0 0 0 0,1 0 0 0 0,0 1 0 0 0,0-1 0 0 0,0 0 1 0 0,0 0-1 0 0,0 0 0 0 0,0 1 0 0 0,0-1 0 0 0,0 0 0 0 0,0 0 0 0 0,0 1 1 0 0,0-1-1 0 0,0 0 0 0 0,0 0 0 0 0,0 1 0 0 0,0-1 0 0 0,0 0 0 0 0,0 0 1 0 0,0 0-1 0 0,0 1 0 0 0,0-1 0 0 0,0 0 0 0 0,1 0 0 0 0,-1 0 1 0 0,0 1-1 0 0,0-1 0 0 0,11 5-2215 0 0,-8-4 865 0 0,0 0-1 0 0,0-1 0 0 0,0 1 0 0 0,0-1 0 0 0,1 0 0 0 0,-1 0 0 0 0,3-1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13971 0 0,'-12'-2'168'0'0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79 10754 0 0,'3'-6'1253'0'0,"0"0"0"0"0,0 0 0 0 0,-1 0 0 0 0,0 0 0 0 0,-1 0 0 0 0,1 0 0 0 0,-1-1 0 0 0,0 1 0 0 0,-1-12 0 0 0,0 17-1208 0 0,-1 1 1 0 0,0-1 0 0 0,1 1 0 0 0,-1-1 0 0 0,0 1 0 0 0,0-1 0 0 0,0 1-1 0 0,1 0 1 0 0,-1-1 0 0 0,0 1 0 0 0,0 0 0 0 0,0 0 0 0 0,0 0-1 0 0,1 0 1 0 0,-1 0 0 0 0,0 0 0 0 0,0 0 0 0 0,0 0 0 0 0,-1 0 0 0 0,-22 1 522 0 0,23-1-561 0 0,-8 1-4 0 0,0 0 1 0 0,0 1-1 0 0,1 0 1 0 0,-1 1-1 0 0,1 0 0 0 0,0 0 1 0 0,-12 7-1 0 0,-52 33 43 0 0,71-42-46 0 0,-7 4 4 0 0,0 1-1 0 0,1 0 0 0 0,0 0 1 0 0,0 1-1 0 0,-10 13 0 0 0,14-17-12 0 0,1 0 0 0 0,0 0 0 0 0,0 0-1 0 0,0 1 1 0 0,1-1 0 0 0,-1 1 0 0 0,1-1-1 0 0,0 1 1 0 0,0-1 0 0 0,0 1 0 0 0,0-1-1 0 0,1 1 1 0 0,-1 0 0 0 0,1-1-1 0 0,0 1 1 0 0,1 7 0 0 0,-1-9 13 0 0,1 0 1 0 0,0 0 0 0 0,0 0-1 0 0,-1-1 1 0 0,1 1-1 0 0,0 0 1 0 0,0 0-1 0 0,1-1 1 0 0,-1 1-1 0 0,0-1 1 0 0,1 1-1 0 0,-1-1 1 0 0,0 1-1 0 0,1-1 1 0 0,0 0 0 0 0,-1 0-1 0 0,1 0 1 0 0,0 0-1 0 0,0 0 1 0 0,-1 0-1 0 0,1 0 1 0 0,2 0-1 0 0,6 2 39 0 0,0 0 0 0 0,0-1 0 0 0,14 2 0 0 0,13-1-403 0 0,0-1 0 0 0,0-2 0 0 0,69-8 0 0 0,2-11-3606 0 0,-3-5-5278 0 0,-77 17-1094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30 10802 0 0,'0'-3'1168'0'0,"0"2"-894"0"0,0 0 0 0 0,0 0 0 0 0,1 0 0 0 0,-1 0-1 0 0,0 0 1 0 0,0 0 0 0 0,0 0 0 0 0,0 0 0 0 0,-1 0 0 0 0,1 0 0 0 0,0 0-1 0 0,0 0 1 0 0,-1 0 0 0 0,1 0 0 0 0,0 0 0 0 0,-1 0 0 0 0,1 1-1 0 0,-1-1 1 0 0,1 0 0 0 0,-1 0 0 0 0,1 0 0 0 0,-1 0 0 0 0,0 1 0 0 0,1-1-1 0 0,-1 0 1 0 0,0 1 0 0 0,0-1 0 0 0,-2-1 2449 0 0,-4 17-3719 0 0,-16 41 905 0 0,1 30 352 0 0,12-51-108 0 0,1-1-1 0 0,2 2 1 0 0,1-1 0 0 0,0 39 0 0 0,6-53-65 0 0,-1-3 2 0 0,5 35 0 0 0,-3-47-64 0 0,0 1 1 0 0,1-1-1 0 0,0 0 0 0 0,0 1 0 0 0,1-1 1 0 0,0 0-1 0 0,0-1 0 0 0,7 12 1 0 0,-4-9 61 0 0,0 0-1 0 0,1 0 1 0 0,0 0 0 0 0,0-1 0 0 0,1 0 0 0 0,11 9 0 0 0,-13-13-12 0 0,0 0 0 0 0,-1 0 0 0 0,1 0 0 0 0,0-1 1 0 0,1 1-1 0 0,-1-2 0 0 0,0 1 0 0 0,1-1 0 0 0,-1 0 0 0 0,1 0 0 0 0,11 0 0 0 0,-12-1-18 0 0,0 0 1 0 0,0-1-1 0 0,0 1 1 0 0,0-1-1 0 0,0-1 1 0 0,-1 1-1 0 0,1-1 1 0 0,0 0-1 0 0,0 0 1 0 0,-1-1-1 0 0,0 0 1 0 0,1 0-1 0 0,-1 0 1 0 0,5-4-1 0 0,3-2 231 0 0,-2 1 0 0 0,1-1-1 0 0,-1-1 1 0 0,-1 0-1 0 0,1-1 1 0 0,-2 0-1 0 0,13-18 1 0 0,-17 12 693 0 0,-4 18-942 0 0,0 5-297 0 0,2-2 155 0 0,-1 0-1 0 0,1 1 0 0 0,0-1 1 0 0,0-1-1 0 0,0 1 1 0 0,1 0-1 0 0,6 5 0 0 0,4 5-639 0 0,-8-7-392 0 0,1 0-1 0 0,0-1 1 0 0,15 11-1 0 0,-2-3-6205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1 525 9562 0 0,'8'-4'3830'0'0,"-3"2"-2931"0"0,0 0-1 0 0,0-1 1 0 0,-1 1-1 0 0,1-1 0 0 0,0 0 1 0 0,-1-1-1 0 0,0 1 1 0 0,0-1-1 0 0,6-6 1 0 0,13-9 261 0 0,-20 17-1092 0 0,0-1 1 0 0,0 1-1 0 0,0 0 0 0 0,-1-1 1 0 0,1 1-1 0 0,0-1 0 0 0,1-3 1 0 0,21-26 366 0 0,3-4-218 0 0,-1-9-149 0 0,9-17-29 0 0,-27 42-21 0 0,-1 0 1 0 0,0 0 0 0 0,-2-1-1 0 0,0 1 1 0 0,-2-1 0 0 0,3-26-1 0 0,-4 28 25 0 0,1-22 118 0 0,-3 39-133 0 0,-1-1-1 0 0,0 1 1 0 0,0 0 0 0 0,-1 0 0 0 0,1-1-1 0 0,0 1 1 0 0,-1 0 0 0 0,1 0 0 0 0,-1 0-1 0 0,0 0 1 0 0,0 0 0 0 0,0 0 0 0 0,-2-4-1 0 0,2 6-26 0 0,1-1-1 0 0,-1 1 0 0 0,1-1 0 0 0,-1 1 0 0 0,0-1 0 0 0,1 1 1 0 0,-1 0-1 0 0,0-1 0 0 0,1 1 0 0 0,-1 0 0 0 0,0 0 0 0 0,0-1 1 0 0,1 1-1 0 0,-1 0 0 0 0,0 0 0 0 0,0 0 0 0 0,1 0 0 0 0,-1 0 1 0 0,0 0-1 0 0,0 0 0 0 0,1 0 0 0 0,-1 1 0 0 0,0-1 0 0 0,0 0 1 0 0,1 0-1 0 0,-1 1 0 0 0,0-1 0 0 0,1 0 0 0 0,-1 1 0 0 0,0-1 1 0 0,1 0-1 0 0,-1 1 0 0 0,0-1 0 0 0,1 1 0 0 0,-1-1 0 0 0,1 1 1 0 0,-1 0-1 0 0,-19 23-113 0 0,15-14 112 0 0,1-1 0 0 0,0 1 0 0 0,0 0-1 0 0,1 1 1 0 0,1-1 0 0 0,-1 1 0 0 0,0 11 0 0 0,-1 77 75 0 0,4-92-71 0 0,1 3 4 0 0,0 1 1 0 0,1 0-1 0 0,0-1 1 0 0,0 1-1 0 0,6 14 1 0 0,-1-2 23 0 0,-4-15-10 0 0,0 0 0 0 0,1 0 0 0 0,-1 0 0 0 0,1-1 0 0 0,1 0 1 0 0,0 0-1 0 0,0 0 0 0 0,0 0 0 0 0,1-1 0 0 0,0 1 0 0 0,0-2 0 0 0,0 1 1 0 0,1-1-1 0 0,0 0 0 0 0,0 0 0 0 0,0 0 0 0 0,1-1 0 0 0,0-1 0 0 0,-1 1 0 0 0,1-1 1 0 0,1 0-1 0 0,-1-1 0 0 0,0 0 0 0 0,0 0 0 0 0,10 0 0 0 0,-8-2-6 0 0,0 0-1 0 0,1 0 0 0 0,-1-1 0 0 0,0 0 1 0 0,0-1-1 0 0,0 0 0 0 0,0 0 1 0 0,0-1-1 0 0,0-1 0 0 0,-1 0 1 0 0,0 0-1 0 0,1-1 0 0 0,-2 0 0 0 0,1 0 1 0 0,0-1-1 0 0,-1 0 0 0 0,10-10 1 0 0,3-7 45 0 0,-2-1 1 0 0,-1 0-1 0 0,26-46 1 0 0,-44 70-61 0 0,4-8 21 0 0,0 1 0 0 0,-1-1 0 0 0,0 1 0 0 0,-1-1 1 0 0,0 0-1 0 0,0 0 0 0 0,1-11 0 0 0,0-58 1087 0 0,-3 78-1106 0 0,0-1 1 0 0,0 0-1 0 0,0 0 1 0 0,0 0 0 0 0,0 0-1 0 0,0 0 1 0 0,0 0-1 0 0,0 0 1 0 0,0 0 0 0 0,0 0-1 0 0,0 0 1 0 0,0 0-1 0 0,-1 0 1 0 0,1 0-1 0 0,0 0 1 0 0,0 0 0 0 0,0 0-1 0 0,0 0 1 0 0,0 0-1 0 0,0 0 1 0 0,0 0 0 0 0,0 0-1 0 0,0 0 1 0 0,0 0-1 0 0,0 0 1 0 0,0 0-1 0 0,-1 0 1 0 0,1 0 0 0 0,0 0-1 0 0,0 0 1 0 0,0 0-1 0 0,0 0 1 0 0,0 0 0 0 0,0 0-1 0 0,0 0 1 0 0,0 0-1 0 0,0 0 1 0 0,0 0-1 0 0,0 0 1 0 0,0 0 0 0 0,0 0-1 0 0,0 0 1 0 0,-1 0-1 0 0,1 0 1 0 0,0 0 0 0 0,0 0-1 0 0,0-1 1 0 0,0 1-1 0 0,0 0 1 0 0,0 0 0 0 0,0 0-1 0 0,0 0 1 0 0,0 0-1 0 0,0 0 1 0 0,0 0-1 0 0,0 0 1 0 0,0 0 0 0 0,0 0-1 0 0,0 0 1 0 0,0 0-1 0 0,0 0 1 0 0,0-1 0 0 0,0 1-1 0 0,0 0 1 0 0,0 0-1 0 0,0 0 1 0 0,0 0 0 0 0,-3 8-22 0 0,-3 87 59 0 0,6-91-41 0 0,0 1 0 0 0,0 0 0 0 0,0 0 1 0 0,0 0-1 0 0,1 0 0 0 0,0-1 0 0 0,0 1 0 0 0,0 0 0 0 0,1-1 0 0 0,-1 1 0 0 0,1-1 1 0 0,0 1-1 0 0,0-1 0 0 0,1 0 0 0 0,-1 0 0 0 0,1 0 0 0 0,0 0 0 0 0,0 0 1 0 0,5 4-1 0 0,-2-1-1 0 0,0-1 0 0 0,1 0 0 0 0,0-1 0 0 0,-1 1 0 0 0,2-1 0 0 0,11 6 0 0 0,61 29-579 0 0,-77-39 368 0 0,1 0-1 0 0,-1 1 1 0 0,1-2-1 0 0,-1 1 1 0 0,1 0 0 0 0,-1-1-1 0 0,1 0 1 0 0,0 1 0 0 0,-1-2-1 0 0,1 1 1 0 0,0 0 0 0 0,-1-1-1 0 0,1 1 1 0 0,-1-1-1 0 0,6-2 1 0 0,-5 2-855 0 0,0-1 0 0 0,-1 1 0 0 0,1-1 0 0 0,-1 0 0 0 0,1 0 0 0 0,-1 0 0 0 0,0-1 0 0 0,4-2 0 0 0,7 0-2754 0 0,-4 3 3918 0 0,-9 1 153 0 0,-1 1 1 0 0,0 0-1 0 0,1 0 0 0 0,-1-1 0 0 0,0 1 0 0 0,0 0 0 0 0,1 0 1 0 0,-1-1-1 0 0,0 1 0 0 0,0 0 0 0 0,1-1 0 0 0,-1 1 0 0 0,0 0 1 0 0,0-1-1 0 0,0 1 0 0 0,0-1 0 0 0,0 1 0 0 0,1 0 1 0 0,-1-1-1 0 0,0 1 0 0 0,0-1 0 0 0,0 1 0 0 0,0 0 0 0 0,0-1 1 0 0,-16 0 2406 0 0,-63 1 4286 0 0,78 0-6920 0 0,1 0 0 0 0,0 0 0 0 0,-1 0 0 0 0,1 0 0 0 0,-1 0 0 0 0,1 0 0 0 0,0 0 0 0 0,-1 0 1 0 0,1 0-1 0 0,-1 0 0 0 0,1 0 0 0 0,0 0 0 0 0,-1 0 0 0 0,1 0 0 0 0,-1 0 0 0 0,1 0 0 0 0,0 0 0 0 0,-1 0 1 0 0,1 1-1 0 0,-1-1 0 0 0,1 0 0 0 0,0 0 0 0 0,-1 0 0 0 0,1 1 0 0 0,0-1 0 0 0,-1 0 0 0 0,1 1 1 0 0,0-1-1 0 0,0 0 0 0 0,-1 1 0 0 0,1-1 0 0 0,0 0 0 0 0,0 1 0 0 0,0-1 0 0 0,-1 0 0 0 0,1 1 0 0 0,0-1 1 0 0,0 0-1 0 0,0 1 0 0 0,0-1 0 0 0,0 1 0 0 0,0-1 0 0 0,0 1 0 0 0,0-1 0 0 0,0 0 0 0 0,0 1 0 0 0,0-1 1 0 0,0 1-1 0 0,0-1 0 0 0,0 0 0 0 0,0 1 0 0 0,14 23 456 0 0,-5-10-370 0 0,-7-10-100 0 0,0 0-1 0 0,1 0 1 0 0,-1 0 0 0 0,1 0 0 0 0,0-1 0 0 0,0 1-1 0 0,0-1 1 0 0,1 0 0 0 0,-1 0 0 0 0,6 3 0 0 0,9 10-150 0 0,-17-14 16 0 0,1-1 1 0 0,0 0 0 0 0,-1 0-1 0 0,1 0 1 0 0,0 0-1 0 0,0 0 1 0 0,-1 0 0 0 0,1 0-1 0 0,0-1 1 0 0,0 1-1 0 0,0 0 1 0 0,0-1 0 0 0,4 1-1 0 0,-5-1-86 0 0,0 0-1 0 0,0 0 1 0 0,0 0 0 0 0,0 0-1 0 0,-1 0 1 0 0,1 0 0 0 0,0 0-1 0 0,0-1 1 0 0,0 1 0 0 0,0 0-1 0 0,0 0 1 0 0,0-1 0 0 0,0 1 0 0 0,-1-1-1 0 0,1 1 1 0 0,0-1 0 0 0,0 1-1 0 0,0-1 1 0 0,-1 1 0 0 0,1-1-1 0 0,0 0 1 0 0,-1 1 0 0 0,1-1-1 0 0,-1 0 1 0 0,1 1 0 0 0,-1-1-1 0 0,1 0 1 0 0,-1 0 0 0 0,1 0-1 0 0,0-1 1 0 0,1-7-4776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13187 0 0,'-6'-4'3817'0'0,"-6"0"-1873"0"0,6 2-832 0 0,-6 2-1248 0 0,6 10-120 0 0,6 4-176 0 0,-6 2-368 0 0,6 2-968 0 0,0-4-1577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420 119 9186 0 0,'3'-7'1424'0'0,"0"0"1"0"0,0 0-1 0 0,-1 0 0 0 0,0 0 0 0 0,0 0 1 0 0,1-14-1 0 0,-2 19-1308 0 0,-1 0 0 0 0,0 0-1 0 0,0 1 1 0 0,0-1 0 0 0,0 0 0 0 0,0 0 0 0 0,-1 0 0 0 0,1 0-1 0 0,-1 1 1 0 0,1-1 0 0 0,-1 0 0 0 0,1 0 0 0 0,-1 1 0 0 0,0-1-1 0 0,0 0 1 0 0,0 1 0 0 0,0-1 0 0 0,0 1 0 0 0,0-1 0 0 0,0 1-1 0 0,-1 0 1 0 0,1-1 0 0 0,0 1 0 0 0,-1 0 0 0 0,1 0-1 0 0,-1 0 1 0 0,1 0 0 0 0,-1 0 0 0 0,0 0 0 0 0,1 1 0 0 0,-1-1-1 0 0,-3-1 1 0 0,-9 0 86 0 0,0 0 0 0 0,0 0 0 0 0,0 2-1 0 0,0-1 1 0 0,0 2 0 0 0,0 0 0 0 0,-1 1-1 0 0,2 0 1 0 0,-1 1 0 0 0,0 0 0 0 0,0 1 0 0 0,-17 9-1 0 0,10-4-88 0 0,0 1 0 0 0,0 1-1 0 0,2 1 1 0 0,-1 1-1 0 0,2 1 1 0 0,-33 31 0 0 0,47-42-110 0 0,1 0 1 0 0,0 0 0 0 0,0 0 0 0 0,1 1 0 0 0,-1-1 0 0 0,1 1-1 0 0,-1-1 1 0 0,1 1 0 0 0,0 0 0 0 0,1 0 0 0 0,-1 0 0 0 0,1 0-1 0 0,-1 1 1 0 0,1-1 0 0 0,1 0 0 0 0,-1 1 0 0 0,0-1 0 0 0,1 0-1 0 0,0 1 1 0 0,0-1 0 0 0,0 0 0 0 0,2 6 0 0 0,-1-8 5 0 0,0 1 0 0 0,0-1 0 0 0,0 0 0 0 0,0 1 0 0 0,1-1 0 0 0,-1 0 1 0 0,1 0-1 0 0,0 0 0 0 0,0 0 0 0 0,0 0 0 0 0,-1 0 0 0 0,2-1 0 0 0,-1 1 0 0 0,0 0 1 0 0,0-1-1 0 0,0 0 0 0 0,1 0 0 0 0,-1 1 0 0 0,1-1 0 0 0,2 0 0 0 0,7 4 43 0 0,0-1 0 0 0,25 5-1 0 0,1-4-150 0 0,0-1-1 0 0,1-2 1 0 0,-1-1-1 0 0,1-2 1 0 0,54-9-1 0 0,47-20-4622 0 0,-6-16-9597 0 0,-108 35 7133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64 8298 0 0,'-3'-37'5725'0'0,"3"35"-5446"0"0,-1 1 0 0 0,1-1 1 0 0,-1 1-1 0 0,1-1 0 0 0,-1 1 0 0 0,0-1 0 0 0,1 1 0 0 0,-1-1 0 0 0,0 1 1 0 0,0 0-1 0 0,0 0 0 0 0,0-1 0 0 0,0 1 0 0 0,0 0 0 0 0,-1 0 0 0 0,1 0 1 0 0,0 0-1 0 0,-3-1 0 0 0,4 2-213 0 0,-1 0 1 0 0,1 0-1 0 0,0 0 1 0 0,-1 0-1 0 0,1 0 0 0 0,-1 0 1 0 0,1 0-1 0 0,0 0 1 0 0,-1 0-1 0 0,1 0 1 0 0,-1 0-1 0 0,1 0 1 0 0,0 0-1 0 0,-1 1 0 0 0,1-1 1 0 0,0 0-1 0 0,-1 0 1 0 0,1 0-1 0 0,0 1 1 0 0,-1-1-1 0 0,1 0 1 0 0,0 0-1 0 0,0 1 0 0 0,-1-1 1 0 0,1 0-1 0 0,0 1 1 0 0,0-1-1 0 0,-1 0 1 0 0,1 1-1 0 0,0-1 1 0 0,0 0-1 0 0,0 1 0 0 0,0-1 1 0 0,0 0-1 0 0,-1 1 1 0 0,1-1-1 0 0,0 1 1 0 0,0-1-1 0 0,0 0 1 0 0,0 1-1 0 0,0-1 0 0 0,0 1 1 0 0,-3 25-393 0 0,2-20 621 0 0,-17 98 453 0 0,10-71-525 0 0,2 1-1 0 0,-3 58 1 0 0,9-77-157 0 0,-1 4 20 0 0,1 0 1 0 0,1 0 0 0 0,0 0-1 0 0,2 0 1 0 0,0-1 0 0 0,1 1-1 0 0,9 26 1 0 0,-10-38-63 0 0,-2-2 38 0 0,1 0-1 0 0,1 0 0 0 0,-1 0 1 0 0,0 0-1 0 0,1 0 1 0 0,0 0-1 0 0,0-1 1 0 0,1 1-1 0 0,-1-1 1 0 0,9 8-1 0 0,-8-9 30 0 0,0 0-1 0 0,0 0 0 0 0,0 0 1 0 0,0-1-1 0 0,0 1 1 0 0,1-1-1 0 0,-1 0 1 0 0,1 0-1 0 0,-1-1 1 0 0,1 1-1 0 0,0-1 1 0 0,-1 0-1 0 0,1-1 1 0 0,0 1-1 0 0,0-1 1 0 0,0 1-1 0 0,0-2 1 0 0,0 1-1 0 0,0 0 1 0 0,-1-1-1 0 0,1 0 1 0 0,0 0-1 0 0,0-1 1 0 0,-1 1-1 0 0,1-1 1 0 0,4-2-1 0 0,2-2-36 0 0,0-1-1 0 0,-1 0 0 0 0,0-1 1 0 0,0 0-1 0 0,0 0 0 0 0,-1-1 1 0 0,-1-1-1 0 0,1 1 0 0 0,-2-1 1 0 0,11-16-1 0 0,2-3 172 0 0,-17 26-187 0 0,0-1 0 0 0,-1 1-1 0 0,1-1 1 0 0,-1 1 0 0 0,0-1 0 0 0,0 0-1 0 0,0 0 1 0 0,0 0 0 0 0,-1 0 0 0 0,1 0-1 0 0,-1 0 1 0 0,0 0 0 0 0,1-6-1 0 0,-2 10-106 0 0,-5 16-850 0 0,0 0 710 0 0,1-2 134 0 0,0 0 1 0 0,1 0 0 0 0,-1 19 0 0 0,3-29 62 0 0,1 0 0 0 0,0 0 0 0 0,1-1 0 0 0,-1 1 0 0 0,1 0 0 0 0,-1 0 0 0 0,1-1 0 0 0,0 1 0 0 0,0-1 0 0 0,1 1 0 0 0,-1-1 0 0 0,1 1 0 0 0,0-1 0 0 0,0 0 0 0 0,0 0 0 0 0,0 0 0 0 0,5 5-1 0 0,-5-5-126 0 0,1-1 0 0 0,0 0 0 0 0,1 0 0 0 0,-1 0-1 0 0,0 0 1 0 0,0 0 0 0 0,1-1 0 0 0,-1 1 0 0 0,1-1-1 0 0,0 0 1 0 0,-1 0 0 0 0,1 0 0 0 0,0-1-1 0 0,-1 1 1 0 0,1-1 0 0 0,0 0 0 0 0,0 0 0 0 0,0 0-1 0 0,-1-1 1 0 0,1 1 0 0 0,4-2 0 0 0,0 0-1119 0 0,0 0 1 0 0,0-1-1 0 0,0 0 1 0 0,-1 0-1 0 0,1-1 1 0 0,-1 1-1 0 0,0-2 1 0 0,10-7-1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21357 0 0,'-1'1'131'0'0,"0"0"0"0"0,0 0 1 0 0,0-1-1 0 0,0 1 0 0 0,0 0 0 0 0,0 0 1 0 0,0 0-1 0 0,0 0 0 0 0,0 0 1 0 0,1 0-1 0 0,-1 0 0 0 0,0 0 1 0 0,1 1-1 0 0,-1-1 0 0 0,1 0 1 0 0,-1 0-1 0 0,1 0 0 0 0,-1 3 1 0 0,-7 27 34 0 0,-16 86 965 0 0,20-97-1001 0 0,2 0-1 0 0,0 0 0 0 0,0 21 0 0 0,0 6-41 0 0,0 95 79 0 0,3-79-118 0 0,0-62-57 0 0,-1 0 0 0 0,0 0 0 0 0,1 0 0 0 0,-1 0 0 0 0,1 0 0 0 0,0 0 0 0 0,-1 0 0 0 0,1 0 0 0 0,0 0 0 0 0,0 0 0 0 0,0 0 0 0 0,-1 0 0 0 0,1-1 0 0 0,0 1 0 0 0,0 0 0 0 0,0-1 0 0 0,0 1 0 0 0,0-1 0 0 0,0 1 1 0 0,0-1-1 0 0,0 1 0 0 0,1-1 0 0 0,1 1 0 0 0,32 6 493 0 0,-22-6-506 0 0,0-1-1 0 0,0-1 1 0 0,0 0-1 0 0,0-1 0 0 0,14-3 1 0 0,-18-4-3004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5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31 490 7674 0 0,'-8'-8'907'0'0,"6"6"-641"0"0,-1 0 1 0 0,0-1-1 0 0,1 0 1 0 0,0 1-1 0 0,0-1 1 0 0,-4-6-1 0 0,6 8-222 0 0,-1-1 0 0 0,1 1 0 0 0,-1 0 0 0 0,1-1 0 0 0,0 1 0 0 0,0-1 0 0 0,0 1 0 0 0,0-1 0 0 0,0 1 0 0 0,0 0 0 0 0,0-1 0 0 0,0 1 0 0 0,1-1 0 0 0,-1 1 0 0 0,1 0 0 0 0,-1-1 0 0 0,1 1 0 0 0,-1 0 0 0 0,1 0 0 0 0,-1-1 0 0 0,1 1 0 0 0,1-1 0 0 0,10-15 582 0 0,0 2-1 0 0,1 0 0 0 0,1 0 1 0 0,1 1-1 0 0,0 1 0 0 0,19-14 0 0 0,5 0-65 0 0,66-34-1 0 0,-36 28-310 0 0,2 3 0 0 0,102-30 0 0 0,-11 16-1322 0 0,3 6-4157 0 0,-132 30 3453 0 0,4 0-7132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0:4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2452 396 6689 0 0,'-1'-6'249'0'0,"1"-1"-1"0"0,-2 1 0 0 0,1-1 1 0 0,0 1-1 0 0,-1 0 1 0 0,-1-1-1 0 0,1 1 0 0 0,-1 0 1 0 0,-6-10-1 0 0,-4-5 243 0 0,-20-22 1 0 0,27 34-72 0 0,-8-8 224 0 0,-2 1 0 0 0,1 0 0 0 0,-2 1 1 0 0,0 0-1 0 0,-20-12 0 0 0,4 6-82 0 0,-2 1-1 0 0,-37-16 1 0 0,39 23-429 0 0,0 1 1 0 0,-1 2-1 0 0,-1 1 1 0 0,0 2-1 0 0,-40-3 0 0 0,7 4 5 0 0,-118 7 0 0 0,145 2-126 0 0,0 3 0 0 0,0 2 0 0 0,0 1-1 0 0,1 2 1 0 0,1 2 0 0 0,0 1 0 0 0,-70 38 0 0 0,25-4 82 0 0,2 4 0 0 0,-90 76 1 0 0,118-84-5 0 0,1 2-1 0 0,-66 77 1 0 0,92-92-53 0 0,-160 200 345 0 0,-13 84 287 0 0,162-247-445 0 0,4 2-1 0 0,-45 132 0 0 0,52-107-67 0 0,3 1 0 0 0,-11 100 0 0 0,27-127-116 0 0,4 1 0 0 0,2-1 0 0 0,13 118 0 0 0,-7-156-19 0 0,2-1 1 0 0,1-1-1 0 0,1 1 0 0 0,2-1 1 0 0,1 0-1 0 0,1-1 1 0 0,1-1-1 0 0,2 0 0 0 0,24 35 1 0 0,-13-28 37 0 0,1-1 1 0 0,2-2 0 0 0,1 0 0 0 0,2-2 0 0 0,0-2-1 0 0,42 27 1 0 0,-15-16 45 0 0,1-3 1 0 0,2-2-1 0 0,1-4 0 0 0,86 29 0 0 0,-49-27 1 0 0,2-5-1 0 0,123 16 0 0 0,-78-24 88 0 0,0-7 0 0 0,222-12 1 0 0,-267-7 300 0 0,-1-5 0 0 0,191-50 1 0 0,-162 24 325 0 0,210-95 0 0 0,-231 82 25 0 0,202-130 0 0 0,-259 146-552 0 0,-2-3-1 0 0,-1-2 1 0 0,-3-2-1 0 0,-1-2 0 0 0,62-81 1 0 0,-81 88-165 0 0,-1-3 1 0 0,-2 0 0 0 0,-2-1-1 0 0,-1-1 1 0 0,-3 0 0 0 0,24-92-1 0 0,-23 52 19 0 0,-4-1-1 0 0,5-169 1 0 0,-19 202-123 0 0,-2-1 0 0 0,-3 1 0 0 0,-2 0-1 0 0,-2 1 1 0 0,-17-56 0 0 0,6 46-30 0 0,-2 1-1 0 0,-2 1 1 0 0,-58-99-1 0 0,53 113-46 0 0,-1 1 0 0 0,-2 2 0 0 0,-2 1 0 0 0,-1 2 0 0 0,-47-39 0 0 0,42 44-84 0 0,-2 2 0 0 0,-1 1 0 0 0,-2 3 1 0 0,0 1-1 0 0,-56-22 0 0 0,20 16-421 0 0,-2 3 1 0 0,-110-23-1 0 0,-18 18-1224 0 0,73 25-5386 0 0,103 9-4158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2:0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55 100 5049 0 0,'-14'-37'2947'0'0,"13"32"-2293"0"0,0 0 0 0 0,-1 0 0 0 0,1 0 0 0 0,-1 0 0 0 0,-1 0 0 0 0,1 0 0 0 0,-1 1 0 0 0,0-1 0 0 0,0 1 1 0 0,0 0-1 0 0,-6-6 0 0 0,7 57 146 0 0,-4 42 172 0 0,6 92-1 0 0,2-75-338 0 0,-2 314 753 0 0,0-419-1242 0 0,5-13 328 0 0,36-73-929 0 0,-5-15-417 0 0,45-130-347 0 0,-42 129 1181 0 0,-33 87 111 0 0,0 0 1 0 0,2 0 0 0 0,11-18 0 0 0,1-2 295 0 0,-20 33-360 0 0,0 1-1 0 0,1-1 0 0 0,-1 1 0 0 0,0-1 0 0 0,1 0 0 0 0,-1 1 1 0 0,0-1-1 0 0,1 1 0 0 0,-1-1 0 0 0,0 1 0 0 0,1-1 1 0 0,-1 1-1 0 0,1 0 0 0 0,-1-1 0 0 0,1 1 0 0 0,-1-1 0 0 0,1 1 1 0 0,0 0-1 0 0,-1-1 0 0 0,1 1 0 0 0,-1 0 0 0 0,1 0 0 0 0,0 0 1 0 0,-1-1-1 0 0,1 1 0 0 0,-1 0 0 0 0,1 0 0 0 0,0 0 0 0 0,-1 0 1 0 0,1 0-1 0 0,0 0 0 0 0,-1 0 0 0 0,1 0 0 0 0,0 1 0 0 0,-1-1 1 0 0,1 0-1 0 0,-1 0 0 0 0,1 0 0 0 0,0 1 0 0 0,-1-1 1 0 0,1 0-1 0 0,-1 1 0 0 0,1-1 0 0 0,-1 0 0 0 0,1 1 0 0 0,-1-1 1 0 0,1 1-1 0 0,2 2 60 0 0,-1 0 1 0 0,1-1 0 0 0,-1 1-1 0 0,0 0 1 0 0,-1 0 0 0 0,1 0-1 0 0,0 0 1 0 0,1 4 0 0 0,11 38 463 0 0,-1 1 0 0 0,-3 0 0 0 0,-1 0 0 0 0,-3 1 1 0 0,-2 0-1 0 0,-1 52 0 0 0,3 36-82 0 0,-6-132-443 0 0,0 0 0 0 0,0 0-1 0 0,0 0 1 0 0,1 0 0 0 0,-1 0-1 0 0,1 0 1 0 0,0 0 0 0 0,0 0-1 0 0,0 0 1 0 0,0-1 0 0 0,1 1-1 0 0,1 3 1 0 0,-2-5-3 0 0,0 1 0 0 0,1-1 0 0 0,-1 1 0 0 0,1-1 0 0 0,-1 0 0 0 0,1 0 0 0 0,-1 0 0 0 0,1 1 0 0 0,0-1 1 0 0,0-1-1 0 0,0 1 0 0 0,-1 0 0 0 0,1 0 0 0 0,0-1 0 0 0,0 1 0 0 0,0-1 0 0 0,0 0 0 0 0,0 1 0 0 0,0-1 0 0 0,4 0 0 0 0,1-2 4 0 0,0 1-1 0 0,0-1 0 0 0,0 0 1 0 0,-1-1-1 0 0,1 0 1 0 0,-1 0-1 0 0,1 0 1 0 0,-1-1-1 0 0,0 0 0 0 0,0 0 1 0 0,7-7-1 0 0,1 2-18 0 0,137-114-422 0 0,-89 70 239 0 0,-5 2 74 0 0,-33 28 114 0 0,1 2 0 0 0,1 0 0 0 0,29-16 0 0 0,-53 35 16 0 0,0 1 1 0 0,1 0 0 0 0,-1 0-1 0 0,0 0 1 0 0,1 0 0 0 0,-1 0-1 0 0,1 1 1 0 0,0-1 0 0 0,4 1-1 0 0,-7 0 12 0 0,1 0-1 0 0,-1 1 0 0 0,1-1 1 0 0,-1 1-1 0 0,1-1 0 0 0,-1 1 0 0 0,1 0 1 0 0,-1-1-1 0 0,0 1 0 0 0,1-1 1 0 0,-1 1-1 0 0,0 0 0 0 0,1-1 1 0 0,-1 1-1 0 0,0 0 0 0 0,0-1 0 0 0,0 1 1 0 0,0 0-1 0 0,1 0 0 0 0,-1-1 1 0 0,0 2-1 0 0,0-1 29 0 0,1 8 211 0 0,0 1 0 0 0,-1 0 0 0 0,0 0 0 0 0,-1 0 1 0 0,-3 19-1 0 0,-15 48 823 0 0,18-71-1015 0 0,-19 49 408 0 0,13-36-324 0 0,-9 34 1 0 0,14-46-296 0 0,-4 20 241 0 0,1 0-1 0 0,1 0 0 0 0,0 35 1 0 0,4-53-488 0 0,1 0 0 0 0,0 0 1 0 0,0-1-1 0 0,1 1 1 0 0,4 14-1 0 0,-3-17-520 0 0,0 1 1 0 0,0-1-1 0 0,1 0 1 0 0,-1 0-1 0 0,1 0 0 0 0,0 0 1 0 0,1-1-1 0 0,5 6 1 0 0,4 4-10673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2:1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1886 1344 0 0,'6'-2'16177'0'0,"6"-1"-10684"0"0,-11-9-5373 0 0,0 1 1 0 0,1-1-1 0 0,5-17 0 0 0,-1 5 57 0 0,26-91-68 0 0,-6 37-89 0 0,5-16 80 0 0,-28 82-35 0 0,-2 9-58 0 0,-1-1 1 0 0,1 0-1 0 0,1 0 1 0 0,-1 1-1 0 0,0-1 1 0 0,3-4-1 0 0,-1 1 11 0 0,0 0 0 0 0,-1 0 0 0 0,0 0 0 0 0,0 0 0 0 0,-1 0 0 0 0,1-10 0 0 0,1-4-9 0 0,10-21 20 0 0,-10 34 3 0 0,0 0 1 0 0,-1 0 0 0 0,0 0-1 0 0,0 0 1 0 0,0 0 0 0 0,-1-10 0 0 0,6-22 659 0 0,0 35-508 0 0,-4 3 407 0 0,-5 1 3 0 0,1 1-491 0 0,1-3-348 0 0,-1 1 256 0 0,1 0 0 0 0,-1-1-1 0 0,1 1 1 0 0,0 0 0 0 0,0-1 0 0 0,0 1 0 0 0,1-5 0 0 0,0-3-24 0 0,-2-10-40 0 0,-6-32-1 0 0,0-1-1 0 0,-12-76-96 0 0,4 38 38 0 0,-63-304-176 0 0,66 350 284 0 0,-3 2 0 0 0,-37-80 0 0 0,37 95-3 0 0,-2-1 0 0 0,0 2 0 0 0,-2 0 0 0 0,-42-45-1 0 0,56 67-21 0 0,-1-1-1 0 0,0 1 0 0 0,-1 0 0 0 0,0 0 1 0 0,1 1-1 0 0,-1 0 0 0 0,0 0 0 0 0,-1 0 1 0 0,1 1-1 0 0,-1 0 0 0 0,0 1 0 0 0,1 0 1 0 0,-1 0-1 0 0,0 1 0 0 0,0-1 0 0 0,0 2 1 0 0,-1-1-1 0 0,1 1 0 0 0,0 0 0 0 0,0 1 1 0 0,0 0-1 0 0,0 0 0 0 0,0 1 0 0 0,0 0 1 0 0,1 1-1 0 0,-1-1 0 0 0,0 1 0 0 0,1 1 1 0 0,0-1-1 0 0,0 1 0 0 0,0 1 0 0 0,0-1 1 0 0,-11 11-1 0 0,-9 12 32 0 0,2 0 0 0 0,0 1 0 0 0,2 2-1 0 0,1 0 1 0 0,-31 60 0 0 0,37-60-7 0 0,3 0 0 0 0,0 1-1 0 0,2 0 1 0 0,1 1-1 0 0,2 0 1 0 0,1 1 0 0 0,2 0-1 0 0,-2 35 1 0 0,6-57-36 0 0,1-1-1 0 0,1 1 1 0 0,0 0 0 0 0,0 0-1 0 0,1 0 1 0 0,1 0 0 0 0,0-1-1 0 0,0 1 1 0 0,1-1 0 0 0,0 0-1 0 0,1 0 1 0 0,0 0 0 0 0,0-1-1 0 0,9 11 1 0 0,-5-9-5 0 0,0 0 0 0 0,1-1 1 0 0,1 0-1 0 0,0-1 0 0 0,0 0 0 0 0,1-1 0 0 0,0 0 1 0 0,0-1-1 0 0,1 0 0 0 0,14 5 0 0 0,-8-4-3 0 0,0-2-1 0 0,0 0 1 0 0,1-1 0 0 0,-1-1-1 0 0,1-1 1 0 0,0-1-1 0 0,1-1 1 0 0,-1 0-1 0 0,0-1 1 0 0,0-2 0 0 0,0 0-1 0 0,0-1 1 0 0,0-1-1 0 0,0-1 1 0 0,30-11-1 0 0,-29 6-389 0 0,0-2-1 0 0,-1 0 1 0 0,-1-1-1 0 0,0 0 1 0 0,-1-2-1 0 0,27-27 1 0 0,-23 18-3160 0 0,-1 0 0 0 0,19-30 1 0 0,-30 34-5098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2:3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42 17892 0 0,'-10'-17'1035'0'0,"9"16"-962"0"0,0 0-1 0 0,0-1 0 0 0,0 1 0 0 0,0 0 0 0 0,0 0 0 0 0,0-1 1 0 0,1 1-1 0 0,-1-1 0 0 0,0 1 0 0 0,1-1 0 0 0,-1 1 0 0 0,1-3 1 0 0,0 4-179 0 0,0-1 1 0 0,-1 1-1 0 0,1 0 1 0 0,0 0-1 0 0,0 0 1 0 0,0 0 0 0 0,0-1-1 0 0,0 1 1 0 0,0 0-1 0 0,0 0 1 0 0,0 0-1 0 0,0 0 1 0 0,0-1-1 0 0,0 1 1 0 0,-1 0 0 0 0,1 0-1 0 0,0 0 1 0 0,0 0-1 0 0,0 0 1 0 0,0-1-1 0 0,0 1 1 0 0,-1 0-1 0 0,1 0 1 0 0,0 0 0 0 0,0 0-1 0 0,0 0 1 0 0,0 0-1 0 0,-1 0 1 0 0,1 0-1 0 0,0 0 1 0 0,0 0 0 0 0,0 0-1 0 0,0 0 1 0 0,-1 0-1 0 0,1 0 1 0 0,0 0-1 0 0,0 0 1 0 0,0 0-1 0 0,-1 0 1 0 0,1 0 0 0 0,0 0-1 0 0,0 0 1 0 0,0 0-1 0 0,0 0 1 0 0,-1 0-1 0 0,1 0 1 0 0,0 0 0 0 0,0 0-1 0 0,0 1 1 0 0,0-1-1 0 0,-1 0 1 0 0,1 0-1 0 0,0 0 1 0 0,0 0-1 0 0,0 0 1 0 0,0 1 0 0 0,0-1-1 0 0,0 0 1 0 0,-1 0-1 0 0,-9 9-5089 0 0,-9 21-1638 0 0,12-22 5322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900 255 4185 0 0,'20'-15'876'0'0,"-16"13"-384"0"0,0 0-1 0 0,-1-1 0 0 0,1 0 0 0 0,0 0 0 0 0,3-5 1 0 0,-6 7-138 0 0,0 0 1 0 0,0 0 0 0 0,0 0-1 0 0,-1 0 1 0 0,1-1-1 0 0,-1 1 1 0 0,1 0 0 0 0,-1-1-1 0 0,1 1 1 0 0,-1 0 0 0 0,0-1-1 0 0,0 1 1 0 0,1-3-1 0 0,2-11 3179 0 0,-2 13-3232 0 0,-1 0-1 0 0,1 0 1 0 0,-1 0 0 0 0,1 0 0 0 0,-1 0-1 0 0,0 0 1 0 0,0 0 0 0 0,1 0 0 0 0,-2 0-1 0 0,1 0 1 0 0,0 0 0 0 0,0 0 0 0 0,-1-3-1 0 0,-2 0-110 0 0,1 0-1 0 0,-1 1 1 0 0,0-1-1 0 0,0 1 1 0 0,0 0-1 0 0,0 0 1 0 0,-1 0-1 0 0,0 0 1 0 0,0 1-1 0 0,-5-5 1 0 0,-45-27 385 0 0,50 33-522 0 0,-16-9-34 0 0,0 2 1 0 0,0 0-1 0 0,-1 1 0 0 0,0 2 0 0 0,0 0 1 0 0,0 1-1 0 0,-1 1 0 0 0,0 0 0 0 0,0 2 1 0 0,0 1-1 0 0,0 1 0 0 0,-34 4 0 0 0,21 1-68 0 0,0 1 0 0 0,1 2 0 0 0,0 1-1 0 0,0 2 1 0 0,1 1 0 0 0,1 2-1 0 0,-33 18 1 0 0,-62 46-117 0 0,111-67 104 0 0,1 1 0 0 0,1 1 1 0 0,0 0-1 0 0,1 1 1 0 0,-20 24-1 0 0,31-33 21 0 0,0-1 1 0 0,0 1-1 0 0,0 0 1 0 0,0-1-1 0 0,1 1 1 0 0,-1 0-1 0 0,1 0 1 0 0,0 0-1 0 0,1 0 1 0 0,-1 0-1 0 0,1 0 1 0 0,0 0-1 0 0,1 6 1 0 0,-1 3-81 0 0,1-9 92 0 0,0-1 0 0 0,0 1 0 0 0,0-1 0 0 0,0 1 0 0 0,1-1 1 0 0,0 0-1 0 0,0 0 0 0 0,0 0 0 0 0,0 0 0 0 0,1 0 0 0 0,-1 0 1 0 0,1 0-1 0 0,0-1 0 0 0,0 1 0 0 0,1-1 0 0 0,-1 0 0 0 0,1 0 0 0 0,5 4 1 0 0,10 6-28 0 0,1 0 0 0 0,27 13 0 0 0,-38-22 53 0 0,165 77 57 0 0,46 25 164 0 0,-211-101-183 0 0,-1 1 0 0 0,1 0 0 0 0,-1 0 1 0 0,-1 0-1 0 0,0 1 0 0 0,9 9 0 0 0,-14-14 10 0 0,0 1 0 0 0,0-1 0 0 0,-1 0 0 0 0,1 1 0 0 0,-1-1 0 0 0,1 1 1 0 0,-1 0-1 0 0,0-1 0 0 0,0 1 0 0 0,0 0 0 0 0,0 0 0 0 0,-1 0 0 0 0,1 0 0 0 0,-1-1 0 0 0,0 1 0 0 0,0 0 0 0 0,0 0 0 0 0,0 0 0 0 0,0 0 0 0 0,0 0 1 0 0,-1 0-1 0 0,0 0 0 0 0,1 0 0 0 0,-1-1 0 0 0,0 1 0 0 0,-3 5 0 0 0,-1 0 85 0 0,-2 1 1 0 0,1-1-1 0 0,-1 0 0 0 0,0 0 1 0 0,0-1-1 0 0,-1 0 0 0 0,0 0 1 0 0,-1-1-1 0 0,-15 10 0 0 0,4-5 44 0 0,-1 0 0 0 0,0-2 0 0 0,-33 11 0 0 0,30-14-27 0 0,0-1 1 0 0,-1-1-1 0 0,1-1 0 0 0,-1-1 1 0 0,-47-3-1 0 0,67 1-186 0 0,-1-1-1 0 0,1 0 1 0 0,-1 0-1 0 0,1 0 1 0 0,0-1-1 0 0,0 0 1 0 0,0 0-1 0 0,0 0 1 0 0,0-1-1 0 0,0 0 1 0 0,0 0-1 0 0,1 0 1 0 0,0 0-1 0 0,-1-1 1 0 0,1 1-1 0 0,0-1 1 0 0,-3-5-1 0 0,4 6-240 0 0,1 0-1 0 0,0-1 1 0 0,-1 0 0 0 0,1 0-1 0 0,1 0 1 0 0,-1 1-1 0 0,1-2 1 0 0,-1 1-1 0 0,1 0 1 0 0,0 0 0 0 0,0 0-1 0 0,1 0 1 0 0,-1-6-1 0 0,2-27-7726 0 0,4 24-132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37 11522 0 0,'-1'3'264'0'0,"0"0"-1"0"0,0-1 0 0 0,-1 1 0 0 0,1 0 0 0 0,-1 0 0 0 0,1-1 0 0 0,-1 1 0 0 0,-4 4 0 0 0,-1 2-35 0 0,-2 6 225 0 0,0 1 1 0 0,1-1 0 0 0,1 2 0 0 0,0-1-1 0 0,2 1 1 0 0,0 0 0 0 0,-4 19-1 0 0,8-30-376 0 0,0 0-1 0 0,0 0 0 0 0,1 0 0 0 0,0 1 0 0 0,0-1 0 0 0,0 0 0 0 0,1 0 1 0 0,-1 1-1 0 0,2-1 0 0 0,-1 0 0 0 0,1 0 0 0 0,0 0 0 0 0,0 0 0 0 0,0 0 1 0 0,1-1-1 0 0,0 1 0 0 0,0-1 0 0 0,1 1 0 0 0,-1-1 0 0 0,1 0 0 0 0,0-1 1 0 0,0 1-1 0 0,6 4 0 0 0,-4-5 134 0 0,0 1 1 0 0,0-1 0 0 0,1 0-1 0 0,-1-1 1 0 0,1 1 0 0 0,0-1-1 0 0,0-1 1 0 0,0 1 0 0 0,0-1-1 0 0,12 1 1 0 0,-14-2-58 0 0,1-1-1 0 0,-1 0 1 0 0,0 0-1 0 0,1 0 1 0 0,-1-1-1 0 0,0 0 1 0 0,1 0 0 0 0,-1 0-1 0 0,0 0 1 0 0,0-1-1 0 0,0 0 1 0 0,0 0-1 0 0,0-1 1 0 0,0 1 0 0 0,5-5-1 0 0,-1 1-35 0 0,0-1-1 0 0,0-1 0 0 0,-1 1 0 0 0,0-1 1 0 0,0-1-1 0 0,-1 1 0 0 0,0-1 1 0 0,-1 0-1 0 0,0-1 0 0 0,0 0 1 0 0,-1 0-1 0 0,0 0 0 0 0,-1-1 0 0 0,0 1 1 0 0,0-1-1 0 0,-1 0 0 0 0,-1 0 1 0 0,0 0-1 0 0,0-1 0 0 0,-1 1 1 0 0,-1 0-1 0 0,0 0 0 0 0,-3-22 0 0 0,2 27-110 0 0,-1-1 0 0 0,0 1 0 0 0,-1-1 0 0 0,1 1 0 0 0,-1 0 0 0 0,-1 0 0 0 0,1 0 0 0 0,-1 1 0 0 0,0-1 0 0 0,0 1 0 0 0,0 0 0 0 0,-1 0 0 0 0,0 0 0 0 0,0 1 0 0 0,0 0 0 0 0,-1 0 0 0 0,1 0 0 0 0,-1 0 0 0 0,0 1 0 0 0,0 0 0 0 0,0 0 0 0 0,-10-2 0 0 0,2 1-85 0 0,-1 1 0 0 0,1 1 0 0 0,0 1 1 0 0,-1 0-1 0 0,1 0 0 0 0,-1 2 0 0 0,1 0 0 0 0,-15 3 0 0 0,21-3-251 0 0,1 0 0 0 0,0 1-1 0 0,0 0 1 0 0,-1 0 0 0 0,1 1-1 0 0,1 0 1 0 0,-1 0 0 0 0,0 1-1 0 0,1 0 1 0 0,-1 0 0 0 0,1 0-1 0 0,0 1 1 0 0,1 0 0 0 0,-1 0-1 0 0,1 1 1 0 0,-9 11-1 0 0,-19 25-8314 0 0,25-28-1614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235 280 5369 0 0,'0'0'126'0'0,"5"12"5476"0"0,-3-11-5335 0 0,0 0 0 0 0,0 0-1 0 0,0 0 1 0 0,0 0 0 0 0,1 0 0 0 0,-1-1 0 0 0,0 1 0 0 0,1-1-1 0 0,-1 1 1 0 0,0-1 0 0 0,1 0 0 0 0,-1 0 0 0 0,1 0-1 0 0,-1 0 1 0 0,0-1 0 0 0,1 1 0 0 0,-1 0 0 0 0,0-1-1 0 0,1 0 1 0 0,-1 0 0 0 0,0 1 0 0 0,0-1 0 0 0,0 0 0 0 0,0-1-1 0 0,0 1 1 0 0,3-2 0 0 0,5-5-105 0 0,-1 1 0 0 0,0-2 0 0 0,16-16 0 0 0,-16 14 234 0 0,-6 7-352 0 0,0 0 0 0 0,0 0 0 0 0,-1 0 0 0 0,1 0 0 0 0,-1 0 0 0 0,0 0-1 0 0,0-1 1 0 0,-1 1 0 0 0,0-1 0 0 0,1 1 0 0 0,-1-1 0 0 0,0-5 0 0 0,0 0 83 0 0,-1-1 0 0 0,1 1 0 0 0,-2 0 0 0 0,-2-16 0 0 0,2 22-121 0 0,0-1 1 0 0,-1 1-1 0 0,1-1 1 0 0,-1 1-1 0 0,-1 0 0 0 0,1 0 1 0 0,0 0-1 0 0,-1 0 0 0 0,0 0 1 0 0,0 0-1 0 0,0 1 0 0 0,0-1 1 0 0,-1 1-1 0 0,1 0 1 0 0,-8-5-1 0 0,5 4-34 0 0,-1 0 0 0 0,1 0 0 0 0,-1 0 0 0 0,0 1 0 0 0,0 0 0 0 0,0 1 0 0 0,0-1 1 0 0,-1 1-1 0 0,-8-1 0 0 0,7 3 15 0 0,0-1 0 0 0,0 1 1 0 0,0 1-1 0 0,0 0 0 0 0,0 0 1 0 0,0 0-1 0 0,1 1 0 0 0,-1 1 0 0 0,1 0 1 0 0,-1 0-1 0 0,1 0 0 0 0,0 1 1 0 0,0 0-1 0 0,0 1 0 0 0,1 0 1 0 0,0 0-1 0 0,0 0 0 0 0,0 1 0 0 0,0 0 1 0 0,1 1-1 0 0,0-1 0 0 0,0 1 1 0 0,1 0-1 0 0,-5 9 0 0 0,1-2 24 0 0,2-5-4 0 0,1 1-1 0 0,0-1 0 0 0,1 2 1 0 0,0-1-1 0 0,-6 20 1 0 0,6-11 0 0 0,1 0 0 0 0,-3 26 0 0 0,6-37-6 0 0,1-1 1 0 0,0 1 0 0 0,0 0-1 0 0,1 0 1 0 0,0 0 0 0 0,1 0-1 0 0,0-1 1 0 0,4 14 0 0 0,-3-13-10 0 0,1 1 1 0 0,-1-1 0 0 0,1 0 0 0 0,1 0-1 0 0,0 0 1 0 0,0 0 0 0 0,0-1 0 0 0,1 0 0 0 0,0 0-1 0 0,1 0 1 0 0,-1-1 0 0 0,1 0 0 0 0,1 0-1 0 0,-1-1 1 0 0,1 0 0 0 0,0 0 0 0 0,0-1-1 0 0,10 5 1 0 0,-5-5 51 0 0,1 0 0 0 0,-1 0 0 0 0,1-1-1 0 0,0-1 1 0 0,0 0 0 0 0,0-1 0 0 0,0-1 0 0 0,0 0-1 0 0,0-1 1 0 0,0 0 0 0 0,0-1 0 0 0,19-6 0 0 0,-18 3-38 0 0,1 0 1 0 0,-1-1 0 0 0,0-1 0 0 0,0-1 0 0 0,-1 0-1 0 0,0-1 1 0 0,0-1 0 0 0,-1 0 0 0 0,0 0 0 0 0,14-17-1 0 0,-14 13 103 0 0,-1 0 0 0 0,17-24 0 0 0,-21 28 75 0 0,-6 9-73 0 0,-1 0 0 0 0,0-1 0 0 0,0 1 1 0 0,0 0-1 0 0,0-1 0 0 0,0 0 0 0 0,0 1 1 0 0,0-1-1 0 0,0 1 0 0 0,-1-1 1 0 0,1 0-1 0 0,-1 1 0 0 0,1-1 0 0 0,-1 0 1 0 0,1 0-1 0 0,-1-3 864 0 0,-5 12-948 0 0,-3 11-170 0 0,6-14 136 0 0,1-1-1 0 0,-1 1 0 0 0,1 0 1 0 0,0-1-1 0 0,0 1 0 0 0,0 0 0 0 0,0 0 1 0 0,0 7-1 0 0,1-1 1 0 0,-1-7 2 0 0,1 0 1 0 0,0 0-1 0 0,0 0 0 0 0,0 0 1 0 0,0 1-1 0 0,0-1 1 0 0,1 0-1 0 0,0 0 0 0 0,-1 0 1 0 0,1 0-1 0 0,0 0 1 0 0,0 0-1 0 0,1 0 0 0 0,-1 0 1 0 0,1 0-1 0 0,-1 0 1 0 0,1-1-1 0 0,3 5 0 0 0,-5-7 1 0 0,6 6-87 0 0,0-1-1 0 0,-1 0 0 0 0,1-1 0 0 0,12 8 1 0 0,-15-11-35 0 0,1 0 0 0 0,-1 0 0 0 0,0 0 1 0 0,1 0-1 0 0,-1 0 0 0 0,1-1 0 0 0,-1 1 0 0 0,1-1 1 0 0,0 0-1 0 0,-1 0 0 0 0,1 0 0 0 0,6-2 1 0 0,-4 1-341 0 0,0-1 0 0 0,0 0 1 0 0,0 0-1 0 0,0 0 1 0 0,0-1-1 0 0,-1 0 1 0 0,1 0-1 0 0,-1-1 0 0 0,7-5 1 0 0,26-24-6937 0 0,-16 18-2077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40 11482 0 0,'-12'-10'3073'0'0,"-12"-2"-776"0"0,12 2-1057 0 0,6 4-704 0 0,0 4-416 0 0,0 2-496 0 0,6 10-3721 0 0,0 0 1240 0 0,0 0-1976 0 0,0-2-1752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503 181 5489 0 0,'1'-1'260'0'0,"0"1"0"0"0,-1-1 0 0 0,1 0-1 0 0,0 0 1 0 0,0 1 0 0 0,0-1 0 0 0,-1 0 0 0 0,1 0 0 0 0,0 0-1 0 0,-1 0 1 0 0,1 0 0 0 0,-1 0 0 0 0,1 0 0 0 0,-1 0-1 0 0,0 0 1 0 0,1 0 0 0 0,-1 0 0 0 0,0 0 0 0 0,0 0-1 0 0,1 0 1 0 0,-1-1 0 0 0,0 0 129 0 0,1 0 0 0 0,-1 0 0 0 0,0 0 1 0 0,0 0-1 0 0,0-1 0 0 0,0 1 0 0 0,0 0 0 0 0,0 0 0 0 0,0 0 0 0 0,-1 0 1 0 0,1 0-1 0 0,-1 0 0 0 0,0-2 0 0 0,-4-3 9 0 0,-1 1 0 0 0,1 0 1 0 0,-1 0-1 0 0,0 1 0 0 0,0 0 0 0 0,-1 0 1 0 0,0 0-1 0 0,-13-7 0 0 0,9 7-213 0 0,1 0 0 0 0,-1 1 0 0 0,0 0 0 0 0,-1 0 0 0 0,-16-2 0 0 0,10 3-130 0 0,0 1-1 0 0,0 1 1 0 0,0 1 0 0 0,0 0-1 0 0,-21 4 1 0 0,29-2-69 0 0,0 0 1 0 0,0 1-1 0 0,0 0 1 0 0,1 0-1 0 0,-1 1 1 0 0,1 1-1 0 0,0-1 1 0 0,0 2-1 0 0,1-1 0 0 0,-11 10 1 0 0,8-7-15 0 0,1 1 1 0 0,0 1-1 0 0,1-1 1 0 0,0 2-1 0 0,1-1 0 0 0,0 1 1 0 0,1 0-1 0 0,0 1 0 0 0,-10 23 1 0 0,14-28 7 0 0,-1 3-45 0 0,0 0 0 0 0,0 0 1 0 0,-4 21-1 0 0,8-28 44 0 0,0 0-1 0 0,0 1 0 0 0,0-1 1 0 0,0 0-1 0 0,0 0 0 0 0,0 1 1 0 0,1-1-1 0 0,0 0 0 0 0,0 0 1 0 0,0 1-1 0 0,0-1 0 0 0,0 0 1 0 0,0 0-1 0 0,1 0 0 0 0,0-1 1 0 0,3 6-1 0 0,-2-3-3 0 0,0-1 1 0 0,1 0-1 0 0,-1 1 1 0 0,1-1-1 0 0,0 0 1 0 0,0-1-1 0 0,1 1 0 0 0,-1-1 1 0 0,1 0-1 0 0,0 0 1 0 0,0 0-1 0 0,0 0 1 0 0,0-1-1 0 0,0 0 0 0 0,0 0 1 0 0,1-1-1 0 0,-1 1 1 0 0,1-1-1 0 0,-1 0 1 0 0,8 0-1 0 0,-2-1 42 0 0,0 0-1 0 0,0 0 1 0 0,0-1-1 0 0,1-1 1 0 0,-1 1 0 0 0,0-2-1 0 0,-1 0 1 0 0,16-5-1 0 0,-1-4-13 0 0,0 0-1 0 0,28-19 0 0 0,-10-1 838 0 0,-41 68-644 0 0,4 384 1181 0 0,-6-416-1327 0 0,0-1 1 0 0,-1 0-1 0 0,1 0 1 0 0,-1 0 0 0 0,0 0-1 0 0,0 0 1 0 0,-2 5 0 0 0,3-7 1 0 0,0-1 1 0 0,0 1-1 0 0,-1 0 1 0 0,1-1-1 0 0,0 1 1 0 0,-1 0-1 0 0,1-1 1 0 0,-1 1-1 0 0,1 0 1 0 0,-1-1 0 0 0,1 1-1 0 0,-1-1 1 0 0,0 1-1 0 0,1-1 1 0 0,-1 1-1 0 0,0-1 1 0 0,1 1-1 0 0,-1-1 1 0 0,0 0-1 0 0,1 1 1 0 0,-1-1-1 0 0,0 0 1 0 0,0 0-1 0 0,1 1 1 0 0,-1-1-1 0 0,0 0 1 0 0,0 0-1 0 0,0 0 1 0 0,1 0 0 0 0,-1 0-1 0 0,0 0 1 0 0,0 0-1 0 0,-1-1 1 0 0,1 0-14 0 0,-1-1 1 0 0,1 0-1 0 0,0 0 1 0 0,0 0-1 0 0,0 1 1 0 0,0-1-1 0 0,0 0 1 0 0,1 0-1 0 0,-1 0 1 0 0,0-3-1 0 0,-2-4-51 0 0,-2-5-196 0 0,2 0-1 0 0,-1 0 0 0 0,1-1 1 0 0,1 1-1 0 0,1-1 0 0 0,0 1 0 0 0,1-1 1 0 0,0 0-1 0 0,3-14 0 0 0,-1 15 40 0 0,0 1 0 0 0,1 0-1 0 0,1-1 1 0 0,0 1-1 0 0,1 0 1 0 0,0 1 0 0 0,1-1-1 0 0,1 1 1 0 0,0 0 0 0 0,0 1-1 0 0,1 0 1 0 0,0 0-1 0 0,11-10 1 0 0,12-11 100 0 0,2 1 0 0 0,60-42 0 0 0,124-82 1797 0 0,-130 95-572 0 0,-62 45-841 0 0,-21 12-240 0 0,1 1 1 0 0,-1-1-1 0 0,1 0 1 0 0,-1 0-1 0 0,0-1 1 0 0,0 1-1 0 0,4-6 1 0 0,3 1 211 0 0,-11 8-240 0 0,1-1 1 0 0,0 1-1 0 0,0-1 1 0 0,-1 1-1 0 0,1-1 1 0 0,0 1-1 0 0,-1-1 1 0 0,1 1-1 0 0,0-1 0 0 0,-1 0 1 0 0,1 1-1 0 0,-1-1 1 0 0,1 0-1 0 0,-1 1 1 0 0,1-1-1 0 0,-1 0 1 0 0,0 0-1 0 0,1 0 1 0 0,-1 1-1 0 0,0-1 0 0 0,0 0 1 0 0,1 0-1 0 0,-1 0 1 0 0,0-1-1 0 0,-2 2-12 0 0,0-1-1 0 0,0 1 0 0 0,0-1 1 0 0,0 1-1 0 0,0 0 1 0 0,0-1-1 0 0,-1 1 0 0 0,1 0 1 0 0,0 0-1 0 0,-3 1 1 0 0,-2-1-22 0 0,-3 1-14 0 0,0 0 1 0 0,-1 1-1 0 0,1 0 0 0 0,1 1 0 0 0,-1 0 0 0 0,0 0 0 0 0,1 1 1 0 0,-1 0-1 0 0,-15 10 0 0 0,4-1 22 0 0,2 1-1 0 0,0 0 1 0 0,-22 22 0 0 0,36-31-32 0 0,-1 0 0 0 0,1 1-1 0 0,0 0 1 0 0,1 0 0 0 0,0 0 0 0 0,-1 0-1 0 0,2 1 1 0 0,-1 0 0 0 0,1-1 0 0 0,0 1 0 0 0,0 0-1 0 0,1 1 1 0 0,0-1 0 0 0,1 0 0 0 0,-1 1-1 0 0,0 9 1 0 0,3-15 7 0 0,-1 0 0 0 0,0 0 0 0 0,1 0-1 0 0,-1 1 1 0 0,1-1 0 0 0,0 0 0 0 0,-1 0 0 0 0,1-1-1 0 0,0 1 1 0 0,0 0 0 0 0,1 0 0 0 0,-1 0 0 0 0,0-1-1 0 0,0 1 1 0 0,1 0 0 0 0,-1-1 0 0 0,1 1 0 0 0,0-1-1 0 0,-1 0 1 0 0,1 1 0 0 0,0-1 0 0 0,0 0 0 0 0,-1 0-1 0 0,1 0 1 0 0,3 1 0 0 0,5 1-43 0 0,0 1 1 0 0,0-1-1 0 0,18 2 0 0 0,-25-4 19 0 0,24 3-762 0 0,-1-2 0 0 0,47-1 0 0 0,8-5-6667 0 0,-73 4 6164 0 0,18-2-9690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62 4465 0 0,'-11'-18'2704'0'0,"10"15"-2072"0"0,-1 0 0 0 0,0 0 0 0 0,0 0 0 0 0,0 0 0 0 0,0 1 0 0 0,0-1 1 0 0,-1 0-1 0 0,1 1 0 0 0,-1 0 0 0 0,0-1 0 0 0,-3-1 0 0 0,-2-1 1305 0 0,8 5-1686 0 0,-1-1 1 0 0,0 1-1 0 0,0-1 0 0 0,0 1 0 0 0,0-1 1 0 0,0 1-1 0 0,0-1 0 0 0,0 1 1 0 0,0 0-1 0 0,0 0 0 0 0,0-1 0 0 0,0 1 1 0 0,0 0-1 0 0,-2 0 0 0 0,2 0-143 0 0,2 1-113 0 0,-1 0-1 0 0,0 0 0 0 0,0-1 1 0 0,0 1-1 0 0,0 0 0 0 0,0 0 1 0 0,0 0-1 0 0,-1-1 0 0 0,1 1 0 0 0,0 0 1 0 0,0 0-1 0 0,-1 0 0 0 0,1-1 1 0 0,0 1-1 0 0,-1 0 0 0 0,0 1 1 0 0,-1 2 28 0 0,1 2 44 0 0,0 0 1 0 0,1 1-1 0 0,0-1 0 0 0,0 0 0 0 0,0 1 0 0 0,0-1 1 0 0,1 1-1 0 0,0-1 0 0 0,1 0 0 0 0,-1 0 1 0 0,1 0-1 0 0,1 0 0 0 0,2 7 0 0 0,3 3 289 0 0,0-2 1 0 0,1 1-1 0 0,18 22 0 0 0,-23-32-328 0 0,1-1 0 0 0,-1 0 0 0 0,1 0 0 0 0,-1 0 0 0 0,1-1 0 0 0,0 1 0 0 0,0-1 0 0 0,1 0 1 0 0,-1-1-1 0 0,1 1 0 0 0,-1-1 0 0 0,1-1 0 0 0,7 3 0 0 0,3-1 86 0 0,1-1 0 0 0,0 0 0 0 0,25 0 0 0 0,-38-3-86 0 0,0 1-1 0 0,0-1 0 0 0,0 0 0 0 0,0 0 0 0 0,-1 0 0 0 0,1-1 1 0 0,0 1-1 0 0,-1-1 0 0 0,1 0 0 0 0,-1 0 0 0 0,1 0 0 0 0,-1-1 1 0 0,0 1-1 0 0,4-4 0 0 0,0-1 54 0 0,0-1 1 0 0,0 1-1 0 0,-1-1 1 0 0,10-15-1 0 0,3-2 133 0 0,-16 22-129 0 0,-1 0 0 0 0,1 0 0 0 0,-1 0 0 0 0,0 0 0 0 0,1 0 0 0 0,-2 0 0 0 0,1 0 0 0 0,0-1 0 0 0,-1 1 0 0 0,1-1 0 0 0,-1 1 0 0 0,0-1 0 0 0,0 0 0 0 0,0 1 0 0 0,0-7 0 0 0,-1 8-31 0 0,0 1 0 0 0,0-1-1 0 0,1 1 1 0 0,-1-1 0 0 0,0 1 0 0 0,1-1 0 0 0,0 1 0 0 0,-1-1 0 0 0,1 1-1 0 0,0 0 1 0 0,-1-1 0 0 0,1 1 0 0 0,0 0 0 0 0,0-1 0 0 0,2 0-1 0 0,-2 2-38 0 0,9 9-188 0 0,-7-2 171 0 0,1 0 1 0 0,-1 0-1 0 0,3 13 0 0 0,4 6 30 0 0,-8-20-63 0 0,1 0 1 0 0,0 1-1 0 0,0-1 0 0 0,1-1 0 0 0,0 1 0 0 0,0-1 1 0 0,0 1-1 0 0,1-1 0 0 0,0 0 0 0 0,0-1 1 0 0,0 1-1 0 0,0-1 0 0 0,1 0 0 0 0,0 0 0 0 0,-1-1 1 0 0,1 1-1 0 0,1-1 0 0 0,-1-1 0 0 0,0 1 1 0 0,1-1-1 0 0,-1 0 0 0 0,1-1 0 0 0,0 1 0 0 0,0-2 1 0 0,12 2-1 0 0,-13-2-503 0 0,0 0 0 0 0,0-1 0 0 0,-1 0 0 0 0,1 1 0 0 0,0-2 0 0 0,-1 1 0 0 0,10-4 0 0 0,16-13-8436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2T17:21:2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17508 0 0,'-1'-10'2712'0'0,"-1"11"-1958"0"0,-1 19-594 0 0,15 437 4486 0 0,-5-334-5121 0 0,-6-119 359 0 0,-1-1 0 0 0,1 1 0 0 0,0-1 0 0 0,0 0 0 0 0,0 0 0 0 0,1 1 0 0 0,-1-1 0 0 0,1 0-1 0 0,0 0 1 0 0,-1 0 0 0 0,1 0 0 0 0,1-1 0 0 0,-1 1 0 0 0,0-1 0 0 0,1 1 0 0 0,-1-1 0 0 0,1 0-1 0 0,0 0 1 0 0,4 3 0 0 0,-6-4-176 0 0,1 0 0 0 0,0-1 0 0 0,-1 1 0 0 0,1 0-1 0 0,0-1 1 0 0,0 1 0 0 0,-1-1 0 0 0,1 1 0 0 0,0-1 0 0 0,0 0-1 0 0,0 0 1 0 0,0 0 0 0 0,-1 0 0 0 0,1 0 0 0 0,0 0 0 0 0,0-1 0 0 0,0 1-1 0 0,-1-1 1 0 0,1 1 0 0 0,0-1 0 0 0,0 1 0 0 0,-1-1 0 0 0,1 0-1 0 0,0 0 1 0 0,-1 0 0 0 0,1 0 0 0 0,-1 0 0 0 0,0 0 0 0 0,1 0-1 0 0,-1-1 1 0 0,0 1 0 0 0,1-1 0 0 0,-1 1 0 0 0,0 0 0 0 0,0-1-1 0 0,1-2 1 0 0,4-10-4218 0 0,-5 4-3153 0 0</inkml:trace>
  <inkml:trace contextRef="#ctx0" brushRef="#br0" timeOffset="1">84 428 5641 0 0,'-12'-12'2065'0'0,"12"0"-113"0"0,-6 0-104 0 0,-6 2-455 0 0,12 4-537 0 0,0 2-760 0 0,0 2-560 0 0,0 0-488 0 0,12 2-633 0 0,0 0-343 0 0,6 0 80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21" Type="http://schemas.openxmlformats.org/officeDocument/2006/relationships/customXml" Target="../ink/ink10.xml"/><Relationship Id="rId34" Type="http://schemas.openxmlformats.org/officeDocument/2006/relationships/image" Target="../media/image32.png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18.xml"/><Relationship Id="rId5" Type="http://schemas.openxmlformats.org/officeDocument/2006/relationships/image" Target="../media/image2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1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6.png"/><Relationship Id="rId27" Type="http://schemas.openxmlformats.org/officeDocument/2006/relationships/customXml" Target="../ink/ink13.xml"/><Relationship Id="rId30" Type="http://schemas.openxmlformats.org/officeDocument/2006/relationships/image" Target="../media/image30.png"/><Relationship Id="rId35" Type="http://schemas.openxmlformats.org/officeDocument/2006/relationships/customXml" Target="../ink/ink17.xml"/><Relationship Id="rId8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customXml" Target="../ink/ink19.xml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11" Type="http://schemas.openxmlformats.org/officeDocument/2006/relationships/customXml" Target="../ink/ink21.xml"/><Relationship Id="rId5" Type="http://schemas.openxmlformats.org/officeDocument/2006/relationships/image" Target="../media/image260.png"/><Relationship Id="rId10" Type="http://schemas.openxmlformats.org/officeDocument/2006/relationships/image" Target="../media/image36.png"/><Relationship Id="rId4" Type="http://schemas.openxmlformats.org/officeDocument/2006/relationships/image" Target="../media/image50.png"/><Relationship Id="rId9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280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0.png"/><Relationship Id="rId5" Type="http://schemas.openxmlformats.org/officeDocument/2006/relationships/customXml" Target="../ink/ink2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Introduction to 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 fontScale="85000" lnSpcReduction="10000"/>
          </a:bodyPr>
          <a:lstStyle/>
          <a:p>
            <a:r>
              <a:rPr lang="en-GB" dirty="0"/>
              <a:t>A Neuron </a:t>
            </a:r>
          </a:p>
          <a:p>
            <a:r>
              <a:rPr lang="en-GB" dirty="0"/>
              <a:t>(also called </a:t>
            </a:r>
            <a:r>
              <a:rPr lang="en-GB" i="1" dirty="0" err="1"/>
              <a:t>Perceptrons</a:t>
            </a:r>
            <a:r>
              <a:rPr lang="en-GB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47DCA-5D6B-4728-BFEA-E378B038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24" y="58614"/>
            <a:ext cx="8056884" cy="850106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: Model </a:t>
            </a:r>
            <a:r>
              <a:rPr lang="de-DE" dirty="0" err="1"/>
              <a:t>the</a:t>
            </a:r>
            <a:r>
              <a:rPr lang="de-DE" dirty="0"/>
              <a:t> Neuron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„</a:t>
            </a:r>
            <a:r>
              <a:rPr lang="de-DE" dirty="0" err="1"/>
              <a:t>Example</a:t>
            </a:r>
            <a:r>
              <a:rPr lang="de-DE" dirty="0"/>
              <a:t>“ in </a:t>
            </a:r>
            <a:r>
              <a:rPr lang="de-DE" dirty="0" err="1"/>
              <a:t>Phyton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.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0F1952-4C5D-429F-B467-467FFDDA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3468E-32DA-4B53-AB21-B196421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F65A3-8191-4BDD-86E4-381665385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8"/>
          <a:stretch/>
        </p:blipFill>
        <p:spPr bwMode="auto">
          <a:xfrm>
            <a:off x="323528" y="995552"/>
            <a:ext cx="7410450" cy="46189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7CBD0F-C795-4227-90CE-33CCF4B0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81" y="5701298"/>
            <a:ext cx="1585097" cy="10135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AFE018-26CB-43A1-9106-2E6F8710296C}"/>
              </a:ext>
            </a:extLst>
          </p:cNvPr>
          <p:cNvSpPr txBox="1"/>
          <p:nvPr/>
        </p:nvSpPr>
        <p:spPr>
          <a:xfrm>
            <a:off x="4760359" y="566202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Desired</a:t>
            </a:r>
            <a:r>
              <a:rPr lang="de-DE" sz="14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2889476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64EBB-63F1-4C09-B420-B8B224E7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Important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D384F5-ADAE-472D-A938-0355535D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7C1712-6A3D-472F-80EF-835BB232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ABDF2B5-14AD-4C37-8DD6-6B7B4F38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563" y="1628800"/>
            <a:ext cx="5630874" cy="1670428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Feature </a:t>
            </a:r>
            <a:r>
              <a:rPr lang="de-DE" sz="2800" dirty="0" err="1"/>
              <a:t>vectors</a:t>
            </a:r>
            <a:r>
              <a:rPr lang="de-DE" sz="2800" dirty="0"/>
              <a:t> a </a:t>
            </a:r>
            <a:r>
              <a:rPr lang="de-DE" sz="2800" dirty="0" err="1"/>
              <a:t>row</a:t>
            </a:r>
            <a:r>
              <a:rPr lang="de-DE" sz="2800" dirty="0"/>
              <a:t> </a:t>
            </a:r>
            <a:r>
              <a:rPr lang="de-DE" sz="2800" dirty="0" err="1"/>
              <a:t>vectors</a:t>
            </a:r>
            <a:r>
              <a:rPr lang="de-DE" sz="2800" dirty="0"/>
              <a:t>!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Weights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column</a:t>
            </a:r>
            <a:r>
              <a:rPr lang="de-DE" sz="2800" dirty="0"/>
              <a:t> </a:t>
            </a:r>
            <a:r>
              <a:rPr lang="de-DE" sz="2800" dirty="0" err="1"/>
              <a:t>vectors</a:t>
            </a:r>
            <a:r>
              <a:rPr lang="de-DE" sz="2800" dirty="0"/>
              <a:t>!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84D5F2-4558-4485-81BA-E73E7C254C79}"/>
              </a:ext>
            </a:extLst>
          </p:cNvPr>
          <p:cNvSpPr/>
          <p:nvPr/>
        </p:nvSpPr>
        <p:spPr>
          <a:xfrm>
            <a:off x="2411760" y="4797152"/>
            <a:ext cx="158417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EBEB92-BC6A-4637-9C12-300E3CC19844}"/>
              </a:ext>
            </a:extLst>
          </p:cNvPr>
          <p:cNvSpPr/>
          <p:nvPr/>
        </p:nvSpPr>
        <p:spPr>
          <a:xfrm>
            <a:off x="4264513" y="4237324"/>
            <a:ext cx="288032" cy="1368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1E4CA9-5F9B-4695-8393-2AB14C86885A}"/>
              </a:ext>
            </a:extLst>
          </p:cNvPr>
          <p:cNvSpPr txBox="1"/>
          <p:nvPr/>
        </p:nvSpPr>
        <p:spPr>
          <a:xfrm>
            <a:off x="5436096" y="4715852"/>
            <a:ext cx="3129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5BD57B-D3FD-4AF1-BB3E-1B9755EA57D6}"/>
              </a:ext>
            </a:extLst>
          </p:cNvPr>
          <p:cNvSpPr txBox="1"/>
          <p:nvPr/>
        </p:nvSpPr>
        <p:spPr>
          <a:xfrm>
            <a:off x="4848522" y="47039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CA921C-8D53-439D-B6BE-3143AB668B7F}"/>
              </a:ext>
            </a:extLst>
          </p:cNvPr>
          <p:cNvSpPr txBox="1"/>
          <p:nvPr/>
        </p:nvSpPr>
        <p:spPr>
          <a:xfrm>
            <a:off x="1756563" y="5733256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„Zeilenvektor &lt;</a:t>
            </a:r>
            <a:r>
              <a:rPr lang="de-DE" i="1" dirty="0" err="1"/>
              <a:t>skalarproduct</a:t>
            </a:r>
            <a:r>
              <a:rPr lang="de-DE" i="1" dirty="0"/>
              <a:t> mit&gt; Spaltenvektor &lt;plus&gt; b“</a:t>
            </a:r>
          </a:p>
        </p:txBody>
      </p:sp>
    </p:spTree>
    <p:extLst>
      <p:ext uri="{BB962C8B-B14F-4D97-AF65-F5344CB8AC3E}">
        <p14:creationId xmlns:p14="http://schemas.microsoft.com/office/powerpoint/2010/main" val="1310992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3FF53-DC19-4A0B-A63A-D28C2DEA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Terms and Notes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C8ABF9-F7A9-484F-9FE6-CEB7C672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8AB1EC-3D3F-4994-A7F5-FF7E9F7A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720EF46D-C852-4766-8054-3608C55EF04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de-DE" dirty="0"/>
                  <a:t>Terms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column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i="1" u="sng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 </a:t>
                </a:r>
                <a:r>
                  <a:rPr lang="de-DE" dirty="0" err="1"/>
                  <a:t>neuron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i="1" u="sng" dirty="0" err="1"/>
                  <a:t>bias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neuron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/>
                  <a:t>Notes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b="0" dirty="0"/>
                  <a:t>So, in </a:t>
                </a:r>
                <a:r>
                  <a:rPr lang="de-DE" b="0" i="1" dirty="0" err="1"/>
                  <a:t>our</a:t>
                </a:r>
                <a:r>
                  <a:rPr lang="de-DE" b="0" dirty="0"/>
                  <a:t> simple </a:t>
                </a:r>
                <a:r>
                  <a:rPr lang="de-DE" b="0" dirty="0" err="1"/>
                  <a:t>example</a:t>
                </a:r>
                <a:endParaRPr lang="de-DE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must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shape</a:t>
                </a:r>
                <a:r>
                  <a:rPr lang="de-DE" dirty="0"/>
                  <a:t> (1,m)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must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shape</a:t>
                </a:r>
                <a:r>
                  <a:rPr lang="de-DE" dirty="0"/>
                  <a:t> (m,1)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must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shape</a:t>
                </a:r>
                <a:r>
                  <a:rPr lang="de-DE" dirty="0"/>
                  <a:t> (1,)</a:t>
                </a:r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720EF46D-C852-4766-8054-3608C55EF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693" t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2724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Concept of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/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3751658-039E-4F78-9F35-EE37B1F63C43}"/>
              </a:ext>
            </a:extLst>
          </p:cNvPr>
          <p:cNvSpPr/>
          <p:nvPr/>
        </p:nvSpPr>
        <p:spPr>
          <a:xfrm>
            <a:off x="3820663" y="3554668"/>
            <a:ext cx="2643307" cy="8578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Neuron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219720" y="2402541"/>
            <a:ext cx="1600943" cy="15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61082" y="3288524"/>
            <a:ext cx="1659581" cy="6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61082" y="3983590"/>
            <a:ext cx="1659581" cy="127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>
            <a:cxnSpLocks/>
          </p:cNvCxnSpPr>
          <p:nvPr/>
        </p:nvCxnSpPr>
        <p:spPr>
          <a:xfrm>
            <a:off x="6588224" y="3983590"/>
            <a:ext cx="566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A921318A-FB8C-41DB-A2D8-8C8AD3366024}"/>
              </a:ext>
            </a:extLst>
          </p:cNvPr>
          <p:cNvSpPr txBox="1"/>
          <p:nvPr/>
        </p:nvSpPr>
        <p:spPr>
          <a:xfrm>
            <a:off x="1106232" y="6269012"/>
            <a:ext cx="371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de-DE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(1,m)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15AD2D-CB25-43E0-80AA-6BB1F182B47E}"/>
              </a:ext>
            </a:extLst>
          </p:cNvPr>
          <p:cNvSpPr txBox="1"/>
          <p:nvPr/>
        </p:nvSpPr>
        <p:spPr>
          <a:xfrm>
            <a:off x="7285912" y="376189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Output/</a:t>
            </a:r>
          </a:p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Activation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EC9179-D9E1-4B06-8DBC-6CB5E2C096E3}"/>
              </a:ext>
            </a:extLst>
          </p:cNvPr>
          <p:cNvSpPr txBox="1"/>
          <p:nvPr/>
        </p:nvSpPr>
        <p:spPr>
          <a:xfrm rot="5400000">
            <a:off x="1499537" y="44355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/>
              <p:nvPr/>
            </p:nvSpPr>
            <p:spPr>
              <a:xfrm>
                <a:off x="1106232" y="1055643"/>
                <a:ext cx="6916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 feature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entry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neuron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generate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" y="1055643"/>
                <a:ext cx="6916283" cy="646331"/>
              </a:xfrm>
              <a:prstGeom prst="rect">
                <a:avLst/>
              </a:prstGeom>
              <a:blipFill>
                <a:blip r:embed="rId5"/>
                <a:stretch>
                  <a:fillRect l="-705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BC5656B3-570A-4556-987A-5D6DBD74B077}"/>
              </a:ext>
            </a:extLst>
          </p:cNvPr>
          <p:cNvSpPr txBox="1"/>
          <p:nvPr/>
        </p:nvSpPr>
        <p:spPr>
          <a:xfrm>
            <a:off x="5957335" y="5479191"/>
            <a:ext cx="264330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neuron</a:t>
            </a:r>
            <a:r>
              <a:rPr lang="de-DE" dirty="0"/>
              <a:t> is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u="sng" dirty="0" err="1"/>
              <a:t>Activation</a:t>
            </a:r>
            <a:endParaRPr lang="de-DE" i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5ECCDC6A-EB82-46C7-871B-C20D312B2285}"/>
                  </a:ext>
                </a:extLst>
              </p14:cNvPr>
              <p14:cNvContentPartPr/>
              <p14:nvPr/>
            </p14:nvContentPartPr>
            <p14:xfrm>
              <a:off x="3498766" y="3254101"/>
              <a:ext cx="2633040" cy="15210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5ECCDC6A-EB82-46C7-871B-C20D312B22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9766" y="3245101"/>
                <a:ext cx="2650680" cy="15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28628EFD-3253-40BF-B5BE-CD4017F2A373}"/>
                  </a:ext>
                </a:extLst>
              </p14:cNvPr>
              <p14:cNvContentPartPr/>
              <p14:nvPr/>
            </p14:nvContentPartPr>
            <p14:xfrm>
              <a:off x="7053406" y="3606181"/>
              <a:ext cx="1378080" cy="11304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28628EFD-3253-40BF-B5BE-CD4017F2A3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4766" y="3597181"/>
                <a:ext cx="1395720" cy="11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008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Weights</a:t>
            </a:r>
            <a:r>
              <a:rPr lang="de-DE" dirty="0"/>
              <a:t>, Bias and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/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3794078" y="3554669"/>
                <a:ext cx="4201852" cy="85784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78" y="3554669"/>
                <a:ext cx="4201852" cy="8578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93135" y="2402542"/>
            <a:ext cx="1600943" cy="15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34497" y="3288525"/>
            <a:ext cx="1659581" cy="6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34497" y="3983591"/>
            <a:ext cx="1659581" cy="127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>
            <a:cxnSpLocks/>
          </p:cNvCxnSpPr>
          <p:nvPr/>
        </p:nvCxnSpPr>
        <p:spPr>
          <a:xfrm>
            <a:off x="7834168" y="3983589"/>
            <a:ext cx="32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315AD2D-CB25-43E0-80AA-6BB1F182B47E}"/>
              </a:ext>
            </a:extLst>
          </p:cNvPr>
          <p:cNvSpPr txBox="1"/>
          <p:nvPr/>
        </p:nvSpPr>
        <p:spPr>
          <a:xfrm>
            <a:off x="8126213" y="3798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EC9179-D9E1-4B06-8DBC-6CB5E2C096E3}"/>
              </a:ext>
            </a:extLst>
          </p:cNvPr>
          <p:cNvSpPr txBox="1"/>
          <p:nvPr/>
        </p:nvSpPr>
        <p:spPr>
          <a:xfrm rot="5400000">
            <a:off x="1499537" y="44355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/>
              <p:nvPr/>
            </p:nvSpPr>
            <p:spPr>
              <a:xfrm>
                <a:off x="395536" y="1066826"/>
                <a:ext cx="856895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basic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processing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Neuron. The real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Bias. 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Activation</a:t>
                </a:r>
                <a:r>
                  <a:rPr lang="de-DE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de-DE" i="1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66826"/>
                <a:ext cx="8568952" cy="646331"/>
              </a:xfrm>
              <a:prstGeom prst="rect">
                <a:avLst/>
              </a:prstGeom>
              <a:blipFill>
                <a:blip r:embed="rId6"/>
                <a:stretch>
                  <a:fillRect l="-640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180F2A9-D5AA-4DC0-9E06-E20892595D44}"/>
                  </a:ext>
                </a:extLst>
              </p:cNvPr>
              <p:cNvSpPr txBox="1"/>
              <p:nvPr/>
            </p:nvSpPr>
            <p:spPr>
              <a:xfrm>
                <a:off x="359193" y="5968958"/>
                <a:ext cx="856895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In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next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exercises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things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simple. Notation: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linear</a:t>
                </a: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180F2A9-D5AA-4DC0-9E06-E2089259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3" y="5968958"/>
                <a:ext cx="8568952" cy="369332"/>
              </a:xfrm>
              <a:prstGeom prst="rect">
                <a:avLst/>
              </a:prstGeom>
              <a:blipFill>
                <a:blip r:embed="rId7"/>
                <a:stretch>
                  <a:fillRect l="-64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437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34664-FDE5-450E-8B38-32FC06E8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AB7B44-97D6-464C-BC42-B1FBC2E9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8A72B-D013-41E0-BA6B-F3D2E14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CEC7242-6664-4F1D-8CA2-356F603AA8B9}"/>
                  </a:ext>
                </a:extLst>
              </p:cNvPr>
              <p:cNvSpPr/>
              <p:nvPr/>
            </p:nvSpPr>
            <p:spPr>
              <a:xfrm>
                <a:off x="598190" y="201174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CEC7242-6664-4F1D-8CA2-356F603AA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0" y="2011740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DB1CADE3-B838-4225-BEBA-A9F44DE35B20}"/>
              </a:ext>
            </a:extLst>
          </p:cNvPr>
          <p:cNvSpPr/>
          <p:nvPr/>
        </p:nvSpPr>
        <p:spPr>
          <a:xfrm>
            <a:off x="598190" y="3595916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5446E322-8FCE-48B0-87BD-5FF0F34480E9}"/>
                  </a:ext>
                </a:extLst>
              </p:cNvPr>
              <p:cNvSpPr/>
              <p:nvPr/>
            </p:nvSpPr>
            <p:spPr>
              <a:xfrm>
                <a:off x="586648" y="507420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5446E322-8FCE-48B0-87BD-5FF0F3448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8" y="5074200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007B08-A8C6-4BBF-A671-2804805FA78E}"/>
              </a:ext>
            </a:extLst>
          </p:cNvPr>
          <p:cNvCxnSpPr>
            <a:cxnSpLocks/>
          </p:cNvCxnSpPr>
          <p:nvPr/>
        </p:nvCxnSpPr>
        <p:spPr>
          <a:xfrm>
            <a:off x="1534294" y="2443788"/>
            <a:ext cx="2102398" cy="128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327B19-EF72-4C80-8D89-232A6231FF89}"/>
              </a:ext>
            </a:extLst>
          </p:cNvPr>
          <p:cNvCxnSpPr>
            <a:cxnSpLocks/>
          </p:cNvCxnSpPr>
          <p:nvPr/>
        </p:nvCxnSpPr>
        <p:spPr>
          <a:xfrm>
            <a:off x="1475656" y="3884547"/>
            <a:ext cx="2279449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8C877BE-8BC9-4D3E-B7AD-D33AE29C5665}"/>
              </a:ext>
            </a:extLst>
          </p:cNvPr>
          <p:cNvCxnSpPr>
            <a:cxnSpLocks/>
          </p:cNvCxnSpPr>
          <p:nvPr/>
        </p:nvCxnSpPr>
        <p:spPr>
          <a:xfrm flipV="1">
            <a:off x="1475656" y="4149081"/>
            <a:ext cx="2318422" cy="114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C43C44B-F532-42E6-BA25-28138DAA0920}"/>
                  </a:ext>
                </a:extLst>
              </p:cNvPr>
              <p:cNvSpPr txBox="1"/>
              <p:nvPr/>
            </p:nvSpPr>
            <p:spPr>
              <a:xfrm>
                <a:off x="2208293" y="2670361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⋅−4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C43C44B-F532-42E6-BA25-28138DAA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93" y="2670361"/>
                <a:ext cx="6671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14EC67-C119-456F-BB90-298AC04E60F5}"/>
                  </a:ext>
                </a:extLst>
              </p:cNvPr>
              <p:cNvSpPr txBox="1"/>
              <p:nvPr/>
            </p:nvSpPr>
            <p:spPr>
              <a:xfrm>
                <a:off x="2318270" y="388454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14EC67-C119-456F-BB90-298AC04E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270" y="3884547"/>
                <a:ext cx="4940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7DD4EF5-8078-4A59-8E2C-660C1CBB6543}"/>
                  </a:ext>
                </a:extLst>
              </p:cNvPr>
              <p:cNvSpPr txBox="1"/>
              <p:nvPr/>
            </p:nvSpPr>
            <p:spPr>
              <a:xfrm>
                <a:off x="2381417" y="4730607"/>
                <a:ext cx="43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7DD4EF5-8078-4A59-8E2C-660C1CBB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17" y="4730607"/>
                <a:ext cx="4308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CD12B874-1787-4ACF-84B2-6837F87CE597}"/>
                  </a:ext>
                </a:extLst>
              </p:cNvPr>
              <p:cNvSpPr/>
              <p:nvPr/>
            </p:nvSpPr>
            <p:spPr>
              <a:xfrm>
                <a:off x="3794078" y="3554669"/>
                <a:ext cx="4201852" cy="85784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(3⋅−4+2⋅1−0.5⋅2+4)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CD12B874-1787-4ACF-84B2-6837F87CE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78" y="3554669"/>
                <a:ext cx="4201852" cy="85784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231F4DF-567B-49C8-A1DA-97EF6DBA0663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7995930" y="3983590"/>
            <a:ext cx="560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32E5629-807B-4FD9-9F47-353A0871E981}"/>
                  </a:ext>
                </a:extLst>
              </p:cNvPr>
              <p:cNvSpPr txBox="1"/>
              <p:nvPr/>
            </p:nvSpPr>
            <p:spPr>
              <a:xfrm>
                <a:off x="4552587" y="1145088"/>
                <a:ext cx="2640466" cy="13542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Neuron is defined by</a:t>
                </a:r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e-DE" sz="1400" dirty="0"/>
              </a:p>
              <a:p>
                <a:r>
                  <a:rPr lang="de-DE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=−4, 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dirty="0"/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32E5629-807B-4FD9-9F47-353A0871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87" y="1145088"/>
                <a:ext cx="2640466" cy="1354217"/>
              </a:xfrm>
              <a:prstGeom prst="rect">
                <a:avLst/>
              </a:prstGeom>
              <a:blipFill>
                <a:blip r:embed="rId8"/>
                <a:stretch>
                  <a:fillRect l="-2079" t="-2703" b="-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6767797-09B4-4F00-B5B2-E0D03BDE5DAB}"/>
                  </a:ext>
                </a:extLst>
              </p:cNvPr>
              <p:cNvSpPr/>
              <p:nvPr/>
            </p:nvSpPr>
            <p:spPr>
              <a:xfrm>
                <a:off x="4830238" y="5941542"/>
                <a:ext cx="4201852" cy="85784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6767797-09B4-4F00-B5B2-E0D03BDE5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238" y="5941542"/>
                <a:ext cx="4201852" cy="8578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03D01BCB-7727-45C3-879C-B51315A6C64E}"/>
              </a:ext>
            </a:extLst>
          </p:cNvPr>
          <p:cNvSpPr txBox="1"/>
          <p:nvPr/>
        </p:nvSpPr>
        <p:spPr>
          <a:xfrm>
            <a:off x="4831500" y="556580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Remember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DD0860A-110C-48F5-B63F-AC55EA10A8A9}"/>
                  </a:ext>
                </a:extLst>
              </p:cNvPr>
              <p:cNvSpPr txBox="1"/>
              <p:nvPr/>
            </p:nvSpPr>
            <p:spPr>
              <a:xfrm>
                <a:off x="8593849" y="3779749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DD0860A-110C-48F5-B63F-AC55EA10A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849" y="3779749"/>
                <a:ext cx="5501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6122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Activation</a:t>
            </a:r>
            <a:r>
              <a:rPr lang="de-DE" dirty="0"/>
              <a:t> and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/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3794078" y="3554669"/>
                <a:ext cx="4201852" cy="85784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78" y="3554669"/>
                <a:ext cx="4201852" cy="8578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93135" y="2402542"/>
            <a:ext cx="1600943" cy="15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34497" y="3288525"/>
            <a:ext cx="1659581" cy="6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134497" y="3983591"/>
            <a:ext cx="1659581" cy="127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>
            <a:cxnSpLocks/>
          </p:cNvCxnSpPr>
          <p:nvPr/>
        </p:nvCxnSpPr>
        <p:spPr>
          <a:xfrm>
            <a:off x="7834168" y="3983589"/>
            <a:ext cx="32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315AD2D-CB25-43E0-80AA-6BB1F182B47E}"/>
              </a:ext>
            </a:extLst>
          </p:cNvPr>
          <p:cNvSpPr txBox="1"/>
          <p:nvPr/>
        </p:nvSpPr>
        <p:spPr>
          <a:xfrm>
            <a:off x="8126213" y="3798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EC9179-D9E1-4B06-8DBC-6CB5E2C096E3}"/>
              </a:ext>
            </a:extLst>
          </p:cNvPr>
          <p:cNvSpPr txBox="1"/>
          <p:nvPr/>
        </p:nvSpPr>
        <p:spPr>
          <a:xfrm rot="5400000">
            <a:off x="1499537" y="44355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/>
              <p:nvPr/>
            </p:nvSpPr>
            <p:spPr>
              <a:xfrm>
                <a:off x="395536" y="1066826"/>
                <a:ext cx="856895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write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weights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column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formular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written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simpler form.</a:t>
                </a:r>
                <a:endParaRPr lang="de-DE" i="1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66826"/>
                <a:ext cx="8568952" cy="646331"/>
              </a:xfrm>
              <a:prstGeom prst="rect">
                <a:avLst/>
              </a:prstGeom>
              <a:blipFill>
                <a:blip r:embed="rId6"/>
                <a:stretch>
                  <a:fillRect l="-640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D180F2A9-D5AA-4DC0-9E06-E20892595D44}"/>
              </a:ext>
            </a:extLst>
          </p:cNvPr>
          <p:cNvSpPr txBox="1"/>
          <p:nvPr/>
        </p:nvSpPr>
        <p:spPr>
          <a:xfrm>
            <a:off x="359193" y="5968958"/>
            <a:ext cx="85689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Note: x is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8A8F571-A6A3-42B0-9E47-9DA0FD3F0D2E}"/>
              </a:ext>
            </a:extLst>
          </p:cNvPr>
          <p:cNvGrpSpPr/>
          <p:nvPr/>
        </p:nvGrpSpPr>
        <p:grpSpPr>
          <a:xfrm>
            <a:off x="4456006" y="4806061"/>
            <a:ext cx="380520" cy="351360"/>
            <a:chOff x="4456006" y="4806061"/>
            <a:chExt cx="38052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840DA699-9DC7-4DA3-A5E6-F4868A5D921F}"/>
                    </a:ext>
                  </a:extLst>
                </p14:cNvPr>
                <p14:cNvContentPartPr/>
                <p14:nvPr/>
              </p14:nvContentPartPr>
              <p14:xfrm>
                <a:off x="4456006" y="4806061"/>
                <a:ext cx="345960" cy="35136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840DA699-9DC7-4DA3-A5E6-F4868A5D92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47006" y="4797421"/>
                  <a:ext cx="3636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174F8D84-58BF-4C62-9CDF-35CBD1429F6C}"/>
                    </a:ext>
                  </a:extLst>
                </p14:cNvPr>
                <p14:cNvContentPartPr/>
                <p14:nvPr/>
              </p14:nvContentPartPr>
              <p14:xfrm>
                <a:off x="4687126" y="4985341"/>
                <a:ext cx="149400" cy="1458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74F8D84-58BF-4C62-9CDF-35CBD1429F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78126" y="4976341"/>
                  <a:ext cx="1670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86A0AE9-8E13-4135-8B6F-92FA3BA6C49C}"/>
              </a:ext>
            </a:extLst>
          </p:cNvPr>
          <p:cNvGrpSpPr/>
          <p:nvPr/>
        </p:nvGrpSpPr>
        <p:grpSpPr>
          <a:xfrm>
            <a:off x="5077006" y="4759261"/>
            <a:ext cx="1703880" cy="460440"/>
            <a:chOff x="5077006" y="4759261"/>
            <a:chExt cx="17038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0DCBCEC-7176-48ED-8732-E92D7916B5B6}"/>
                    </a:ext>
                  </a:extLst>
                </p14:cNvPr>
                <p14:cNvContentPartPr/>
                <p14:nvPr/>
              </p14:nvContentPartPr>
              <p14:xfrm>
                <a:off x="5077006" y="4917301"/>
                <a:ext cx="285120" cy="18432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0DCBCEC-7176-48ED-8732-E92D7916B5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8366" y="4908301"/>
                  <a:ext cx="302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260301E-0FDE-4A46-8898-7F6D4023CD6C}"/>
                    </a:ext>
                  </a:extLst>
                </p14:cNvPr>
                <p14:cNvContentPartPr/>
                <p14:nvPr/>
              </p14:nvContentPartPr>
              <p14:xfrm>
                <a:off x="5344486" y="4874821"/>
                <a:ext cx="24120" cy="1476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D260301E-0FDE-4A46-8898-7F6D4023CD6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35846" y="4865821"/>
                  <a:ext cx="41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07E38128-2588-4C55-B6C7-DFA1D6A8DA36}"/>
                    </a:ext>
                  </a:extLst>
                </p14:cNvPr>
                <p14:cNvContentPartPr/>
                <p14:nvPr/>
              </p14:nvContentPartPr>
              <p14:xfrm>
                <a:off x="5336206" y="4931341"/>
                <a:ext cx="357840" cy="288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07E38128-2588-4C55-B6C7-DFA1D6A8DA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27566" y="4922341"/>
                  <a:ext cx="375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1A56D84-3BF2-44B9-BFF3-505743D6CFA6}"/>
                    </a:ext>
                  </a:extLst>
                </p14:cNvPr>
                <p14:cNvContentPartPr/>
                <p14:nvPr/>
              </p14:nvContentPartPr>
              <p14:xfrm>
                <a:off x="5764246" y="4944661"/>
                <a:ext cx="240480" cy="90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71A56D84-3BF2-44B9-BFF3-505743D6CF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55606" y="4935661"/>
                  <a:ext cx="258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0D8F84D9-D2D5-4D6B-8CE4-F07B73CCBBD1}"/>
                    </a:ext>
                  </a:extLst>
                </p14:cNvPr>
                <p14:cNvContentPartPr/>
                <p14:nvPr/>
              </p14:nvContentPartPr>
              <p14:xfrm>
                <a:off x="6010846" y="4807861"/>
                <a:ext cx="45720" cy="24048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0D8F84D9-D2D5-4D6B-8CE4-F07B73CCBB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01846" y="4799221"/>
                  <a:ext cx="63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70D872D5-F4DD-4DDC-9D4C-A563E67CF9E9}"/>
                    </a:ext>
                  </a:extLst>
                </p14:cNvPr>
                <p14:cNvContentPartPr/>
                <p14:nvPr/>
              </p14:nvContentPartPr>
              <p14:xfrm>
                <a:off x="6134686" y="4765021"/>
                <a:ext cx="221760" cy="2512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70D872D5-F4DD-4DDC-9D4C-A563E67CF9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25686" y="4756381"/>
                  <a:ext cx="23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87C91973-0B7A-46B3-B303-483584E03CFF}"/>
                    </a:ext>
                  </a:extLst>
                </p14:cNvPr>
                <p14:cNvContentPartPr/>
                <p14:nvPr/>
              </p14:nvContentPartPr>
              <p14:xfrm>
                <a:off x="6364366" y="4868341"/>
                <a:ext cx="4680" cy="10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87C91973-0B7A-46B3-B303-483584E03C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55366" y="4859341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25E7DFF-86C0-48BA-90F5-B33E25D2DE64}"/>
                    </a:ext>
                  </a:extLst>
                </p14:cNvPr>
                <p14:cNvContentPartPr/>
                <p14:nvPr/>
              </p14:nvContentPartPr>
              <p14:xfrm>
                <a:off x="6416206" y="4909741"/>
                <a:ext cx="196560" cy="85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25E7DFF-86C0-48BA-90F5-B33E25D2DE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07206" y="4901101"/>
                  <a:ext cx="214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AEEC179D-E37E-4560-8F6B-5B97A86C11EB}"/>
                    </a:ext>
                  </a:extLst>
                </p14:cNvPr>
                <p14:cNvContentPartPr/>
                <p14:nvPr/>
              </p14:nvContentPartPr>
              <p14:xfrm>
                <a:off x="6607726" y="4759261"/>
                <a:ext cx="173160" cy="2217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AEEC179D-E37E-4560-8F6B-5B97A86C11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98726" y="4750261"/>
                  <a:ext cx="1908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EDB7E80-A2AC-4450-95F8-A899D03FFF7A}"/>
              </a:ext>
            </a:extLst>
          </p:cNvPr>
          <p:cNvGrpSpPr/>
          <p:nvPr/>
        </p:nvGrpSpPr>
        <p:grpSpPr>
          <a:xfrm>
            <a:off x="7045486" y="4682221"/>
            <a:ext cx="876600" cy="273600"/>
            <a:chOff x="7045486" y="4682221"/>
            <a:chExt cx="8766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FB710ABC-EF30-44D1-81C4-E14FE0772A9F}"/>
                    </a:ext>
                  </a:extLst>
                </p14:cNvPr>
                <p14:cNvContentPartPr/>
                <p14:nvPr/>
              </p14:nvContentPartPr>
              <p14:xfrm>
                <a:off x="7045486" y="4766461"/>
                <a:ext cx="362880" cy="189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FB710ABC-EF30-44D1-81C4-E14FE0772A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36846" y="4757461"/>
                  <a:ext cx="380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357812A1-87B2-482F-A2B2-0A59F1AC0A28}"/>
                    </a:ext>
                  </a:extLst>
                </p14:cNvPr>
                <p14:cNvContentPartPr/>
                <p14:nvPr/>
              </p14:nvContentPartPr>
              <p14:xfrm>
                <a:off x="7407646" y="4703101"/>
                <a:ext cx="17640" cy="2628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357812A1-87B2-482F-A2B2-0A59F1AC0A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99006" y="4694101"/>
                  <a:ext cx="35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1AAD7E1-95C4-4F4A-9DDE-9B4A6CD2F503}"/>
                    </a:ext>
                  </a:extLst>
                </p14:cNvPr>
                <p14:cNvContentPartPr/>
                <p14:nvPr/>
              </p14:nvContentPartPr>
              <p14:xfrm>
                <a:off x="7386046" y="4820101"/>
                <a:ext cx="248400" cy="1105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1AAD7E1-95C4-4F4A-9DDE-9B4A6CD2F50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77046" y="4811101"/>
                  <a:ext cx="266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D0666BD9-4FE2-4395-8041-7026277BC827}"/>
                    </a:ext>
                  </a:extLst>
                </p14:cNvPr>
                <p14:cNvContentPartPr/>
                <p14:nvPr/>
              </p14:nvContentPartPr>
              <p14:xfrm>
                <a:off x="7659646" y="4689421"/>
                <a:ext cx="185040" cy="2142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D0666BD9-4FE2-4395-8041-7026277BC8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50646" y="4680781"/>
                  <a:ext cx="202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185F3DD9-5BA5-47C1-81D6-10FE10EEDA1C}"/>
                    </a:ext>
                  </a:extLst>
                </p14:cNvPr>
                <p14:cNvContentPartPr/>
                <p14:nvPr/>
              </p14:nvContentPartPr>
              <p14:xfrm>
                <a:off x="7864486" y="4682221"/>
                <a:ext cx="57600" cy="1980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185F3DD9-5BA5-47C1-81D6-10FE10EEDA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55486" y="4673221"/>
                  <a:ext cx="7524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21443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/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/>
              <p:nvPr/>
            </p:nvSpPr>
            <p:spPr>
              <a:xfrm>
                <a:off x="3608350" y="3566065"/>
                <a:ext cx="1683730" cy="85784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751658-039E-4F78-9F35-EE37B1F6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566065"/>
                <a:ext cx="1683730" cy="8578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007407" y="2413938"/>
            <a:ext cx="1600943" cy="15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948769" y="3299921"/>
            <a:ext cx="1659581" cy="6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948769" y="3994987"/>
            <a:ext cx="1659581" cy="127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>
            <a:cxnSpLocks/>
          </p:cNvCxnSpPr>
          <p:nvPr/>
        </p:nvCxnSpPr>
        <p:spPr>
          <a:xfrm>
            <a:off x="5436096" y="3994987"/>
            <a:ext cx="32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315AD2D-CB25-43E0-80AA-6BB1F182B47E}"/>
              </a:ext>
            </a:extLst>
          </p:cNvPr>
          <p:cNvSpPr txBox="1"/>
          <p:nvPr/>
        </p:nvSpPr>
        <p:spPr>
          <a:xfrm>
            <a:off x="5905871" y="3810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EC9179-D9E1-4B06-8DBC-6CB5E2C096E3}"/>
              </a:ext>
            </a:extLst>
          </p:cNvPr>
          <p:cNvSpPr txBox="1"/>
          <p:nvPr/>
        </p:nvSpPr>
        <p:spPr>
          <a:xfrm rot="5400000">
            <a:off x="1499537" y="44355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/>
              <p:nvPr/>
            </p:nvSpPr>
            <p:spPr>
              <a:xfrm>
                <a:off x="395536" y="1066826"/>
                <a:ext cx="856895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Neuron is defined by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endParaRPr lang="de-DE" i="1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66826"/>
                <a:ext cx="8568952" cy="369332"/>
              </a:xfrm>
              <a:prstGeom prst="rect">
                <a:avLst/>
              </a:prstGeom>
              <a:blipFill>
                <a:blip r:embed="rId6"/>
                <a:stretch>
                  <a:fillRect l="-640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BF73C3A-A73F-43E3-8706-A8C0734F3F7F}"/>
              </a:ext>
            </a:extLst>
          </p:cNvPr>
          <p:cNvGrpSpPr/>
          <p:nvPr/>
        </p:nvGrpSpPr>
        <p:grpSpPr>
          <a:xfrm>
            <a:off x="1362526" y="5416621"/>
            <a:ext cx="1003680" cy="407520"/>
            <a:chOff x="1362526" y="5416621"/>
            <a:chExt cx="100368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5C62257C-DA8B-4996-AD06-EABEAA6EE307}"/>
                    </a:ext>
                  </a:extLst>
                </p14:cNvPr>
                <p14:cNvContentPartPr/>
                <p14:nvPr/>
              </p14:nvContentPartPr>
              <p14:xfrm>
                <a:off x="1362526" y="5416621"/>
                <a:ext cx="351720" cy="17640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5C62257C-DA8B-4996-AD06-EABEAA6EE3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3886" y="5407981"/>
                  <a:ext cx="369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134D18FE-2449-4E07-8C6C-4FBC8E8250F6}"/>
                    </a:ext>
                  </a:extLst>
                </p14:cNvPr>
                <p14:cNvContentPartPr/>
                <p14:nvPr/>
              </p14:nvContentPartPr>
              <p14:xfrm>
                <a:off x="2019886" y="5461261"/>
                <a:ext cx="346320" cy="3628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34D18FE-2449-4E07-8C6C-4FBC8E8250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10886" y="5452621"/>
                  <a:ext cx="36396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88F69E24-B223-461B-911E-8BC4B07D498F}"/>
                  </a:ext>
                </a:extLst>
              </p14:cNvPr>
              <p14:cNvContentPartPr/>
              <p14:nvPr/>
            </p14:nvContentPartPr>
            <p14:xfrm>
              <a:off x="7447850" y="3655420"/>
              <a:ext cx="312120" cy="67932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88F69E24-B223-461B-911E-8BC4B07D49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38850" y="3646420"/>
                <a:ext cx="329760" cy="6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1915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6" y="197049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/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FD6FCE3-89A3-491D-B4AF-6877E3EE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2946407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74" y="5032953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</p:cNvCxnSpPr>
          <p:nvPr/>
        </p:nvCxnSpPr>
        <p:spPr>
          <a:xfrm>
            <a:off x="2007407" y="2413938"/>
            <a:ext cx="1600943" cy="15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</p:cNvCxnSpPr>
          <p:nvPr/>
        </p:nvCxnSpPr>
        <p:spPr>
          <a:xfrm>
            <a:off x="1948769" y="3299921"/>
            <a:ext cx="1659581" cy="6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</p:cNvCxnSpPr>
          <p:nvPr/>
        </p:nvCxnSpPr>
        <p:spPr>
          <a:xfrm flipV="1">
            <a:off x="1948769" y="3994987"/>
            <a:ext cx="1659581" cy="127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>
            <a:cxnSpLocks/>
          </p:cNvCxnSpPr>
          <p:nvPr/>
        </p:nvCxnSpPr>
        <p:spPr>
          <a:xfrm>
            <a:off x="5436096" y="3994987"/>
            <a:ext cx="32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315AD2D-CB25-43E0-80AA-6BB1F182B47E}"/>
              </a:ext>
            </a:extLst>
          </p:cNvPr>
          <p:cNvSpPr txBox="1"/>
          <p:nvPr/>
        </p:nvSpPr>
        <p:spPr>
          <a:xfrm>
            <a:off x="5905871" y="3810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Output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EC9179-D9E1-4B06-8DBC-6CB5E2C096E3}"/>
              </a:ext>
            </a:extLst>
          </p:cNvPr>
          <p:cNvSpPr txBox="1"/>
          <p:nvPr/>
        </p:nvSpPr>
        <p:spPr>
          <a:xfrm rot="5400000">
            <a:off x="1499537" y="44355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/>
              <p:nvPr/>
            </p:nvSpPr>
            <p:spPr>
              <a:xfrm>
                <a:off x="323528" y="1075817"/>
                <a:ext cx="856895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want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Neuron,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write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box.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write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𝑙𝑖𝑛𝑒𝑎𝑟</m:t>
                    </m:r>
                  </m:oMath>
                </a14:m>
                <a:endParaRPr lang="de-DE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96C4746-9D23-4E81-A60A-61FE0EB0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75817"/>
                <a:ext cx="8568952" cy="646331"/>
              </a:xfrm>
              <a:prstGeom prst="rect">
                <a:avLst/>
              </a:prstGeom>
              <a:blipFill>
                <a:blip r:embed="rId5"/>
                <a:stretch>
                  <a:fillRect l="-569" t="-4673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779F07B-E1C2-4D7D-A137-3196DFD4A48B}"/>
                  </a:ext>
                </a:extLst>
              </p:cNvPr>
              <p:cNvSpPr txBox="1"/>
              <p:nvPr/>
            </p:nvSpPr>
            <p:spPr>
              <a:xfrm>
                <a:off x="3719698" y="3517933"/>
                <a:ext cx="1515800" cy="9541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b="0" dirty="0">
                    <a:solidFill>
                      <a:schemeClr val="tx1"/>
                    </a:solidFill>
                  </a:rPr>
                  <a:t>m </a:t>
                </a:r>
                <a14:m>
                  <m:oMath xmlns:m="http://schemas.openxmlformats.org/officeDocument/2006/math">
                    <m:r>
                      <a:rPr lang="de-DE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de-DE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..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779F07B-E1C2-4D7D-A137-3196DFD4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98" y="3517933"/>
                <a:ext cx="1515800" cy="954107"/>
              </a:xfrm>
              <a:prstGeom prst="rect">
                <a:avLst/>
              </a:prstGeom>
              <a:blipFill>
                <a:blip r:embed="rId6"/>
                <a:stretch>
                  <a:fillRect l="-1205" t="-1274" b="-1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2244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</p:cNvCxnSpPr>
          <p:nvPr/>
        </p:nvCxnSpPr>
        <p:spPr>
          <a:xfrm>
            <a:off x="1718512" y="2335776"/>
            <a:ext cx="1873210" cy="15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</p:cNvCxnSpPr>
          <p:nvPr/>
        </p:nvCxnSpPr>
        <p:spPr>
          <a:xfrm>
            <a:off x="1763688" y="3994987"/>
            <a:ext cx="184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</p:cNvCxnSpPr>
          <p:nvPr/>
        </p:nvCxnSpPr>
        <p:spPr>
          <a:xfrm flipV="1">
            <a:off x="1652340" y="4179969"/>
            <a:ext cx="1923342" cy="10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>
            <a:cxnSpLocks/>
          </p:cNvCxnSpPr>
          <p:nvPr/>
        </p:nvCxnSpPr>
        <p:spPr>
          <a:xfrm>
            <a:off x="5436096" y="3994987"/>
            <a:ext cx="32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779F07B-E1C2-4D7D-A137-3196DFD4A48B}"/>
                  </a:ext>
                </a:extLst>
              </p:cNvPr>
              <p:cNvSpPr txBox="1"/>
              <p:nvPr/>
            </p:nvSpPr>
            <p:spPr>
              <a:xfrm>
                <a:off x="3719698" y="3517933"/>
                <a:ext cx="1251496" cy="9541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de-DE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=(−1,0,1)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 −4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779F07B-E1C2-4D7D-A137-3196DFD4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98" y="3517933"/>
                <a:ext cx="1251496" cy="954107"/>
              </a:xfrm>
              <a:prstGeom prst="rect">
                <a:avLst/>
              </a:prstGeom>
              <a:blipFill>
                <a:blip r:embed="rId2"/>
                <a:stretch>
                  <a:fillRect b="-1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C9E776E-EB55-4399-88FE-2935B6FB1F92}"/>
                  </a:ext>
                </a:extLst>
              </p:cNvPr>
              <p:cNvSpPr/>
              <p:nvPr/>
            </p:nvSpPr>
            <p:spPr>
              <a:xfrm>
                <a:off x="598190" y="201174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C9E776E-EB55-4399-88FE-2935B6FB1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0" y="2011740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>
            <a:extLst>
              <a:ext uri="{FF2B5EF4-FFF2-40B4-BE49-F238E27FC236}">
                <a16:creationId xmlns:a16="http://schemas.microsoft.com/office/drawing/2014/main" id="{4B65A66F-FEA5-444B-8BD8-23E70F16E7B5}"/>
              </a:ext>
            </a:extLst>
          </p:cNvPr>
          <p:cNvSpPr/>
          <p:nvPr/>
        </p:nvSpPr>
        <p:spPr>
          <a:xfrm>
            <a:off x="598190" y="3595916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B7CAA91-9273-4205-A0D8-40D280F5B1C8}"/>
                  </a:ext>
                </a:extLst>
              </p:cNvPr>
              <p:cNvSpPr/>
              <p:nvPr/>
            </p:nvSpPr>
            <p:spPr>
              <a:xfrm>
                <a:off x="586648" y="507420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B7CAA91-9273-4205-A0D8-40D280F5B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8" y="5074200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5AFCBBF4-189F-4BBE-BF0B-CB46688899DF}"/>
                  </a:ext>
                </a:extLst>
              </p14:cNvPr>
              <p14:cNvContentPartPr/>
              <p14:nvPr/>
            </p14:nvContentPartPr>
            <p14:xfrm>
              <a:off x="1701890" y="503040"/>
              <a:ext cx="24120" cy="183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5AFCBBF4-189F-4BBE-BF0B-CB4668889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3250" y="494400"/>
                <a:ext cx="417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8224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</p:cNvCxnSpPr>
          <p:nvPr/>
        </p:nvCxnSpPr>
        <p:spPr>
          <a:xfrm>
            <a:off x="1718512" y="2335776"/>
            <a:ext cx="1873210" cy="15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</p:cNvCxnSpPr>
          <p:nvPr/>
        </p:nvCxnSpPr>
        <p:spPr>
          <a:xfrm>
            <a:off x="1763688" y="3994987"/>
            <a:ext cx="184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</p:cNvCxnSpPr>
          <p:nvPr/>
        </p:nvCxnSpPr>
        <p:spPr>
          <a:xfrm flipV="1">
            <a:off x="1652340" y="4179969"/>
            <a:ext cx="1923342" cy="10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08DB1AA-5653-4017-B687-9156ECFE9144}"/>
              </a:ext>
            </a:extLst>
          </p:cNvPr>
          <p:cNvCxnSpPr>
            <a:cxnSpLocks/>
          </p:cNvCxnSpPr>
          <p:nvPr/>
        </p:nvCxnSpPr>
        <p:spPr>
          <a:xfrm>
            <a:off x="5436096" y="3994987"/>
            <a:ext cx="32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779F07B-E1C2-4D7D-A137-3196DFD4A48B}"/>
                  </a:ext>
                </a:extLst>
              </p:cNvPr>
              <p:cNvSpPr txBox="1"/>
              <p:nvPr/>
            </p:nvSpPr>
            <p:spPr>
              <a:xfrm>
                <a:off x="3719698" y="3517933"/>
                <a:ext cx="1339597" cy="9541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 ,1, 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 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779F07B-E1C2-4D7D-A137-3196DFD4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98" y="3517933"/>
                <a:ext cx="1339597" cy="954107"/>
              </a:xfrm>
              <a:prstGeom prst="rect">
                <a:avLst/>
              </a:prstGeom>
              <a:blipFill>
                <a:blip r:embed="rId2"/>
                <a:stretch>
                  <a:fillRect b="-1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C9E776E-EB55-4399-88FE-2935B6FB1F92}"/>
                  </a:ext>
                </a:extLst>
              </p:cNvPr>
              <p:cNvSpPr/>
              <p:nvPr/>
            </p:nvSpPr>
            <p:spPr>
              <a:xfrm>
                <a:off x="598190" y="201174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C9E776E-EB55-4399-88FE-2935B6FB1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0" y="2011740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>
            <a:extLst>
              <a:ext uri="{FF2B5EF4-FFF2-40B4-BE49-F238E27FC236}">
                <a16:creationId xmlns:a16="http://schemas.microsoft.com/office/drawing/2014/main" id="{4B65A66F-FEA5-444B-8BD8-23E70F16E7B5}"/>
              </a:ext>
            </a:extLst>
          </p:cNvPr>
          <p:cNvSpPr/>
          <p:nvPr/>
        </p:nvSpPr>
        <p:spPr>
          <a:xfrm>
            <a:off x="598190" y="3595916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B7CAA91-9273-4205-A0D8-40D280F5B1C8}"/>
                  </a:ext>
                </a:extLst>
              </p:cNvPr>
              <p:cNvSpPr/>
              <p:nvPr/>
            </p:nvSpPr>
            <p:spPr>
              <a:xfrm>
                <a:off x="586648" y="5074200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B7CAA91-9273-4205-A0D8-40D280F5B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8" y="5074200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7968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Bildschirmpräsentation (4:3)</PresentationFormat>
  <Paragraphs>112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  <vt:variant>
        <vt:lpstr>Zielgruppenorientierte Präsentationen</vt:lpstr>
      </vt:variant>
      <vt:variant>
        <vt:i4>1</vt:i4>
      </vt:variant>
    </vt:vector>
  </HeadingPairs>
  <TitlesOfParts>
    <vt:vector size="17" baseType="lpstr">
      <vt:lpstr>Arial</vt:lpstr>
      <vt:lpstr>Calibri</vt:lpstr>
      <vt:lpstr>Cambria Math</vt:lpstr>
      <vt:lpstr>Larissa</vt:lpstr>
      <vt:lpstr>Introduction to Machine Learning</vt:lpstr>
      <vt:lpstr>Concept of a Neuron</vt:lpstr>
      <vt:lpstr>Weights, Bias and Activation Function</vt:lpstr>
      <vt:lpstr>Example</vt:lpstr>
      <vt:lpstr>Activation and Bias</vt:lpstr>
      <vt:lpstr>Notation </vt:lpstr>
      <vt:lpstr>Notation with values </vt:lpstr>
      <vt:lpstr>Example</vt:lpstr>
      <vt:lpstr>Exercise</vt:lpstr>
      <vt:lpstr>Exercise: Model the Neuron from slide „Example“ in Phyton to get the desired output. Explain the output!</vt:lpstr>
      <vt:lpstr>Very Important</vt:lpstr>
      <vt:lpstr>Terms and Notes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827</cp:revision>
  <cp:lastPrinted>2019-06-25T11:26:41Z</cp:lastPrinted>
  <dcterms:created xsi:type="dcterms:W3CDTF">2012-07-04T19:43:59Z</dcterms:created>
  <dcterms:modified xsi:type="dcterms:W3CDTF">2022-01-13T13:52:17Z</dcterms:modified>
</cp:coreProperties>
</file>