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20" r:id="rId3"/>
    <p:sldId id="926" r:id="rId4"/>
    <p:sldId id="927" r:id="rId5"/>
    <p:sldId id="928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33CCFF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BA117-EE83-45AD-A14B-2726C7791447}" v="2" dt="2020-12-12T11:23:15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9" d="100"/>
          <a:sy n="79" d="100"/>
        </p:scale>
        <p:origin x="1435" y="6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  <pc:sldChg chg="addSp delSp">
        <pc:chgData name="dgreipl" userId="d97562fd-b189-437e-b91d-de7b81e9769e" providerId="ADAL" clId="{7A89D48C-2869-F140-9B45-FB6BDBF182FB}" dt="2019-06-30T15:35:40.417" v="6"/>
        <pc:sldMkLst>
          <pc:docMk/>
          <pc:sldMk cId="1048653640" sldId="917"/>
        </pc:sldMkLst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2" creationId="{E7225074-7F53-784B-8CBE-AF82AE9FC88F}"/>
          </ac:inkMkLst>
        </pc:inkChg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3" creationId="{64AEEA40-4105-4F48-83D4-D7FBFD9C23B4}"/>
          </ac:inkMkLst>
        </pc:inkChg>
        <pc:inkChg chg="add reco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5" creationId="{28EFE5C5-D949-2148-B11C-EE5C01BC59B0}"/>
          </ac:inkMkLst>
        </pc:inkChg>
        <pc:inkChg chg="add">
          <ac:chgData name="dgreipl" userId="d97562fd-b189-437e-b91d-de7b81e9769e" providerId="ADAL" clId="{7A89D48C-2869-F140-9B45-FB6BDBF182FB}" dt="2019-06-30T15:35:39.201" v="4"/>
          <ac:inkMkLst>
            <pc:docMk/>
            <pc:sldMk cId="1048653640" sldId="917"/>
            <ac:inkMk id="8" creationId="{1BA8E697-6461-B945-9B3F-98EBEF8AB8FE}"/>
          </ac:inkMkLst>
        </pc:inkChg>
        <pc:inkChg chg="add">
          <ac:chgData name="dgreipl" userId="d97562fd-b189-437e-b91d-de7b81e9769e" providerId="ADAL" clId="{7A89D48C-2869-F140-9B45-FB6BDBF182FB}" dt="2019-06-30T15:35:40.417" v="6"/>
          <ac:inkMkLst>
            <pc:docMk/>
            <pc:sldMk cId="1048653640" sldId="917"/>
            <ac:inkMk id="9" creationId="{1DA59D26-720C-9A4D-BF0B-81B8454A7E42}"/>
          </ac:inkMkLst>
        </pc:inkChg>
      </pc:sldChg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 " userId="d97562fd-b189-437e-b91d-de7b81e9769e" providerId="ADAL" clId="{2AE58045-A45C-4856-AB6F-058CEC809BD5}" dt="2019-06-30T15:06:17.167" v="1246" actId="20577"/>
        <pc:sldMkLst>
          <pc:docMk/>
          <pc:sldMk cId="1048653640" sldId="917"/>
        </pc:sldMkLst>
        <pc:spChg chg="del">
          <ac:chgData name=" " userId="d97562fd-b189-437e-b91d-de7b81e9769e" providerId="ADAL" clId="{2AE58045-A45C-4856-AB6F-058CEC809BD5}" dt="2019-06-30T14:16:21.159" v="12" actId="478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2AE58045-A45C-4856-AB6F-058CEC809BD5}" dt="2019-06-30T15:05:29.323" v="1211" actId="20577"/>
          <ac:spMkLst>
            <pc:docMk/>
            <pc:sldMk cId="1048653640" sldId="917"/>
            <ac:spMk id="4" creationId="{5B4BEF00-943B-4FFD-B991-1A26B18A92A5}"/>
          </ac:spMkLst>
        </pc:spChg>
        <pc:spChg chg="add del mod">
          <ac:chgData name=" " userId="d97562fd-b189-437e-b91d-de7b81e9769e" providerId="ADAL" clId="{2AE58045-A45C-4856-AB6F-058CEC809BD5}" dt="2019-06-30T14:16:24.452" v="13" actId="478"/>
          <ac:spMkLst>
            <pc:docMk/>
            <pc:sldMk cId="1048653640" sldId="917"/>
            <ac:spMk id="5" creationId="{2A761444-C373-445B-935C-222740B6BCDF}"/>
          </ac:spMkLst>
        </pc:spChg>
        <pc:spChg chg="del">
          <ac:chgData name=" " userId="d97562fd-b189-437e-b91d-de7b81e9769e" providerId="ADAL" clId="{2AE58045-A45C-4856-AB6F-058CEC809BD5}" dt="2019-06-30T14:16:28.243" v="14" actId="478"/>
          <ac:spMkLst>
            <pc:docMk/>
            <pc:sldMk cId="1048653640" sldId="917"/>
            <ac:spMk id="6" creationId="{CB38EDA6-D362-42B5-B772-687B1D5920D9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7" creationId="{85FF1EC7-D12F-43D9-B5B2-A842894C1994}"/>
          </ac:spMkLst>
        </pc:spChg>
        <pc:spChg chg="add del mod">
          <ac:chgData name=" " userId="d97562fd-b189-437e-b91d-de7b81e9769e" providerId="ADAL" clId="{2AE58045-A45C-4856-AB6F-058CEC809BD5}" dt="2019-06-30T14:18:03.229" v="67" actId="478"/>
          <ac:spMkLst>
            <pc:docMk/>
            <pc:sldMk cId="1048653640" sldId="917"/>
            <ac:spMk id="8" creationId="{AE467D07-6859-409C-AAED-72DFCF587466}"/>
          </ac:spMkLst>
        </pc:spChg>
        <pc:spChg chg="add del mod">
          <ac:chgData name=" " userId="d97562fd-b189-437e-b91d-de7b81e9769e" providerId="ADAL" clId="{2AE58045-A45C-4856-AB6F-058CEC809BD5}" dt="2019-06-30T14:18:06.101" v="68" actId="478"/>
          <ac:spMkLst>
            <pc:docMk/>
            <pc:sldMk cId="1048653640" sldId="917"/>
            <ac:spMk id="9" creationId="{590A741F-3F25-4B1D-861A-4D9E35E994CA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10" creationId="{5FD6FCE3-89A3-491D-B4AF-6877E3EE7029}"/>
          </ac:spMkLst>
        </pc:spChg>
        <pc:spChg chg="add mod">
          <ac:chgData name=" " userId="d97562fd-b189-437e-b91d-de7b81e9769e" providerId="ADAL" clId="{2AE58045-A45C-4856-AB6F-058CEC809BD5}" dt="2019-06-30T15:05:45.992" v="1221" actId="20577"/>
          <ac:spMkLst>
            <pc:docMk/>
            <pc:sldMk cId="1048653640" sldId="917"/>
            <ac:spMk id="11" creationId="{5256F428-8569-405E-B87E-1F5190C33D8A}"/>
          </ac:spMkLst>
        </pc:spChg>
        <pc:spChg chg="add mod">
          <ac:chgData name=" " userId="d97562fd-b189-437e-b91d-de7b81e9769e" providerId="ADAL" clId="{2AE58045-A45C-4856-AB6F-058CEC809BD5}" dt="2019-06-30T14:58:39.340" v="1029" actId="692"/>
          <ac:spMkLst>
            <pc:docMk/>
            <pc:sldMk cId="1048653640" sldId="917"/>
            <ac:spMk id="12" creationId="{A3751658-039E-4F78-9F35-EE37B1F63C43}"/>
          </ac:spMkLst>
        </pc:spChg>
        <pc:spChg chg="add del mod">
          <ac:chgData name=" " userId="d97562fd-b189-437e-b91d-de7b81e9769e" providerId="ADAL" clId="{2AE58045-A45C-4856-AB6F-058CEC809BD5}" dt="2019-06-30T14:28:02.452" v="258" actId="478"/>
          <ac:spMkLst>
            <pc:docMk/>
            <pc:sldMk cId="1048653640" sldId="917"/>
            <ac:spMk id="16" creationId="{238D36D5-8915-407E-B5D8-AF859E02CFB8}"/>
          </ac:spMkLst>
        </pc:spChg>
        <pc:spChg chg="add mod">
          <ac:chgData name=" " userId="d97562fd-b189-437e-b91d-de7b81e9769e" providerId="ADAL" clId="{2AE58045-A45C-4856-AB6F-058CEC809BD5}" dt="2019-06-30T15:06:17.167" v="1246" actId="20577"/>
          <ac:spMkLst>
            <pc:docMk/>
            <pc:sldMk cId="1048653640" sldId="917"/>
            <ac:spMk id="29" creationId="{21E76A9F-F781-4D8E-82E8-9A3C2856F3ED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0" creationId="{DA56113C-D7B8-4113-BA95-1A7857BBEE6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1" creationId="{3A4AFB6E-2420-4F31-AAE1-35C6A0EA6AAC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2" creationId="{C5D1B69A-56E3-4CF9-956D-D47CD6F74B14}"/>
          </ac:spMkLst>
        </pc:spChg>
        <pc:spChg chg="add mod">
          <ac:chgData name=" " userId="d97562fd-b189-437e-b91d-de7b81e9769e" providerId="ADAL" clId="{2AE58045-A45C-4856-AB6F-058CEC809BD5}" dt="2019-06-30T15:05:49.620" v="1223" actId="2057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 " userId="d97562fd-b189-437e-b91d-de7b81e9769e" providerId="ADAL" clId="{2AE58045-A45C-4856-AB6F-058CEC809BD5}" dt="2019-06-30T14:39:29.957" v="469" actId="1076"/>
          <ac:spMkLst>
            <pc:docMk/>
            <pc:sldMk cId="1048653640" sldId="917"/>
            <ac:spMk id="42" creationId="{A921318A-FB8C-41DB-A2D8-8C8AD3366024}"/>
          </ac:spMkLst>
        </pc:spChg>
        <pc:spChg chg="add mod">
          <ac:chgData name=" " userId="d97562fd-b189-437e-b91d-de7b81e9769e" providerId="ADAL" clId="{2AE58045-A45C-4856-AB6F-058CEC809BD5}" dt="2019-06-30T14:58:54.490" v="1031" actId="1076"/>
          <ac:spMkLst>
            <pc:docMk/>
            <pc:sldMk cId="1048653640" sldId="917"/>
            <ac:spMk id="43" creationId="{7315AD2D-CB25-43E0-80AA-6BB1F182B47E}"/>
          </ac:spMkLst>
        </pc:spChg>
        <pc:spChg chg="add del mod">
          <ac:chgData name=" " userId="d97562fd-b189-437e-b91d-de7b81e9769e" providerId="ADAL" clId="{2AE58045-A45C-4856-AB6F-058CEC809BD5}" dt="2019-06-30T14:40:30.883" v="506" actId="478"/>
          <ac:spMkLst>
            <pc:docMk/>
            <pc:sldMk cId="1048653640" sldId="917"/>
            <ac:spMk id="44" creationId="{F7DC7171-1E47-413F-BF8C-FC16B00B9BB9}"/>
          </ac:spMkLst>
        </pc:spChg>
        <pc:spChg chg="add mod">
          <ac:chgData name=" " userId="d97562fd-b189-437e-b91d-de7b81e9769e" providerId="ADAL" clId="{2AE58045-A45C-4856-AB6F-058CEC809BD5}" dt="2019-06-30T14:42:04.833" v="544" actId="207"/>
          <ac:spMkLst>
            <pc:docMk/>
            <pc:sldMk cId="1048653640" sldId="917"/>
            <ac:spMk id="45" creationId="{4E8E80C0-445B-42C1-88C2-09B63FD43D81}"/>
          </ac:spMkLst>
        </pc:spChg>
        <pc:spChg chg="add del mod">
          <ac:chgData name=" " userId="d97562fd-b189-437e-b91d-de7b81e9769e" providerId="ADAL" clId="{2AE58045-A45C-4856-AB6F-058CEC809BD5}" dt="2019-06-30T14:41:43.962" v="543" actId="478"/>
          <ac:spMkLst>
            <pc:docMk/>
            <pc:sldMk cId="1048653640" sldId="917"/>
            <ac:spMk id="46" creationId="{7082A716-9B76-4AC3-BB1F-5AAFAB32B364}"/>
          </ac:spMkLst>
        </pc:spChg>
        <pc:spChg chg="add mod">
          <ac:chgData name=" " userId="d97562fd-b189-437e-b91d-de7b81e9769e" providerId="ADAL" clId="{2AE58045-A45C-4856-AB6F-058CEC809BD5}" dt="2019-06-30T15:05:43.371" v="1219" actId="1076"/>
          <ac:spMkLst>
            <pc:docMk/>
            <pc:sldMk cId="1048653640" sldId="917"/>
            <ac:spMk id="47" creationId="{1FEC9179-D9E1-4B06-8DBC-6CB5E2C096E3}"/>
          </ac:spMkLst>
        </pc:spChg>
        <pc:cxnChg chg="add del mod">
          <ac:chgData name=" " userId="d97562fd-b189-437e-b91d-de7b81e9769e" providerId="ADAL" clId="{2AE58045-A45C-4856-AB6F-058CEC809BD5}" dt="2019-06-30T14:32:57.243" v="290" actId="478"/>
          <ac:cxnSpMkLst>
            <pc:docMk/>
            <pc:sldMk cId="1048653640" sldId="917"/>
            <ac:cxnSpMk id="14" creationId="{90E2AFBC-D492-48EF-82A2-FA34CF4BE6D7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19" creationId="{5EFBF3BA-289E-4705-9BBD-E3515AEC343A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1" creationId="{EF9D92AD-DB4E-45F1-A440-BDC561CD095D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4:59:10.571" v="1033" actId="692"/>
        <pc:sldMkLst>
          <pc:docMk/>
          <pc:sldMk cId="1308581208" sldId="919"/>
        </pc:sldMkLst>
        <pc:spChg chg="add del">
          <ac:chgData name=" " userId="d97562fd-b189-437e-b91d-de7b81e9769e" providerId="ADAL" clId="{2AE58045-A45C-4856-AB6F-058CEC809BD5}" dt="2019-06-30T14:54:31.085" v="872"/>
          <ac:spMkLst>
            <pc:docMk/>
            <pc:sldMk cId="1308581208" sldId="919"/>
            <ac:spMk id="2" creationId="{4DB00108-9070-487A-A6D7-62D00C41D92F}"/>
          </ac:spMkLst>
        </pc:spChg>
        <pc:spChg chg="mod">
          <ac:chgData name=" " userId="d97562fd-b189-437e-b91d-de7b81e9769e" providerId="ADAL" clId="{2AE58045-A45C-4856-AB6F-058CEC809BD5}" dt="2019-06-30T14:48:23.025" v="775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 " userId="d97562fd-b189-437e-b91d-de7b81e9769e" providerId="ADAL" clId="{2AE58045-A45C-4856-AB6F-058CEC809BD5}" dt="2019-06-30T14:42:35.730" v="559" actId="20577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 " userId="d97562fd-b189-437e-b91d-de7b81e9769e" providerId="ADAL" clId="{2AE58045-A45C-4856-AB6F-058CEC809BD5}" dt="2019-06-30T14:42:38.341" v="561" actId="20577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 " userId="d97562fd-b189-437e-b91d-de7b81e9769e" providerId="ADAL" clId="{2AE58045-A45C-4856-AB6F-058CEC809BD5}" dt="2019-06-30T14:45:00.023" v="651" actId="20577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 " userId="d97562fd-b189-437e-b91d-de7b81e9769e" providerId="ADAL" clId="{2AE58045-A45C-4856-AB6F-058CEC809BD5}" dt="2019-06-30T14:59:10.571" v="1033" actId="692"/>
          <ac:spMkLst>
            <pc:docMk/>
            <pc:sldMk cId="1308581208" sldId="919"/>
            <ac:spMk id="12" creationId="{A3751658-039E-4F78-9F35-EE37B1F63C43}"/>
          </ac:spMkLst>
        </pc:spChg>
        <pc:spChg chg="add">
          <ac:chgData name=" " userId="d97562fd-b189-437e-b91d-de7b81e9769e" providerId="ADAL" clId="{2AE58045-A45C-4856-AB6F-058CEC809BD5}" dt="2019-06-30T14:47:48.195" v="758"/>
          <ac:spMkLst>
            <pc:docMk/>
            <pc:sldMk cId="1308581208" sldId="919"/>
            <ac:spMk id="20" creationId="{D963BE24-1957-4EF1-BC96-7ECA3C20032D}"/>
          </ac:spMkLst>
        </pc:spChg>
        <pc:spChg chg="del">
          <ac:chgData name=" " userId="d97562fd-b189-437e-b91d-de7b81e9769e" providerId="ADAL" clId="{2AE58045-A45C-4856-AB6F-058CEC809BD5}" dt="2019-06-30T14:47:33.122" v="754" actId="478"/>
          <ac:spMkLst>
            <pc:docMk/>
            <pc:sldMk cId="1308581208" sldId="919"/>
            <ac:spMk id="29" creationId="{21E76A9F-F781-4D8E-82E8-9A3C2856F3ED}"/>
          </ac:spMkLst>
        </pc:spChg>
        <pc:spChg chg="mod">
          <ac:chgData name=" " userId="d97562fd-b189-437e-b91d-de7b81e9769e" providerId="ADAL" clId="{2AE58045-A45C-4856-AB6F-058CEC809BD5}" dt="2019-06-30T14:51:41.441" v="867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 " userId="d97562fd-b189-437e-b91d-de7b81e9769e" providerId="ADAL" clId="{2AE58045-A45C-4856-AB6F-058CEC809BD5}" dt="2019-06-30T14:45:17.120" v="657" actId="20577"/>
          <ac:spMkLst>
            <pc:docMk/>
            <pc:sldMk cId="1308581208" sldId="919"/>
            <ac:spMk id="31" creationId="{3A4AFB6E-2420-4F31-AAE1-35C6A0EA6AAC}"/>
          </ac:spMkLst>
        </pc:spChg>
        <pc:spChg chg="mod">
          <ac:chgData name=" " userId="d97562fd-b189-437e-b91d-de7b81e9769e" providerId="ADAL" clId="{2AE58045-A45C-4856-AB6F-058CEC809BD5}" dt="2019-06-30T14:45:23.949" v="659" actId="20577"/>
          <ac:spMkLst>
            <pc:docMk/>
            <pc:sldMk cId="1308581208" sldId="919"/>
            <ac:spMk id="32" creationId="{C5D1B69A-56E3-4CF9-956D-D47CD6F74B14}"/>
          </ac:spMkLst>
        </pc:spChg>
        <pc:spChg chg="mod">
          <ac:chgData name=" " userId="d97562fd-b189-437e-b91d-de7b81e9769e" providerId="ADAL" clId="{2AE58045-A45C-4856-AB6F-058CEC809BD5}" dt="2019-06-30T14:45:28.301" v="663" actId="20577"/>
          <ac:spMkLst>
            <pc:docMk/>
            <pc:sldMk cId="1308581208" sldId="919"/>
            <ac:spMk id="33" creationId="{482F9D97-5FCE-4022-9151-5B4C22194C34}"/>
          </ac:spMkLst>
        </pc:spChg>
        <pc:spChg chg="del">
          <ac:chgData name=" " userId="d97562fd-b189-437e-b91d-de7b81e9769e" providerId="ADAL" clId="{2AE58045-A45C-4856-AB6F-058CEC809BD5}" dt="2019-06-30T14:47:18.976" v="753" actId="478"/>
          <ac:spMkLst>
            <pc:docMk/>
            <pc:sldMk cId="1308581208" sldId="919"/>
            <ac:spMk id="36" creationId="{F6EA7B2C-F5CF-427F-853F-76DEB9F11016}"/>
          </ac:spMkLst>
        </pc:spChg>
        <pc:spChg chg="mod">
          <ac:chgData name=" " userId="d97562fd-b189-437e-b91d-de7b81e9769e" providerId="ADAL" clId="{2AE58045-A45C-4856-AB6F-058CEC809BD5}" dt="2019-06-30T14:43:47.740" v="616" actId="20577"/>
          <ac:spMkLst>
            <pc:docMk/>
            <pc:sldMk cId="1308581208" sldId="919"/>
            <ac:spMk id="45" creationId="{4E8E80C0-445B-42C1-88C2-09B63FD43D81}"/>
          </ac:spMkLst>
        </pc:spChg>
        <pc:cxnChg chg="add">
          <ac:chgData name=" " userId="d97562fd-b189-437e-b91d-de7b81e9769e" providerId="ADAL" clId="{2AE58045-A45C-4856-AB6F-058CEC809BD5}" dt="2019-06-30T14:47:48.195" v="758"/>
          <ac:cxnSpMkLst>
            <pc:docMk/>
            <pc:sldMk cId="1308581208" sldId="919"/>
            <ac:cxnSpMk id="22" creationId="{CA610456-62ED-4671-8DCB-9902937AE7B1}"/>
          </ac:cxnSpMkLst>
        </pc:cxnChg>
        <pc:cxnChg chg="del">
          <ac:chgData name=" " userId="d97562fd-b189-437e-b91d-de7b81e9769e" providerId="ADAL" clId="{2AE58045-A45C-4856-AB6F-058CEC809BD5}" dt="2019-06-30T14:47:41.458" v="757" actId="478"/>
          <ac:cxnSpMkLst>
            <pc:docMk/>
            <pc:sldMk cId="1308581208" sldId="919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5:07:54.703" v="1282" actId="1076"/>
        <pc:sldMkLst>
          <pc:docMk/>
          <pc:sldMk cId="1967228732" sldId="920"/>
        </pc:sldMkLst>
        <pc:spChg chg="mod">
          <ac:chgData name=" " userId="d97562fd-b189-437e-b91d-de7b81e9769e" providerId="ADAL" clId="{2AE58045-A45C-4856-AB6F-058CEC809BD5}" dt="2019-06-30T15:05:04.970" v="1194" actId="20577"/>
          <ac:spMkLst>
            <pc:docMk/>
            <pc:sldMk cId="1967228732" sldId="920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7" creationId="{85FF1EC7-D12F-43D9-B5B2-A842894C199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0" creationId="{5FD6FCE3-89A3-491D-B4AF-6877E3EE7029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1" creationId="{5256F428-8569-405E-B87E-1F5190C33D8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2" creationId="{A3751658-039E-4F78-9F35-EE37B1F63C43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20" creationId="{D963BE24-1957-4EF1-BC96-7ECA3C20032D}"/>
          </ac:spMkLst>
        </pc:spChg>
        <pc:spChg chg="add mod">
          <ac:chgData name=" " userId="d97562fd-b189-437e-b91d-de7b81e9769e" providerId="ADAL" clId="{2AE58045-A45C-4856-AB6F-058CEC809BD5}" dt="2019-06-30T14:55:49.396" v="980" actId="1076"/>
          <ac:spMkLst>
            <pc:docMk/>
            <pc:sldMk cId="1967228732" sldId="920"/>
            <ac:spMk id="24" creationId="{AF785164-C136-4750-AF4D-31D40E5F46CD}"/>
          </ac:spMkLst>
        </pc:spChg>
        <pc:spChg chg="add mod">
          <ac:chgData name=" " userId="d97562fd-b189-437e-b91d-de7b81e9769e" providerId="ADAL" clId="{2AE58045-A45C-4856-AB6F-058CEC809BD5}" dt="2019-06-30T14:55:52.835" v="981" actId="1076"/>
          <ac:spMkLst>
            <pc:docMk/>
            <pc:sldMk cId="1967228732" sldId="920"/>
            <ac:spMk id="25" creationId="{A2920E58-1E36-4A26-8953-989F7AAAEBC3}"/>
          </ac:spMkLst>
        </pc:spChg>
        <pc:spChg chg="add mod">
          <ac:chgData name=" " userId="d97562fd-b189-437e-b91d-de7b81e9769e" providerId="ADAL" clId="{2AE58045-A45C-4856-AB6F-058CEC809BD5}" dt="2019-06-30T14:55:55.869" v="983" actId="14100"/>
          <ac:spMkLst>
            <pc:docMk/>
            <pc:sldMk cId="1967228732" sldId="920"/>
            <ac:spMk id="26" creationId="{5A486A3F-9B0C-4AD9-BC46-45D5835587DE}"/>
          </ac:spMkLst>
        </pc:spChg>
        <pc:spChg chg="add mod">
          <ac:chgData name=" " userId="d97562fd-b189-437e-b91d-de7b81e9769e" providerId="ADAL" clId="{2AE58045-A45C-4856-AB6F-058CEC809BD5}" dt="2019-06-30T14:58:20.897" v="1026" actId="20577"/>
          <ac:spMkLst>
            <pc:docMk/>
            <pc:sldMk cId="1967228732" sldId="920"/>
            <ac:spMk id="27" creationId="{1E82FB31-C7CE-4B1B-A860-F77193F00E4F}"/>
          </ac:spMkLst>
        </pc:spChg>
        <pc:spChg chg="add mod">
          <ac:chgData name=" " userId="d97562fd-b189-437e-b91d-de7b81e9769e" providerId="ADAL" clId="{2AE58045-A45C-4856-AB6F-058CEC809BD5}" dt="2019-06-30T14:58:16.888" v="1022" actId="20577"/>
          <ac:spMkLst>
            <pc:docMk/>
            <pc:sldMk cId="1967228732" sldId="920"/>
            <ac:spMk id="28" creationId="{9A14DA89-CDB2-4CDA-91A4-2CA77CE8E36B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29" creationId="{30BDCC32-2C3F-4A95-B6C8-72E3D1950DF6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0" creationId="{DA56113C-D7B8-4113-BA95-1A7857BBEE6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1" creationId="{3A4AFB6E-2420-4F31-AAE1-35C6A0EA6AAC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2" creationId="{C5D1B69A-56E3-4CF9-956D-D47CD6F74B1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3" creationId="{482F9D97-5FCE-4022-9151-5B4C22194C34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34" creationId="{AB9F0DD2-EC10-4556-A77F-7268C3D984E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2" creationId="{A921318A-FB8C-41DB-A2D8-8C8AD336602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3" creationId="{7315AD2D-CB25-43E0-80AA-6BB1F182B47E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5" creationId="{4E8E80C0-445B-42C1-88C2-09B63FD43D81}"/>
          </ac:spMkLst>
        </pc:spChg>
        <pc:spChg chg="add mod">
          <ac:chgData name=" " userId="d97562fd-b189-437e-b91d-de7b81e9769e" providerId="ADAL" clId="{2AE58045-A45C-4856-AB6F-058CEC809BD5}" dt="2019-06-30T14:59:24.615" v="1034" actId="692"/>
          <ac:spMkLst>
            <pc:docMk/>
            <pc:sldMk cId="1967228732" sldId="920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0:07.850" v="1048" actId="20577"/>
          <ac:spMkLst>
            <pc:docMk/>
            <pc:sldMk cId="1967228732" sldId="920"/>
            <ac:spMk id="64" creationId="{276B4F72-6771-4F0D-B2C6-FF6698725D0E}"/>
          </ac:spMkLst>
        </pc:spChg>
        <pc:spChg chg="add mod">
          <ac:chgData name=" " userId="d97562fd-b189-437e-b91d-de7b81e9769e" providerId="ADAL" clId="{2AE58045-A45C-4856-AB6F-058CEC809BD5}" dt="2019-06-30T14:59:55.773" v="1042" actId="1076"/>
          <ac:spMkLst>
            <pc:docMk/>
            <pc:sldMk cId="1967228732" sldId="920"/>
            <ac:spMk id="65" creationId="{9EDFCCC9-E53E-4304-B36E-57267784C204}"/>
          </ac:spMkLst>
        </pc:spChg>
        <pc:spChg chg="add mod">
          <ac:chgData name=" " userId="d97562fd-b189-437e-b91d-de7b81e9769e" providerId="ADAL" clId="{2AE58045-A45C-4856-AB6F-058CEC809BD5}" dt="2019-06-30T15:00:27.801" v="1060" actId="20577"/>
          <ac:spMkLst>
            <pc:docMk/>
            <pc:sldMk cId="1967228732" sldId="920"/>
            <ac:spMk id="66" creationId="{AB489FD6-9E0B-4F06-A07A-0CF38420AEDC}"/>
          </ac:spMkLst>
        </pc:spChg>
        <pc:spChg chg="add mod">
          <ac:chgData name=" " userId="d97562fd-b189-437e-b91d-de7b81e9769e" providerId="ADAL" clId="{2AE58045-A45C-4856-AB6F-058CEC809BD5}" dt="2019-06-30T15:01:08.043" v="1072" actId="1076"/>
          <ac:spMkLst>
            <pc:docMk/>
            <pc:sldMk cId="1967228732" sldId="920"/>
            <ac:spMk id="67" creationId="{7A428521-90F6-49E4-B6A0-AF0DB57E3A59}"/>
          </ac:spMkLst>
        </pc:spChg>
        <pc:spChg chg="add del">
          <ac:chgData name=" " userId="d97562fd-b189-437e-b91d-de7b81e9769e" providerId="ADAL" clId="{2AE58045-A45C-4856-AB6F-058CEC809BD5}" dt="2019-06-30T15:01:39.215" v="1084"/>
          <ac:spMkLst>
            <pc:docMk/>
            <pc:sldMk cId="1967228732" sldId="920"/>
            <ac:spMk id="68" creationId="{DF70385B-0F1F-4CEC-9CC3-E51914F4CFE7}"/>
          </ac:spMkLst>
        </pc:spChg>
        <pc:spChg chg="add del mod">
          <ac:chgData name=" " userId="d97562fd-b189-437e-b91d-de7b81e9769e" providerId="ADAL" clId="{2AE58045-A45C-4856-AB6F-058CEC809BD5}" dt="2019-06-30T15:07:04.361" v="1247" actId="478"/>
          <ac:spMkLst>
            <pc:docMk/>
            <pc:sldMk cId="1967228732" sldId="920"/>
            <ac:spMk id="69" creationId="{79FC0A22-66C6-41C1-929B-D461A82430A0}"/>
          </ac:spMkLst>
        </pc:spChg>
        <pc:spChg chg="add mod">
          <ac:chgData name=" " userId="d97562fd-b189-437e-b91d-de7b81e9769e" providerId="ADAL" clId="{2AE58045-A45C-4856-AB6F-058CEC809BD5}" dt="2019-06-30T15:07:23.750" v="1255" actId="1076"/>
          <ac:spMkLst>
            <pc:docMk/>
            <pc:sldMk cId="1967228732" sldId="920"/>
            <ac:spMk id="70" creationId="{E5F710D5-1B2E-41D1-94CC-AB9941802E3A}"/>
          </ac:spMkLst>
        </pc:spChg>
        <pc:spChg chg="add mod">
          <ac:chgData name=" " userId="d97562fd-b189-437e-b91d-de7b81e9769e" providerId="ADAL" clId="{2AE58045-A45C-4856-AB6F-058CEC809BD5}" dt="2019-06-30T15:07:41.136" v="1277" actId="1076"/>
          <ac:spMkLst>
            <pc:docMk/>
            <pc:sldMk cId="1967228732" sldId="920"/>
            <ac:spMk id="71" creationId="{508F08A9-272F-4020-8D24-ADC37006816D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2" creationId="{0DD6E607-03D4-42AA-AEDF-A26F4CB75FC9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3" creationId="{D2CAF388-E30C-4B37-BF24-4086FF3CEF47}"/>
          </ac:spMkLst>
        </pc:spChg>
        <pc:cxnChg chg="add mod">
          <ac:chgData name=" " userId="d97562fd-b189-437e-b91d-de7b81e9769e" providerId="ADAL" clId="{2AE58045-A45C-4856-AB6F-058CEC809BD5}" dt="2019-06-30T14:57:21.025" v="1005" actId="1076"/>
          <ac:cxnSpMkLst>
            <pc:docMk/>
            <pc:sldMk cId="1967228732" sldId="920"/>
            <ac:cxnSpMk id="3" creationId="{3E71DCF3-F831-429A-8DA3-6AD4C4117619}"/>
          </ac:cxnSpMkLst>
        </pc:cxnChg>
        <pc:cxnChg chg="add mod">
          <ac:chgData name=" " userId="d97562fd-b189-437e-b91d-de7b81e9769e" providerId="ADAL" clId="{2AE58045-A45C-4856-AB6F-058CEC809BD5}" dt="2019-06-30T14:58:03.136" v="1017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del mod">
          <ac:chgData name=" " userId="d97562fd-b189-437e-b91d-de7b81e9769e" providerId="ADAL" clId="{2AE58045-A45C-4856-AB6F-058CEC809BD5}" dt="2019-06-30T14:57:08.440" v="1002" actId="478"/>
          <ac:cxnSpMkLst>
            <pc:docMk/>
            <pc:sldMk cId="1967228732" sldId="920"/>
            <ac:cxnSpMk id="9" creationId="{C576F143-C55D-48CA-B7E7-5B74CE25FEA1}"/>
          </ac:cxnSpMkLst>
        </pc:cxnChg>
        <pc:cxnChg chg="add del mod">
          <ac:chgData name=" " userId="d97562fd-b189-437e-b91d-de7b81e9769e" providerId="ADAL" clId="{2AE58045-A45C-4856-AB6F-058CEC809BD5}" dt="2019-06-30T14:57:09.364" v="1003" actId="478"/>
          <ac:cxnSpMkLst>
            <pc:docMk/>
            <pc:sldMk cId="1967228732" sldId="920"/>
            <ac:cxnSpMk id="14" creationId="{521E062A-1042-4806-A381-EDD163E08506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19" creationId="{5EFBF3BA-289E-4705-9BBD-E3515AEC343A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1" creationId="{EF9D92AD-DB4E-45F1-A440-BDC561CD095D}"/>
          </ac:cxnSpMkLst>
        </pc:cxnChg>
        <pc:cxnChg chg="del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2" creationId="{CA610456-62ED-4671-8DCB-9902937AE7B1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57:34.674" v="1009" actId="14100"/>
          <ac:cxnSpMkLst>
            <pc:docMk/>
            <pc:sldMk cId="1967228732" sldId="920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4:58:05.839" v="1018" actId="14100"/>
          <ac:cxnSpMkLst>
            <pc:docMk/>
            <pc:sldMk cId="1967228732" sldId="920"/>
            <ac:cxnSpMk id="41" creationId="{594F2A0E-4F37-4434-BD5E-BCE29C6C9489}"/>
          </ac:cxnSpMkLst>
        </pc:cxnChg>
        <pc:cxnChg chg="add mod">
          <ac:chgData name=" " userId="d97562fd-b189-437e-b91d-de7b81e9769e" providerId="ADAL" clId="{2AE58045-A45C-4856-AB6F-058CEC809BD5}" dt="2019-06-30T14:57:47.944" v="1014" actId="14100"/>
          <ac:cxnSpMkLst>
            <pc:docMk/>
            <pc:sldMk cId="1967228732" sldId="920"/>
            <ac:cxnSpMk id="46" creationId="{979ABE3F-7E91-489E-AD14-41D29902D78A}"/>
          </ac:cxnSpMkLst>
        </pc:cxnChg>
        <pc:cxnChg chg="add mod">
          <ac:chgData name=" " userId="d97562fd-b189-437e-b91d-de7b81e9769e" providerId="ADAL" clId="{2AE58045-A45C-4856-AB6F-058CEC809BD5}" dt="2019-06-30T14:57:59.672" v="1016" actId="14100"/>
          <ac:cxnSpMkLst>
            <pc:docMk/>
            <pc:sldMk cId="1967228732" sldId="920"/>
            <ac:cxnSpMk id="50" creationId="{2FEA49B6-B8B5-4302-B680-D8D23188450A}"/>
          </ac:cxnSpMkLst>
        </pc:cxnChg>
        <pc:cxnChg chg="add mod">
          <ac:chgData name=" " userId="d97562fd-b189-437e-b91d-de7b81e9769e" providerId="ADAL" clId="{2AE58045-A45C-4856-AB6F-058CEC809BD5}" dt="2019-06-30T14:59:30.460" v="1035" actId="11529"/>
          <ac:cxnSpMkLst>
            <pc:docMk/>
            <pc:sldMk cId="1967228732" sldId="920"/>
            <ac:cxnSpMk id="56" creationId="{40E9B7B7-6E0A-4102-87D8-40E906DDE99B}"/>
          </ac:cxnSpMkLst>
        </pc:cxnChg>
        <pc:cxnChg chg="add mod">
          <ac:chgData name=" " userId="d97562fd-b189-437e-b91d-de7b81e9769e" providerId="ADAL" clId="{2AE58045-A45C-4856-AB6F-058CEC809BD5}" dt="2019-06-30T14:59:38.845" v="1038" actId="14100"/>
          <ac:cxnSpMkLst>
            <pc:docMk/>
            <pc:sldMk cId="1967228732" sldId="920"/>
            <ac:cxnSpMk id="58" creationId="{B2283D53-2B46-47DC-BDDC-3EF9A2E5E4BD}"/>
          </ac:cxnSpMkLst>
        </pc:cxnChg>
        <pc:cxnChg chg="add mod">
          <ac:chgData name=" " userId="d97562fd-b189-437e-b91d-de7b81e9769e" providerId="ADAL" clId="{2AE58045-A45C-4856-AB6F-058CEC809BD5}" dt="2019-06-30T14:59:47.180" v="1040" actId="14100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addSp modSp add">
        <pc:chgData name=" " userId="d97562fd-b189-437e-b91d-de7b81e9769e" providerId="ADAL" clId="{2AE58045-A45C-4856-AB6F-058CEC809BD5}" dt="2019-06-30T15:08:42.768" v="1293" actId="1076"/>
        <pc:sldMkLst>
          <pc:docMk/>
          <pc:sldMk cId="3650522842" sldId="921"/>
        </pc:sldMkLst>
        <pc:spChg chg="add mod">
          <ac:chgData name=" " userId="d97562fd-b189-437e-b91d-de7b81e9769e" providerId="ADAL" clId="{2AE58045-A45C-4856-AB6F-058CEC809BD5}" dt="2019-06-30T15:03:59.624" v="1125" actId="1035"/>
          <ac:spMkLst>
            <pc:docMk/>
            <pc:sldMk cId="3650522842" sldId="921"/>
            <ac:spMk id="22" creationId="{78A885AC-8B2D-4F1C-9FCB-2C920765390A}"/>
          </ac:spMkLst>
        </pc:spChg>
        <pc:spChg chg="add mod">
          <ac:chgData name=" " userId="d97562fd-b189-437e-b91d-de7b81e9769e" providerId="ADAL" clId="{2AE58045-A45C-4856-AB6F-058CEC809BD5}" dt="2019-06-30T15:02:15.208" v="1096" actId="1076"/>
          <ac:spMkLst>
            <pc:docMk/>
            <pc:sldMk cId="3650522842" sldId="921"/>
            <ac:spMk id="23" creationId="{B52BE515-606F-44F1-AFDE-9727CA273C21}"/>
          </ac:spMkLst>
        </pc:spChg>
        <pc:spChg chg="add mod">
          <ac:chgData name=" " userId="d97562fd-b189-437e-b91d-de7b81e9769e" providerId="ADAL" clId="{2AE58045-A45C-4856-AB6F-058CEC809BD5}" dt="2019-06-30T15:02:44.425" v="1106" actId="1036"/>
          <ac:spMkLst>
            <pc:docMk/>
            <pc:sldMk cId="3650522842" sldId="921"/>
            <ac:spMk id="29" creationId="{5B560F00-CBDF-4B77-8101-EE4D9084746B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1" creationId="{94153085-3E72-4DF4-BD69-2BC1BF937813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2" creationId="{9E5E4F52-369A-4FB5-9662-3B2CF3727438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3" creationId="{CE19706E-CB32-44EB-8530-170F3959A364}"/>
          </ac:spMkLst>
        </pc:spChg>
        <pc:spChg chg="mod">
          <ac:chgData name=" " userId="d97562fd-b189-437e-b91d-de7b81e9769e" providerId="ADAL" clId="{2AE58045-A45C-4856-AB6F-058CEC809BD5}" dt="2019-06-30T15:02:29.674" v="1099" actId="1035"/>
          <ac:spMkLst>
            <pc:docMk/>
            <pc:sldMk cId="3650522842" sldId="921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8:15.585" v="1285" actId="20577"/>
          <ac:spMkLst>
            <pc:docMk/>
            <pc:sldMk cId="3650522842" sldId="921"/>
            <ac:spMk id="55" creationId="{8A686954-5CAA-4C84-88CA-A74B871779CD}"/>
          </ac:spMkLst>
        </pc:spChg>
        <pc:spChg chg="add mod">
          <ac:chgData name=" " userId="d97562fd-b189-437e-b91d-de7b81e9769e" providerId="ADAL" clId="{2AE58045-A45C-4856-AB6F-058CEC809BD5}" dt="2019-06-30T15:08:24.095" v="1288" actId="1076"/>
          <ac:spMkLst>
            <pc:docMk/>
            <pc:sldMk cId="3650522842" sldId="921"/>
            <ac:spMk id="57" creationId="{45B7A18F-6645-42C2-9B04-BE0D4E9391CE}"/>
          </ac:spMkLst>
        </pc:spChg>
        <pc:spChg chg="add mod">
          <ac:chgData name=" " userId="d97562fd-b189-437e-b91d-de7b81e9769e" providerId="ADAL" clId="{2AE58045-A45C-4856-AB6F-058CEC809BD5}" dt="2019-06-30T15:08:26.367" v="1290" actId="20577"/>
          <ac:spMkLst>
            <pc:docMk/>
            <pc:sldMk cId="3650522842" sldId="921"/>
            <ac:spMk id="59" creationId="{D2AF802E-D0DA-4AD7-A677-3AC765412FD6}"/>
          </ac:spMkLst>
        </pc:spChg>
        <pc:spChg chg="add mod">
          <ac:chgData name=" " userId="d97562fd-b189-437e-b91d-de7b81e9769e" providerId="ADAL" clId="{2AE58045-A45C-4856-AB6F-058CEC809BD5}" dt="2019-06-30T15:08:42.768" v="1293" actId="1076"/>
          <ac:spMkLst>
            <pc:docMk/>
            <pc:sldMk cId="3650522842" sldId="921"/>
            <ac:spMk id="60" creationId="{A8CBDD32-CFFD-4BBB-B94D-AE9ECFC2C568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5" creationId="{9EDFCCC9-E53E-4304-B36E-57267784C204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7" creationId="{7A428521-90F6-49E4-B6A0-AF0DB57E3A59}"/>
          </ac:spMkLst>
        </pc:spChg>
        <pc:cxnChg chg="mod">
          <ac:chgData name=" " userId="d97562fd-b189-437e-b91d-de7b81e9769e" providerId="ADAL" clId="{2AE58045-A45C-4856-AB6F-058CEC809BD5}" dt="2019-06-30T15:03:34.071" v="1119" actId="14100"/>
          <ac:cxnSpMkLst>
            <pc:docMk/>
            <pc:sldMk cId="3650522842" sldId="921"/>
            <ac:cxnSpMk id="6" creationId="{7C37217F-DB77-47DA-B95F-27481B44C2C1}"/>
          </ac:cxnSpMkLst>
        </pc:cxnChg>
        <pc:cxnChg chg="add 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7" creationId="{1874070B-BCC4-45B8-A770-D5760EEEC25D}"/>
          </ac:cxnSpMkLst>
        </pc:cxnChg>
        <pc:cxnChg chg="add 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10" creationId="{7DF1E899-76B8-42A8-8099-F2AB5C12D178}"/>
          </ac:cxnSpMkLst>
        </pc:cxnChg>
        <pc:cxnChg chg="add mod">
          <ac:chgData name=" " userId="d97562fd-b189-437e-b91d-de7b81e9769e" providerId="ADAL" clId="{2AE58045-A45C-4856-AB6F-058CEC809BD5}" dt="2019-06-30T15:03:04.128" v="1110" actId="14100"/>
          <ac:cxnSpMkLst>
            <pc:docMk/>
            <pc:sldMk cId="3650522842" sldId="921"/>
            <ac:cxnSpMk id="12" creationId="{A91D8BA4-927A-4DA8-B2EE-288251299B54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14" creationId="{64F48AAA-E549-4FE1-9120-D074B8ADC818}"/>
          </ac:cxnSpMkLst>
        </pc:cxnChg>
        <pc:cxnChg chg="add mod">
          <ac:chgData name=" " userId="d97562fd-b189-437e-b91d-de7b81e9769e" providerId="ADAL" clId="{2AE58045-A45C-4856-AB6F-058CEC809BD5}" dt="2019-06-30T15:03:44.807" v="1120" actId="11529"/>
          <ac:cxnSpMkLst>
            <pc:docMk/>
            <pc:sldMk cId="3650522842" sldId="921"/>
            <ac:cxnSpMk id="34" creationId="{266D5F9B-0CFF-4BAC-B043-D2C1F9748125}"/>
          </ac:cxnSpMkLst>
        </pc:cxnChg>
        <pc:cxnChg chg="add mod">
          <ac:chgData name=" " userId="d97562fd-b189-437e-b91d-de7b81e9769e" providerId="ADAL" clId="{2AE58045-A45C-4856-AB6F-058CEC809BD5}" dt="2019-06-30T15:03:50.360" v="1121" actId="11529"/>
          <ac:cxnSpMkLst>
            <pc:docMk/>
            <pc:sldMk cId="3650522842" sldId="921"/>
            <ac:cxnSpMk id="36" creationId="{4069BEA0-9FB2-426B-903F-D8CF7528A49B}"/>
          </ac:cxnSpMkLst>
        </pc:cxnChg>
        <pc:cxnChg chg="mod">
          <ac:chgData name=" " userId="d97562fd-b189-437e-b91d-de7b81e9769e" providerId="ADAL" clId="{2AE58045-A45C-4856-AB6F-058CEC809BD5}" dt="2019-06-30T15:03:29.488" v="1118" actId="14100"/>
          <ac:cxnSpMkLst>
            <pc:docMk/>
            <pc:sldMk cId="3650522842" sldId="921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39" creationId="{D7BD1D7A-F74A-4221-B31D-37136143EBF4}"/>
          </ac:cxnSpMkLst>
        </pc:cxnChg>
        <pc:cxnChg chg="mod">
          <ac:chgData name=" " userId="d97562fd-b189-437e-b91d-de7b81e9769e" providerId="ADAL" clId="{2AE58045-A45C-4856-AB6F-058CEC809BD5}" dt="2019-06-30T15:03:26.935" v="1117" actId="14100"/>
          <ac:cxnSpMkLst>
            <pc:docMk/>
            <pc:sldMk cId="3650522842" sldId="921"/>
            <ac:cxnSpMk id="41" creationId="{594F2A0E-4F37-4434-BD5E-BCE29C6C9489}"/>
          </ac:cxnSpMkLst>
        </pc:cxnChg>
        <pc:cxnChg chg="mod">
          <ac:chgData name=" " userId="d97562fd-b189-437e-b91d-de7b81e9769e" providerId="ADAL" clId="{2AE58045-A45C-4856-AB6F-058CEC809BD5}" dt="2019-06-30T15:03:22.368" v="1116" actId="14100"/>
          <ac:cxnSpMkLst>
            <pc:docMk/>
            <pc:sldMk cId="3650522842" sldId="921"/>
            <ac:cxnSpMk id="50" creationId="{2FEA49B6-B8B5-4302-B680-D8D23188450A}"/>
          </ac:cxnSpMkLst>
        </pc:cxnChg>
        <pc:cxnChg chg="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56" creationId="{40E9B7B7-6E0A-4102-87D8-40E906DDE99B}"/>
          </ac:cxnSpMkLst>
        </pc:cxnChg>
        <pc:cxnChg chg="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58" creationId="{B2283D53-2B46-47DC-BDDC-3EF9A2E5E4BD}"/>
          </ac:cxnSpMkLst>
        </pc:cxnChg>
        <pc:cxnChg chg="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62" creationId="{0DC0EE32-A1E0-4AC7-9783-701FD5B2FD18}"/>
          </ac:cxnSpMkLst>
        </pc:cxnChg>
      </pc:sldChg>
      <pc:sldChg chg="modSp add">
        <pc:chgData name=" " userId="d97562fd-b189-437e-b91d-de7b81e9769e" providerId="ADAL" clId="{2AE58045-A45C-4856-AB6F-058CEC809BD5}" dt="2019-06-30T15:12:31.012" v="1301"/>
        <pc:sldMkLst>
          <pc:docMk/>
          <pc:sldMk cId="39968583" sldId="922"/>
        </pc:sldMkLst>
        <pc:spChg chg="mod">
          <ac:chgData name=" " userId="d97562fd-b189-437e-b91d-de7b81e9769e" providerId="ADAL" clId="{2AE58045-A45C-4856-AB6F-058CEC809BD5}" dt="2019-06-30T15:12:29.155" v="1300" actId="20577"/>
          <ac:spMkLst>
            <pc:docMk/>
            <pc:sldMk cId="39968583" sldId="922"/>
            <ac:spMk id="2" creationId="{3FF856C7-D5C4-49DD-92D3-D3EBBAD0AAE9}"/>
          </ac:spMkLst>
        </pc:spChg>
        <pc:spChg chg="mod">
          <ac:chgData name=" " userId="d97562fd-b189-437e-b91d-de7b81e9769e" providerId="ADAL" clId="{2AE58045-A45C-4856-AB6F-058CEC809BD5}" dt="2019-06-30T15:12:31.012" v="1301"/>
          <ac:spMkLst>
            <pc:docMk/>
            <pc:sldMk cId="39968583" sldId="922"/>
            <ac:spMk id="5" creationId="{BB242A62-3A6D-4A8D-9EFC-6309F1A1F6D6}"/>
          </ac:spMkLst>
        </pc:spChg>
      </pc:sldChg>
      <pc:sldChg chg="addSp delSp modSp add">
        <pc:chgData name=" " userId="d97562fd-b189-437e-b91d-de7b81e9769e" providerId="ADAL" clId="{2AE58045-A45C-4856-AB6F-058CEC809BD5}" dt="2019-06-30T15:19:20.665" v="1488" actId="114"/>
        <pc:sldMkLst>
          <pc:docMk/>
          <pc:sldMk cId="908598368" sldId="923"/>
        </pc:sldMkLst>
        <pc:spChg chg="add mod">
          <ac:chgData name=" " userId="d97562fd-b189-437e-b91d-de7b81e9769e" providerId="ADAL" clId="{2AE58045-A45C-4856-AB6F-058CEC809BD5}" dt="2019-06-30T15:17:45.654" v="1364" actId="1076"/>
          <ac:spMkLst>
            <pc:docMk/>
            <pc:sldMk cId="908598368" sldId="923"/>
            <ac:spMk id="2" creationId="{2043C767-F0BE-4F90-8C60-48AB8CE1749B}"/>
          </ac:spMkLst>
        </pc:spChg>
        <pc:spChg chg="mod">
          <ac:chgData name=" " userId="d97562fd-b189-437e-b91d-de7b81e9769e" providerId="ADAL" clId="{2AE58045-A45C-4856-AB6F-058CEC809BD5}" dt="2019-06-30T15:19:20.665" v="1488" actId="114"/>
          <ac:spMkLst>
            <pc:docMk/>
            <pc:sldMk cId="908598368" sldId="923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2" creationId="{78A885AC-8B2D-4F1C-9FCB-2C920765390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3" creationId="{B52BE515-606F-44F1-AFDE-9727CA273C21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4" creationId="{AF785164-C136-4750-AF4D-31D40E5F46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5" creationId="{A2920E58-1E36-4A26-8953-989F7AAAEBC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6" creationId="{5A486A3F-9B0C-4AD9-BC46-45D5835587D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7" creationId="{1E82FB31-C7CE-4B1B-A860-F77193F00E4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8" creationId="{9A14DA89-CDB2-4CDA-91A4-2CA77CE8E36B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9" creationId="{5B560F00-CBDF-4B77-8101-EE4D9084746B}"/>
          </ac:spMkLst>
        </pc:spChg>
        <pc:spChg chg="add mod ord">
          <ac:chgData name=" " userId="d97562fd-b189-437e-b91d-de7b81e9769e" providerId="ADAL" clId="{2AE58045-A45C-4856-AB6F-058CEC809BD5}" dt="2019-06-30T15:17:33.149" v="1359" actId="207"/>
          <ac:spMkLst>
            <pc:docMk/>
            <pc:sldMk cId="908598368" sldId="923"/>
            <ac:spMk id="42" creationId="{C018CB7E-84F6-4D60-A79B-8BB85E81559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1" creationId="{94153085-3E72-4DF4-BD69-2BC1BF93781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2" creationId="{9E5E4F52-369A-4FB5-9662-3B2CF372743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3" creationId="{CE19706E-CB32-44EB-8530-170F3959A36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4" creationId="{8DF70A59-E775-4EDE-8975-246F8C3CE41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5" creationId="{8A686954-5CAA-4C84-88CA-A74B871779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7" creationId="{45B7A18F-6645-42C2-9B04-BE0D4E9391C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9" creationId="{D2AF802E-D0DA-4AD7-A677-3AC765412FD6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0" creationId="{A8CBDD32-CFFD-4BBB-B94D-AE9ECFC2C56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4" creationId="{276B4F72-6771-4F0D-B2C6-FF6698725D0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5" creationId="{9EDFCCC9-E53E-4304-B36E-57267784C20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6" creationId="{AB489FD6-9E0B-4F06-A07A-0CF38420AEDC}"/>
          </ac:spMkLst>
        </pc:spChg>
        <pc:picChg chg="add mod">
          <ac:chgData name=" " userId="d97562fd-b189-437e-b91d-de7b81e9769e" providerId="ADAL" clId="{2AE58045-A45C-4856-AB6F-058CEC809BD5}" dt="2019-06-30T15:16:51.355" v="1338" actId="1076"/>
          <ac:picMkLst>
            <pc:docMk/>
            <pc:sldMk cId="908598368" sldId="923"/>
            <ac:picMk id="1026" creationId="{C1331D86-B755-4994-A60D-168883BC5F8A}"/>
          </ac:picMkLst>
        </pc:pic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" creationId="{3E71DCF3-F831-429A-8DA3-6AD4C411761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" creationId="{7C37217F-DB77-47DA-B95F-27481B44C2C1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7" creationId="{1874070B-BCC4-45B8-A770-D5760EEEC25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0" creationId="{7DF1E899-76B8-42A8-8099-F2AB5C12D17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2" creationId="{A91D8BA4-927A-4DA8-B2EE-288251299B5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4" creationId="{64F48AAA-E549-4FE1-9120-D074B8ADC81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4" creationId="{266D5F9B-0CFF-4BAC-B043-D2C1F9748125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6" creationId="{4069BEA0-9FB2-426B-903F-D8CF7528A4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8" creationId="{497EE15C-7522-4A06-9263-7B29ECB7055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9" creationId="{D7BD1D7A-F74A-4221-B31D-37136143EBF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1" creationId="{594F2A0E-4F37-4434-BD5E-BCE29C6C948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6" creationId="{979ABE3F-7E91-489E-AD14-41D29902D78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0" creationId="{2FEA49B6-B8B5-4302-B680-D8D23188450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6" creationId="{40E9B7B7-6E0A-4102-87D8-40E906DDE9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8" creationId="{B2283D53-2B46-47DC-BDDC-3EF9A2E5E4B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2" creationId="{0DC0EE32-A1E0-4AC7-9783-701FD5B2FD18}"/>
          </ac:cxnSpMkLst>
        </pc:cxn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5088D689-ADDA-4DE1-AE34-7B595784E5D2}" dt="2019-06-30T08:36:01.128" v="1322" actId="6549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6-30T08:36:01.128" v="1322" actId="6549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1608F0D3-D4AE-4D9B-B4D7-003F08F7A21C}"/>
    <pc:docChg chg="undo custSel addSld delSld modSld sldOrd">
      <pc:chgData name="dgreipl" userId="d97562fd-b189-437e-b91d-de7b81e9769e" providerId="ADAL" clId="{1608F0D3-D4AE-4D9B-B4D7-003F08F7A21C}" dt="2019-11-04T10:46:22.799" v="1619" actId="1076"/>
      <pc:docMkLst>
        <pc:docMk/>
      </pc:docMkLst>
      <pc:sldChg chg="modSp">
        <pc:chgData name="dgreipl" userId="d97562fd-b189-437e-b91d-de7b81e9769e" providerId="ADAL" clId="{1608F0D3-D4AE-4D9B-B4D7-003F08F7A21C}" dt="2019-11-04T10:14:32.835" v="1550" actId="20577"/>
        <pc:sldMkLst>
          <pc:docMk/>
          <pc:sldMk cId="2823202252" sldId="915"/>
        </pc:sldMkLst>
        <pc:spChg chg="mod">
          <ac:chgData name="dgreipl" userId="d97562fd-b189-437e-b91d-de7b81e9769e" providerId="ADAL" clId="{1608F0D3-D4AE-4D9B-B4D7-003F08F7A21C}" dt="2019-11-04T10:14:32.835" v="155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1608F0D3-D4AE-4D9B-B4D7-003F08F7A21C}" dt="2019-10-27T09:37:34.623" v="13" actId="2696"/>
        <pc:sldMkLst>
          <pc:docMk/>
          <pc:sldMk cId="1048653640" sldId="917"/>
        </pc:sldMkLst>
      </pc:sldChg>
      <pc:sldChg chg="del">
        <pc:chgData name="dgreipl" userId="d97562fd-b189-437e-b91d-de7b81e9769e" providerId="ADAL" clId="{1608F0D3-D4AE-4D9B-B4D7-003F08F7A21C}" dt="2019-10-27T09:36:50.189" v="6" actId="2696"/>
        <pc:sldMkLst>
          <pc:docMk/>
          <pc:sldMk cId="1308581208" sldId="919"/>
        </pc:sldMkLst>
      </pc:sldChg>
      <pc:sldChg chg="addSp delSp modSp ord">
        <pc:chgData name="dgreipl" userId="d97562fd-b189-437e-b91d-de7b81e9769e" providerId="ADAL" clId="{1608F0D3-D4AE-4D9B-B4D7-003F08F7A21C}" dt="2019-11-04T10:46:22.799" v="1619" actId="1076"/>
        <pc:sldMkLst>
          <pc:docMk/>
          <pc:sldMk cId="1967228732" sldId="920"/>
        </pc:sldMkLst>
        <pc:spChg chg="add mod">
          <ac:chgData name="dgreipl" userId="d97562fd-b189-437e-b91d-de7b81e9769e" providerId="ADAL" clId="{1608F0D3-D4AE-4D9B-B4D7-003F08F7A21C}" dt="2019-10-27T09:37:59.812" v="18"/>
          <ac:spMkLst>
            <pc:docMk/>
            <pc:sldMk cId="1967228732" sldId="920"/>
            <ac:spMk id="2" creationId="{6BF0BD63-C2E5-4ECC-B842-95479224DA8B}"/>
          </ac:spMkLst>
        </pc:spChg>
        <pc:spChg chg="mod">
          <ac:chgData name="dgreipl" userId="d97562fd-b189-437e-b91d-de7b81e9769e" providerId="ADAL" clId="{1608F0D3-D4AE-4D9B-B4D7-003F08F7A21C}" dt="2019-11-04T10:46:16.656" v="1618" actId="20577"/>
          <ac:spMkLst>
            <pc:docMk/>
            <pc:sldMk cId="1967228732" sldId="920"/>
            <ac:spMk id="4" creationId="{5B4BEF00-943B-4FFD-B991-1A26B18A92A5}"/>
          </ac:spMkLst>
        </pc:spChg>
        <pc:spChg chg="add del mod">
          <ac:chgData name="dgreipl" userId="d97562fd-b189-437e-b91d-de7b81e9769e" providerId="ADAL" clId="{1608F0D3-D4AE-4D9B-B4D7-003F08F7A21C}" dt="2019-11-04T10:45:47.299" v="1610" actId="478"/>
          <ac:spMkLst>
            <pc:docMk/>
            <pc:sldMk cId="1967228732" sldId="920"/>
            <ac:spMk id="5" creationId="{B7DECC65-1B5E-4A0E-B3C1-3E99C4D62D64}"/>
          </ac:spMkLst>
        </pc:spChg>
        <pc:spChg chg="add del mod">
          <ac:chgData name="dgreipl" userId="d97562fd-b189-437e-b91d-de7b81e9769e" providerId="ADAL" clId="{1608F0D3-D4AE-4D9B-B4D7-003F08F7A21C}" dt="2019-11-04T10:45:43.750" v="1608" actId="478"/>
          <ac:spMkLst>
            <pc:docMk/>
            <pc:sldMk cId="1967228732" sldId="920"/>
            <ac:spMk id="8" creationId="{857D5B82-2FC9-4FDC-A29A-3072ABD10C30}"/>
          </ac:spMkLst>
        </pc:spChg>
        <pc:spChg chg="add del mod">
          <ac:chgData name="dgreipl" userId="d97562fd-b189-437e-b91d-de7b81e9769e" providerId="ADAL" clId="{1608F0D3-D4AE-4D9B-B4D7-003F08F7A21C}" dt="2019-11-04T10:45:50.155" v="1611" actId="478"/>
          <ac:spMkLst>
            <pc:docMk/>
            <pc:sldMk cId="1967228732" sldId="920"/>
            <ac:spMk id="14" creationId="{638E0BD6-ACDC-449B-9FC5-C5EC945C8D94}"/>
          </ac:spMkLst>
        </pc:spChg>
        <pc:spChg chg="add del mod">
          <ac:chgData name="dgreipl" userId="d97562fd-b189-437e-b91d-de7b81e9769e" providerId="ADAL" clId="{1608F0D3-D4AE-4D9B-B4D7-003F08F7A21C}" dt="2019-11-04T10:45:21.876" v="1600" actId="478"/>
          <ac:spMkLst>
            <pc:docMk/>
            <pc:sldMk cId="1967228732" sldId="920"/>
            <ac:spMk id="29" creationId="{7E0C2B21-B328-4783-92BB-FFEDFF2B7FD2}"/>
          </ac:spMkLst>
        </pc:spChg>
        <pc:spChg chg="add mod">
          <ac:chgData name="dgreipl" userId="d97562fd-b189-437e-b91d-de7b81e9769e" providerId="ADAL" clId="{1608F0D3-D4AE-4D9B-B4D7-003F08F7A21C}" dt="2019-10-27T09:38:19.312" v="23" actId="1076"/>
          <ac:spMkLst>
            <pc:docMk/>
            <pc:sldMk cId="1967228732" sldId="920"/>
            <ac:spMk id="30" creationId="{3DA3DD11-1158-4C0C-A44C-AA3E45ADD318}"/>
          </ac:spMkLst>
        </pc:spChg>
        <pc:spChg chg="add mod">
          <ac:chgData name="dgreipl" userId="d97562fd-b189-437e-b91d-de7b81e9769e" providerId="ADAL" clId="{1608F0D3-D4AE-4D9B-B4D7-003F08F7A21C}" dt="2019-10-27T10:02:57.688" v="1306" actId="1076"/>
          <ac:spMkLst>
            <pc:docMk/>
            <pc:sldMk cId="1967228732" sldId="920"/>
            <ac:spMk id="31" creationId="{381C2435-214E-48F6-A25C-2B325F86321C}"/>
          </ac:spMkLst>
        </pc:spChg>
        <pc:spChg chg="add mod">
          <ac:chgData name="dgreipl" userId="d97562fd-b189-437e-b91d-de7b81e9769e" providerId="ADAL" clId="{1608F0D3-D4AE-4D9B-B4D7-003F08F7A21C}" dt="2019-11-04T10:46:08.172" v="1616" actId="313"/>
          <ac:spMkLst>
            <pc:docMk/>
            <pc:sldMk cId="1967228732" sldId="920"/>
            <ac:spMk id="32" creationId="{2856BFAB-6390-425D-B7DB-473C160E82FC}"/>
          </ac:spMkLst>
        </pc:spChg>
        <pc:spChg chg="add mod">
          <ac:chgData name="dgreipl" userId="d97562fd-b189-437e-b91d-de7b81e9769e" providerId="ADAL" clId="{1608F0D3-D4AE-4D9B-B4D7-003F08F7A21C}" dt="2019-11-04T10:46:22.799" v="1619" actId="1076"/>
          <ac:spMkLst>
            <pc:docMk/>
            <pc:sldMk cId="1967228732" sldId="920"/>
            <ac:spMk id="39" creationId="{78644B82-056E-468F-B3A3-3021156D8A8A}"/>
          </ac:spMkLst>
        </pc:spChg>
        <pc:spChg chg="add del mod">
          <ac:chgData name="dgreipl" userId="d97562fd-b189-437e-b91d-de7b81e9769e" providerId="ADAL" clId="{1608F0D3-D4AE-4D9B-B4D7-003F08F7A21C}" dt="2019-11-04T10:45:23.812" v="1601" actId="478"/>
          <ac:spMkLst>
            <pc:docMk/>
            <pc:sldMk cId="1967228732" sldId="920"/>
            <ac:spMk id="47" creationId="{3BB6450C-6CD9-4862-99EE-CADEF9AE0300}"/>
          </ac:spMkLst>
        </pc:spChg>
        <pc:spChg chg="del mod">
          <ac:chgData name="dgreipl" userId="d97562fd-b189-437e-b91d-de7b81e9769e" providerId="ADAL" clId="{1608F0D3-D4AE-4D9B-B4D7-003F08F7A21C}" dt="2019-10-27T09:42:27.226" v="234" actId="478"/>
          <ac:spMkLst>
            <pc:docMk/>
            <pc:sldMk cId="1967228732" sldId="920"/>
            <ac:spMk id="54" creationId="{8DF70A59-E775-4EDE-8975-246F8C3CE41A}"/>
          </ac:spMkLst>
        </pc:spChg>
        <pc:spChg chg="del">
          <ac:chgData name="dgreipl" userId="d97562fd-b189-437e-b91d-de7b81e9769e" providerId="ADAL" clId="{1608F0D3-D4AE-4D9B-B4D7-003F08F7A21C}" dt="2019-10-27T09:37:41.909" v="15" actId="478"/>
          <ac:spMkLst>
            <pc:docMk/>
            <pc:sldMk cId="1967228732" sldId="920"/>
            <ac:spMk id="65" creationId="{9EDFCCC9-E53E-4304-B36E-57267784C204}"/>
          </ac:spMkLst>
        </pc:spChg>
        <pc:spChg chg="del">
          <ac:chgData name="dgreipl" userId="d97562fd-b189-437e-b91d-de7b81e9769e" providerId="ADAL" clId="{1608F0D3-D4AE-4D9B-B4D7-003F08F7A21C}" dt="2019-10-27T09:37:39.957" v="14" actId="478"/>
          <ac:spMkLst>
            <pc:docMk/>
            <pc:sldMk cId="1967228732" sldId="920"/>
            <ac:spMk id="66" creationId="{AB489FD6-9E0B-4F06-A07A-0CF38420AEDC}"/>
          </ac:spMkLst>
        </pc:spChg>
        <pc:spChg chg="del">
          <ac:chgData name="dgreipl" userId="d97562fd-b189-437e-b91d-de7b81e9769e" providerId="ADAL" clId="{1608F0D3-D4AE-4D9B-B4D7-003F08F7A21C}" dt="2019-10-27T09:37:21.540" v="12" actId="478"/>
          <ac:spMkLst>
            <pc:docMk/>
            <pc:sldMk cId="1967228732" sldId="920"/>
            <ac:spMk id="67" creationId="{7A428521-90F6-49E4-B6A0-AF0DB57E3A5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0" creationId="{E5F710D5-1B2E-41D1-94CC-AB9941802E3A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1" creationId="{508F08A9-272F-4020-8D24-ADC37006816D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2" creationId="{0DD6E607-03D4-42AA-AEDF-A26F4CB75FC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3" creationId="{D2CAF388-E30C-4B37-BF24-4086FF3CEF47}"/>
          </ac:spMkLst>
        </pc:spChg>
        <pc:cxnChg chg="mod">
          <ac:chgData name="dgreipl" userId="d97562fd-b189-437e-b91d-de7b81e9769e" providerId="ADAL" clId="{1608F0D3-D4AE-4D9B-B4D7-003F08F7A21C}" dt="2019-10-27T10:04:21.472" v="1355" actId="1076"/>
          <ac:cxnSpMkLst>
            <pc:docMk/>
            <pc:sldMk cId="1967228732" sldId="920"/>
            <ac:cxnSpMk id="6" creationId="{7C37217F-DB77-47DA-B95F-27481B44C2C1}"/>
          </ac:cxnSpMkLst>
        </pc:cxnChg>
        <pc:cxnChg chg="add mod">
          <ac:chgData name="dgreipl" userId="d97562fd-b189-437e-b91d-de7b81e9769e" providerId="ADAL" clId="{1608F0D3-D4AE-4D9B-B4D7-003F08F7A21C}" dt="2019-10-27T09:42:13.148" v="230" actId="14100"/>
          <ac:cxnSpMkLst>
            <pc:docMk/>
            <pc:sldMk cId="1967228732" sldId="920"/>
            <ac:cxnSpMk id="7" creationId="{5F72CF1C-4EEE-4325-BE9B-F09170F2C70E}"/>
          </ac:cxnSpMkLst>
        </pc:cxnChg>
        <pc:cxnChg chg="add mod">
          <ac:chgData name="dgreipl" userId="d97562fd-b189-437e-b91d-de7b81e9769e" providerId="ADAL" clId="{1608F0D3-D4AE-4D9B-B4D7-003F08F7A21C}" dt="2019-11-04T10:45:32.847" v="1605" actId="14100"/>
          <ac:cxnSpMkLst>
            <pc:docMk/>
            <pc:sldMk cId="1967228732" sldId="920"/>
            <ac:cxnSpMk id="9" creationId="{80A3BBEB-C6EB-49F1-ABDE-31B271396FB1}"/>
          </ac:cxnSpMkLst>
        </pc:cxnChg>
        <pc:cxnChg chg="add mod">
          <ac:chgData name="dgreipl" userId="d97562fd-b189-437e-b91d-de7b81e9769e" providerId="ADAL" clId="{1608F0D3-D4AE-4D9B-B4D7-003F08F7A21C}" dt="2019-10-27T09:42:07.220" v="228" actId="11529"/>
          <ac:cxnSpMkLst>
            <pc:docMk/>
            <pc:sldMk cId="1967228732" sldId="920"/>
            <ac:cxnSpMk id="16" creationId="{1E919B19-6B60-478F-8FA7-1518C5D6AD92}"/>
          </ac:cxnSpMkLst>
        </pc:cxnChg>
        <pc:cxnChg chg="del mod">
          <ac:chgData name="dgreipl" userId="d97562fd-b189-437e-b91d-de7b81e9769e" providerId="ADAL" clId="{1608F0D3-D4AE-4D9B-B4D7-003F08F7A21C}" dt="2019-10-27T09:37:07.908" v="9" actId="478"/>
          <ac:cxnSpMkLst>
            <pc:docMk/>
            <pc:sldMk cId="1967228732" sldId="920"/>
            <ac:cxnSpMk id="41" creationId="{594F2A0E-4F37-4434-BD5E-BCE29C6C9489}"/>
          </ac:cxnSpMkLst>
        </pc:cxnChg>
        <pc:cxnChg chg="del mod">
          <ac:chgData name="dgreipl" userId="d97562fd-b189-437e-b91d-de7b81e9769e" providerId="ADAL" clId="{1608F0D3-D4AE-4D9B-B4D7-003F08F7A21C}" dt="2019-10-27T09:37:12.052" v="10" actId="478"/>
          <ac:cxnSpMkLst>
            <pc:docMk/>
            <pc:sldMk cId="1967228732" sldId="920"/>
            <ac:cxnSpMk id="50" creationId="{2FEA49B6-B8B5-4302-B680-D8D23188450A}"/>
          </ac:cxnSpMkLst>
        </pc:cxnChg>
        <pc:cxnChg chg="mod">
          <ac:chgData name="dgreipl" userId="d97562fd-b189-437e-b91d-de7b81e9769e" providerId="ADAL" clId="{1608F0D3-D4AE-4D9B-B4D7-003F08F7A21C}" dt="2019-11-04T10:45:36.128" v="1606" actId="14100"/>
          <ac:cxnSpMkLst>
            <pc:docMk/>
            <pc:sldMk cId="1967228732" sldId="920"/>
            <ac:cxnSpMk id="56" creationId="{40E9B7B7-6E0A-4102-87D8-40E906DDE99B}"/>
          </ac:cxnSpMkLst>
        </pc:cxnChg>
        <pc:cxnChg chg="mod">
          <ac:chgData name="dgreipl" userId="d97562fd-b189-437e-b91d-de7b81e9769e" providerId="ADAL" clId="{1608F0D3-D4AE-4D9B-B4D7-003F08F7A21C}" dt="2019-11-04T10:45:30.440" v="1604" actId="14100"/>
          <ac:cxnSpMkLst>
            <pc:docMk/>
            <pc:sldMk cId="1967228732" sldId="920"/>
            <ac:cxnSpMk id="58" creationId="{B2283D53-2B46-47DC-BDDC-3EF9A2E5E4BD}"/>
          </ac:cxnSpMkLst>
        </pc:cxnChg>
        <pc:cxnChg chg="del mod">
          <ac:chgData name="dgreipl" userId="d97562fd-b189-437e-b91d-de7b81e9769e" providerId="ADAL" clId="{1608F0D3-D4AE-4D9B-B4D7-003F08F7A21C}" dt="2019-11-04T10:45:25.562" v="1602" actId="478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del">
        <pc:chgData name="dgreipl" userId="d97562fd-b189-437e-b91d-de7b81e9769e" providerId="ADAL" clId="{1608F0D3-D4AE-4D9B-B4D7-003F08F7A21C}" dt="2019-10-27T10:00:59.909" v="1302" actId="2696"/>
        <pc:sldMkLst>
          <pc:docMk/>
          <pc:sldMk cId="3650522842" sldId="921"/>
        </pc:sldMkLst>
      </pc:sldChg>
      <pc:sldChg chg="del">
        <pc:chgData name="dgreipl" userId="d97562fd-b189-437e-b91d-de7b81e9769e" providerId="ADAL" clId="{1608F0D3-D4AE-4D9B-B4D7-003F08F7A21C}" dt="2019-10-27T10:01:04.528" v="1304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1608F0D3-D4AE-4D9B-B4D7-003F08F7A21C}" dt="2019-10-27T10:01:03.279" v="1303" actId="2696"/>
        <pc:sldMkLst>
          <pc:docMk/>
          <pc:sldMk cId="908598368" sldId="923"/>
        </pc:sldMkLst>
      </pc:sldChg>
      <pc:sldChg chg="del">
        <pc:chgData name="dgreipl" userId="d97562fd-b189-437e-b91d-de7b81e9769e" providerId="ADAL" clId="{1608F0D3-D4AE-4D9B-B4D7-003F08F7A21C}" dt="2019-10-27T09:36:51.519" v="7" actId="2696"/>
        <pc:sldMkLst>
          <pc:docMk/>
          <pc:sldMk cId="3601272471" sldId="924"/>
        </pc:sldMkLst>
      </pc:sldChg>
      <pc:sldChg chg="del">
        <pc:chgData name="dgreipl" userId="d97562fd-b189-437e-b91d-de7b81e9769e" providerId="ADAL" clId="{1608F0D3-D4AE-4D9B-B4D7-003F08F7A21C}" dt="2019-10-27T10:00:54.846" v="1301" actId="2696"/>
        <pc:sldMkLst>
          <pc:docMk/>
          <pc:sldMk cId="131099275" sldId="925"/>
        </pc:sldMkLst>
      </pc:sldChg>
      <pc:sldChg chg="addSp delSp modSp add">
        <pc:chgData name="dgreipl" userId="d97562fd-b189-437e-b91d-de7b81e9769e" providerId="ADAL" clId="{1608F0D3-D4AE-4D9B-B4D7-003F08F7A21C}" dt="2019-11-04T10:41:19.387" v="1579" actId="20577"/>
        <pc:sldMkLst>
          <pc:docMk/>
          <pc:sldMk cId="3248160063" sldId="926"/>
        </pc:sldMkLst>
        <pc:spChg chg="mod">
          <ac:chgData name="dgreipl" userId="d97562fd-b189-437e-b91d-de7b81e9769e" providerId="ADAL" clId="{1608F0D3-D4AE-4D9B-B4D7-003F08F7A21C}" dt="2019-11-03T11:30:27.673" v="1484" actId="20577"/>
          <ac:spMkLst>
            <pc:docMk/>
            <pc:sldMk cId="3248160063" sldId="926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1-04T10:41:19.387" v="1579" actId="20577"/>
          <ac:spMkLst>
            <pc:docMk/>
            <pc:sldMk cId="3248160063" sldId="926"/>
            <ac:spMk id="5" creationId="{89E0ABA4-A7F7-494A-B52C-797095687F2D}"/>
          </ac:spMkLst>
        </pc:spChg>
        <pc:spChg chg="add del">
          <ac:chgData name="dgreipl" userId="d97562fd-b189-437e-b91d-de7b81e9769e" providerId="ADAL" clId="{1608F0D3-D4AE-4D9B-B4D7-003F08F7A21C}" dt="2019-10-27T10:04:26.900" v="1358"/>
          <ac:spMkLst>
            <pc:docMk/>
            <pc:sldMk cId="3248160063" sldId="926"/>
            <ac:spMk id="7" creationId="{AFFEACFA-9094-4EE7-BEF2-66BE68FD0981}"/>
          </ac:spMkLst>
        </pc:spChg>
        <pc:spChg chg="add del">
          <ac:chgData name="dgreipl" userId="d97562fd-b189-437e-b91d-de7b81e9769e" providerId="ADAL" clId="{1608F0D3-D4AE-4D9B-B4D7-003F08F7A21C}" dt="2019-10-27T10:04:26.900" v="1358"/>
          <ac:spMkLst>
            <pc:docMk/>
            <pc:sldMk cId="3248160063" sldId="926"/>
            <ac:spMk id="8" creationId="{87DE0FC9-F466-412A-BAF2-A43FC38B5BF0}"/>
          </ac:spMkLst>
        </pc:spChg>
        <pc:picChg chg="add del mod">
          <ac:chgData name="dgreipl" userId="d97562fd-b189-437e-b91d-de7b81e9769e" providerId="ADAL" clId="{1608F0D3-D4AE-4D9B-B4D7-003F08F7A21C}" dt="2019-10-27T10:04:24.310" v="1356" actId="478"/>
          <ac:picMkLst>
            <pc:docMk/>
            <pc:sldMk cId="3248160063" sldId="926"/>
            <ac:picMk id="6" creationId="{4C51FF19-3AC5-4B6D-83E8-F5CD8084AB19}"/>
          </ac:picMkLst>
        </pc:picChg>
        <pc:picChg chg="add mod">
          <ac:chgData name="dgreipl" userId="d97562fd-b189-437e-b91d-de7b81e9769e" providerId="ADAL" clId="{1608F0D3-D4AE-4D9B-B4D7-003F08F7A21C}" dt="2019-11-03T11:29:55.272" v="1400" actId="1076"/>
          <ac:picMkLst>
            <pc:docMk/>
            <pc:sldMk cId="3248160063" sldId="926"/>
            <ac:picMk id="9" creationId="{36C98FB7-3C9B-472C-8230-1AA2CED3C5D8}"/>
          </ac:picMkLst>
        </pc:picChg>
      </pc:sldChg>
      <pc:sldChg chg="addSp delSp modSp add">
        <pc:chgData name="dgreipl" userId="d97562fd-b189-437e-b91d-de7b81e9769e" providerId="ADAL" clId="{1608F0D3-D4AE-4D9B-B4D7-003F08F7A21C}" dt="2019-11-04T10:45:10.728" v="1599" actId="20577"/>
        <pc:sldMkLst>
          <pc:docMk/>
          <pc:sldMk cId="3196105633" sldId="927"/>
        </pc:sldMkLst>
        <pc:spChg chg="mod">
          <ac:chgData name="dgreipl" userId="d97562fd-b189-437e-b91d-de7b81e9769e" providerId="ADAL" clId="{1608F0D3-D4AE-4D9B-B4D7-003F08F7A21C}" dt="2019-10-27T09:51:35.717" v="920" actId="20577"/>
          <ac:spMkLst>
            <pc:docMk/>
            <pc:sldMk cId="3196105633" sldId="927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1-03T11:31:16.985" v="1522" actId="1076"/>
          <ac:spMkLst>
            <pc:docMk/>
            <pc:sldMk cId="3196105633" sldId="927"/>
            <ac:spMk id="4" creationId="{094E8B10-2029-4631-8A2D-D8D90AEFAC53}"/>
          </ac:spMkLst>
        </pc:spChg>
        <pc:spChg chg="mod">
          <ac:chgData name="dgreipl" userId="d97562fd-b189-437e-b91d-de7b81e9769e" providerId="ADAL" clId="{1608F0D3-D4AE-4D9B-B4D7-003F08F7A21C}" dt="2019-11-03T11:30:56.361" v="1501" actId="20577"/>
          <ac:spMkLst>
            <pc:docMk/>
            <pc:sldMk cId="3196105633" sldId="927"/>
            <ac:spMk id="5" creationId="{89E0ABA4-A7F7-494A-B52C-797095687F2D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7" creationId="{6197FE8F-47CC-47CF-8225-DCD0B1B44480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8" creationId="{9C24FDC4-4F7F-4EA3-91EF-E59AB6C22F27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9" creationId="{1F79477B-0C02-4899-B419-26C827F79B12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10" creationId="{A42F3B5F-6E97-41AA-9007-0EBFF5876A5F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11" creationId="{28D0C60E-D739-46C2-B75D-7C7108257243}"/>
          </ac:spMkLst>
        </pc:spChg>
        <pc:spChg chg="add del mod">
          <ac:chgData name="dgreipl" userId="d97562fd-b189-437e-b91d-de7b81e9769e" providerId="ADAL" clId="{1608F0D3-D4AE-4D9B-B4D7-003F08F7A21C}" dt="2019-10-27T10:06:28.165" v="1397" actId="478"/>
          <ac:spMkLst>
            <pc:docMk/>
            <pc:sldMk cId="3196105633" sldId="927"/>
            <ac:spMk id="19" creationId="{485F33FE-AC90-469B-924C-E6B27280DF6D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20" creationId="{8FE3957F-90A8-4FAC-B762-40A66B3510D6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21" creationId="{7A108EB7-26D3-47DB-BB4A-8E5FACB6AA00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22" creationId="{4EAA4785-D536-4A6B-B1BE-211B8019E763}"/>
          </ac:spMkLst>
        </pc:spChg>
        <pc:spChg chg="add mod">
          <ac:chgData name="dgreipl" userId="d97562fd-b189-437e-b91d-de7b81e9769e" providerId="ADAL" clId="{1608F0D3-D4AE-4D9B-B4D7-003F08F7A21C}" dt="2019-11-04T10:45:02.601" v="1594" actId="122"/>
          <ac:spMkLst>
            <pc:docMk/>
            <pc:sldMk cId="3196105633" sldId="927"/>
            <ac:spMk id="25" creationId="{AD401DA2-3E19-4697-A08F-A60B8A549D8C}"/>
          </ac:spMkLst>
        </pc:spChg>
        <pc:spChg chg="add mod">
          <ac:chgData name="dgreipl" userId="d97562fd-b189-437e-b91d-de7b81e9769e" providerId="ADAL" clId="{1608F0D3-D4AE-4D9B-B4D7-003F08F7A21C}" dt="2019-11-03T11:31:16.560" v="1521" actId="1076"/>
          <ac:spMkLst>
            <pc:docMk/>
            <pc:sldMk cId="3196105633" sldId="927"/>
            <ac:spMk id="26" creationId="{CEEFED80-A275-4F95-B175-DF0A8DC724FD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28" creationId="{C26FB65A-63AD-4A8C-AE9A-FC6202BFEF4B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30" creationId="{135C66DA-DEF1-49C1-BA01-6D33D5ED15DA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31" creationId="{404C4C28-47FD-42FD-92DE-2A07FC8D7E4B}"/>
          </ac:spMkLst>
        </pc:spChg>
        <pc:spChg chg="add del mod">
          <ac:chgData name="dgreipl" userId="d97562fd-b189-437e-b91d-de7b81e9769e" providerId="ADAL" clId="{1608F0D3-D4AE-4D9B-B4D7-003F08F7A21C}" dt="2019-11-04T10:45:04.695" v="1595" actId="478"/>
          <ac:spMkLst>
            <pc:docMk/>
            <pc:sldMk cId="3196105633" sldId="927"/>
            <ac:spMk id="33" creationId="{31781A20-E87A-4769-ABF5-C60C0F2C5EF9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34" creationId="{F1AB6459-D9CD-4C73-975C-DB0A12FE3DA7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36" creationId="{87CF867E-8E3F-4C7E-B780-E5AEBF087B23}"/>
          </ac:spMkLst>
        </pc:spChg>
        <pc:spChg chg="add mod">
          <ac:chgData name="dgreipl" userId="d97562fd-b189-437e-b91d-de7b81e9769e" providerId="ADAL" clId="{1608F0D3-D4AE-4D9B-B4D7-003F08F7A21C}" dt="2019-11-03T11:31:02.076" v="1502" actId="1076"/>
          <ac:spMkLst>
            <pc:docMk/>
            <pc:sldMk cId="3196105633" sldId="927"/>
            <ac:spMk id="37" creationId="{9FDC2D47-C8CE-4B21-A222-44CA1FD1F5A5}"/>
          </ac:spMkLst>
        </pc:spChg>
        <pc:spChg chg="add mod">
          <ac:chgData name="dgreipl" userId="d97562fd-b189-437e-b91d-de7b81e9769e" providerId="ADAL" clId="{1608F0D3-D4AE-4D9B-B4D7-003F08F7A21C}" dt="2019-11-04T10:45:10.728" v="1599" actId="20577"/>
          <ac:spMkLst>
            <pc:docMk/>
            <pc:sldMk cId="3196105633" sldId="927"/>
            <ac:spMk id="38" creationId="{DB4CCB4E-6833-4460-9E2E-D85C5FEDEF24}"/>
          </ac:spMkLst>
        </pc:spChg>
        <pc:picChg chg="del">
          <ac:chgData name="dgreipl" userId="d97562fd-b189-437e-b91d-de7b81e9769e" providerId="ADAL" clId="{1608F0D3-D4AE-4D9B-B4D7-003F08F7A21C}" dt="2019-10-27T09:52:33.268" v="1077" actId="478"/>
          <ac:picMkLst>
            <pc:docMk/>
            <pc:sldMk cId="3196105633" sldId="927"/>
            <ac:picMk id="6" creationId="{4C51FF19-3AC5-4B6D-83E8-F5CD8084AB19}"/>
          </ac:picMkLst>
        </pc:pic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2" creationId="{47173E98-DD16-40A2-8D1C-9DDE7A0300E2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3" creationId="{0A7D2719-2C27-4F01-AF4E-071F4CE0E448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4" creationId="{B60BF2CB-C4F2-4018-AD8A-1A2F2950A39B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5" creationId="{8886306A-824E-4021-B7B9-94BC4278144A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6" creationId="{3F5029FE-50B8-43E5-BCBF-5654F179D4DD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7" creationId="{3C691339-AA27-4C8F-B986-757BC77361F9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18" creationId="{77B041D5-C736-4202-91E1-EFF9043D1F22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23" creationId="{12898EC0-7476-4096-BF76-571119CE2547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24" creationId="{1621C662-2A9A-456C-8317-5100487B0578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29" creationId="{6E04359D-4867-4571-A051-19E7AB5E9C38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43" creationId="{38BCA10C-EF23-42F2-9A24-7F15ABBB9F34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48" creationId="{B7C43F73-FEE4-46A2-BAC2-BDC483AC950C}"/>
          </ac:cxnSpMkLst>
        </pc:cxnChg>
        <pc:cxnChg chg="add del mod">
          <ac:chgData name="dgreipl" userId="d97562fd-b189-437e-b91d-de7b81e9769e" providerId="ADAL" clId="{1608F0D3-D4AE-4D9B-B4D7-003F08F7A21C}" dt="2019-10-27T09:55:08.647" v="1123" actId="478"/>
          <ac:cxnSpMkLst>
            <pc:docMk/>
            <pc:sldMk cId="3196105633" sldId="927"/>
            <ac:cxnSpMk id="55" creationId="{0038EA83-005F-4DF8-8FFA-637873C1DDD4}"/>
          </ac:cxnSpMkLst>
        </pc:cxnChg>
        <pc:cxnChg chg="add mod">
          <ac:chgData name="dgreipl" userId="d97562fd-b189-437e-b91d-de7b81e9769e" providerId="ADAL" clId="{1608F0D3-D4AE-4D9B-B4D7-003F08F7A21C}" dt="2019-11-03T11:31:02.076" v="1502" actId="1076"/>
          <ac:cxnSpMkLst>
            <pc:docMk/>
            <pc:sldMk cId="3196105633" sldId="927"/>
            <ac:cxnSpMk id="58" creationId="{464A69AD-BBDF-4031-B3C3-31080006A08B}"/>
          </ac:cxnSpMkLst>
        </pc:cxnChg>
      </pc:sldChg>
      <pc:sldChg chg="addSp delSp modSp add del">
        <pc:chgData name="dgreipl" userId="d97562fd-b189-437e-b91d-de7b81e9769e" providerId="ADAL" clId="{1608F0D3-D4AE-4D9B-B4D7-003F08F7A21C}" dt="2019-10-27T10:00:52.165" v="1300" actId="2696"/>
        <pc:sldMkLst>
          <pc:docMk/>
          <pc:sldMk cId="647766138" sldId="928"/>
        </pc:sldMkLst>
        <pc:spChg chg="mod">
          <ac:chgData name="dgreipl" userId="d97562fd-b189-437e-b91d-de7b81e9769e" providerId="ADAL" clId="{1608F0D3-D4AE-4D9B-B4D7-003F08F7A21C}" dt="2019-10-27T09:55:46.282" v="1137" actId="20577"/>
          <ac:spMkLst>
            <pc:docMk/>
            <pc:sldMk cId="647766138" sldId="928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6:57.235" v="1274" actId="27636"/>
          <ac:spMkLst>
            <pc:docMk/>
            <pc:sldMk cId="647766138" sldId="928"/>
            <ac:spMk id="5" creationId="{89E0ABA4-A7F7-494A-B52C-797095687F2D}"/>
          </ac:spMkLst>
        </pc:spChg>
        <pc:spChg chg="del">
          <ac:chgData name="dgreipl" userId="d97562fd-b189-437e-b91d-de7b81e9769e" providerId="ADAL" clId="{1608F0D3-D4AE-4D9B-B4D7-003F08F7A21C}" dt="2019-10-27T09:57:00.376" v="1275" actId="478"/>
          <ac:spMkLst>
            <pc:docMk/>
            <pc:sldMk cId="647766138" sldId="928"/>
            <ac:spMk id="19" creationId="{485F33FE-AC90-469B-924C-E6B27280DF6D}"/>
          </ac:spMkLst>
        </pc:spChg>
        <pc:cxnChg chg="mod">
          <ac:chgData name="dgreipl" userId="d97562fd-b189-437e-b91d-de7b81e9769e" providerId="ADAL" clId="{1608F0D3-D4AE-4D9B-B4D7-003F08F7A21C}" dt="2019-10-27T09:58:46.258" v="1296" actId="14100"/>
          <ac:cxnSpMkLst>
            <pc:docMk/>
            <pc:sldMk cId="647766138" sldId="928"/>
            <ac:cxnSpMk id="13" creationId="{0A7D2719-2C27-4F01-AF4E-071F4CE0E448}"/>
          </ac:cxnSpMkLst>
        </pc:cxnChg>
        <pc:cxnChg chg="mod">
          <ac:chgData name="dgreipl" userId="d97562fd-b189-437e-b91d-de7b81e9769e" providerId="ADAL" clId="{1608F0D3-D4AE-4D9B-B4D7-003F08F7A21C}" dt="2019-10-27T09:59:16.388" v="1299" actId="14100"/>
          <ac:cxnSpMkLst>
            <pc:docMk/>
            <pc:sldMk cId="647766138" sldId="928"/>
            <ac:cxnSpMk id="14" creationId="{B60BF2CB-C4F2-4018-AD8A-1A2F2950A39B}"/>
          </ac:cxnSpMkLst>
        </pc:cxnChg>
        <pc:cxnChg chg="mod">
          <ac:chgData name="dgreipl" userId="d97562fd-b189-437e-b91d-de7b81e9769e" providerId="ADAL" clId="{1608F0D3-D4AE-4D9B-B4D7-003F08F7A21C}" dt="2019-10-27T09:58:34.332" v="1291" actId="14100"/>
          <ac:cxnSpMkLst>
            <pc:docMk/>
            <pc:sldMk cId="647766138" sldId="928"/>
            <ac:cxnSpMk id="23" creationId="{12898EC0-7476-4096-BF76-571119CE2547}"/>
          </ac:cxnSpMkLst>
        </pc:cxnChg>
        <pc:cxnChg chg="mod">
          <ac:chgData name="dgreipl" userId="d97562fd-b189-437e-b91d-de7b81e9769e" providerId="ADAL" clId="{1608F0D3-D4AE-4D9B-B4D7-003F08F7A21C}" dt="2019-10-27T09:58:42.555" v="1295" actId="14100"/>
          <ac:cxnSpMkLst>
            <pc:docMk/>
            <pc:sldMk cId="647766138" sldId="928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0-27T09:58:01.460" v="1284" actId="108"/>
          <ac:cxnSpMkLst>
            <pc:docMk/>
            <pc:sldMk cId="647766138" sldId="928"/>
            <ac:cxnSpMk id="32" creationId="{F54F2AC9-F4DF-4FC2-81F9-07E879BC61FC}"/>
          </ac:cxnSpMkLst>
        </pc:cxnChg>
        <pc:cxnChg chg="add mod">
          <ac:chgData name="dgreipl" userId="d97562fd-b189-437e-b91d-de7b81e9769e" providerId="ADAL" clId="{1608F0D3-D4AE-4D9B-B4D7-003F08F7A21C}" dt="2019-10-27T09:58:12.811" v="1286" actId="11529"/>
          <ac:cxnSpMkLst>
            <pc:docMk/>
            <pc:sldMk cId="647766138" sldId="928"/>
            <ac:cxnSpMk id="37" creationId="{7E5C3CF4-C0F8-4DAC-AE81-0148094C039E}"/>
          </ac:cxnSpMkLst>
        </pc:cxnChg>
        <pc:cxnChg chg="add mod">
          <ac:chgData name="dgreipl" userId="d97562fd-b189-437e-b91d-de7b81e9769e" providerId="ADAL" clId="{1608F0D3-D4AE-4D9B-B4D7-003F08F7A21C}" dt="2019-10-27T09:58:30.628" v="1289" actId="14100"/>
          <ac:cxnSpMkLst>
            <pc:docMk/>
            <pc:sldMk cId="647766138" sldId="928"/>
            <ac:cxnSpMk id="38" creationId="{35001410-7702-4AF6-91C4-C208999CAACD}"/>
          </ac:cxnSpMkLst>
        </pc:cxnChg>
        <pc:cxnChg chg="add mod">
          <ac:chgData name="dgreipl" userId="d97562fd-b189-437e-b91d-de7b81e9769e" providerId="ADAL" clId="{1608F0D3-D4AE-4D9B-B4D7-003F08F7A21C}" dt="2019-10-27T09:59:09.444" v="1298" actId="14100"/>
          <ac:cxnSpMkLst>
            <pc:docMk/>
            <pc:sldMk cId="647766138" sldId="928"/>
            <ac:cxnSpMk id="51" creationId="{A5226B3D-3BA6-436F-A10A-5DCBBCF70B9F}"/>
          </ac:cxnSpMkLst>
        </pc:cxn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ieter" userId="d97562fd-b189-437e-b91d-de7b81e9769e" providerId="ADAL" clId="{72BBA117-EE83-45AD-A14B-2726C7791447}"/>
    <pc:docChg chg="custSel addSld delSld modSld">
      <pc:chgData name="Dieter" userId="d97562fd-b189-437e-b91d-de7b81e9769e" providerId="ADAL" clId="{72BBA117-EE83-45AD-A14B-2726C7791447}" dt="2020-12-12T11:23:15.552" v="75"/>
      <pc:docMkLst>
        <pc:docMk/>
      </pc:docMkLst>
      <pc:sldChg chg="modSp mod">
        <pc:chgData name="Dieter" userId="d97562fd-b189-437e-b91d-de7b81e9769e" providerId="ADAL" clId="{72BBA117-EE83-45AD-A14B-2726C7791447}" dt="2020-12-12T11:16:24.925" v="67" actId="1076"/>
        <pc:sldMkLst>
          <pc:docMk/>
          <pc:sldMk cId="1967228732" sldId="920"/>
        </pc:sldMkLst>
        <pc:spChg chg="mod">
          <ac:chgData name="Dieter" userId="d97562fd-b189-437e-b91d-de7b81e9769e" providerId="ADAL" clId="{72BBA117-EE83-45AD-A14B-2726C7791447}" dt="2020-12-12T11:16:24.925" v="67" actId="1076"/>
          <ac:spMkLst>
            <pc:docMk/>
            <pc:sldMk cId="1967228732" sldId="920"/>
            <ac:spMk id="32" creationId="{2856BFAB-6390-425D-B7DB-473C160E82FC}"/>
          </ac:spMkLst>
        </pc:spChg>
        <pc:spChg chg="mod">
          <ac:chgData name="Dieter" userId="d97562fd-b189-437e-b91d-de7b81e9769e" providerId="ADAL" clId="{72BBA117-EE83-45AD-A14B-2726C7791447}" dt="2020-12-12T11:16:12.341" v="58" actId="20577"/>
          <ac:spMkLst>
            <pc:docMk/>
            <pc:sldMk cId="1967228732" sldId="920"/>
            <ac:spMk id="39" creationId="{78644B82-056E-468F-B3A3-3021156D8A8A}"/>
          </ac:spMkLst>
        </pc:spChg>
      </pc:sldChg>
      <pc:sldChg chg="addSp delSp modSp add del mod">
        <pc:chgData name="Dieter" userId="d97562fd-b189-437e-b91d-de7b81e9769e" providerId="ADAL" clId="{72BBA117-EE83-45AD-A14B-2726C7791447}" dt="2020-12-12T11:23:13.696" v="74" actId="47"/>
        <pc:sldMkLst>
          <pc:docMk/>
          <pc:sldMk cId="1611513823" sldId="928"/>
        </pc:sldMkLst>
        <pc:spChg chg="del">
          <ac:chgData name="Dieter" userId="d97562fd-b189-437e-b91d-de7b81e9769e" providerId="ADAL" clId="{72BBA117-EE83-45AD-A14B-2726C7791447}" dt="2020-12-12T11:22:10.317" v="69" actId="478"/>
          <ac:spMkLst>
            <pc:docMk/>
            <pc:sldMk cId="1611513823" sldId="928"/>
            <ac:spMk id="5" creationId="{89E0ABA4-A7F7-494A-B52C-797095687F2D}"/>
          </ac:spMkLst>
        </pc:spChg>
        <pc:spChg chg="add del mod">
          <ac:chgData name="Dieter" userId="d97562fd-b189-437e-b91d-de7b81e9769e" providerId="ADAL" clId="{72BBA117-EE83-45AD-A14B-2726C7791447}" dt="2020-12-12T11:22:12.434" v="70" actId="478"/>
          <ac:spMkLst>
            <pc:docMk/>
            <pc:sldMk cId="1611513823" sldId="928"/>
            <ac:spMk id="7" creationId="{D3455F47-854F-41AB-8DC1-7D56C7028F0B}"/>
          </ac:spMkLst>
        </pc:spChg>
        <pc:picChg chg="mod">
          <ac:chgData name="Dieter" userId="d97562fd-b189-437e-b91d-de7b81e9769e" providerId="ADAL" clId="{72BBA117-EE83-45AD-A14B-2726C7791447}" dt="2020-12-12T11:22:17.388" v="73" actId="1076"/>
          <ac:picMkLst>
            <pc:docMk/>
            <pc:sldMk cId="1611513823" sldId="928"/>
            <ac:picMk id="9" creationId="{36C98FB7-3C9B-472C-8230-1AA2CED3C5D8}"/>
          </ac:picMkLst>
        </pc:picChg>
      </pc:sldChg>
      <pc:sldChg chg="add">
        <pc:chgData name="Dieter" userId="d97562fd-b189-437e-b91d-de7b81e9769e" providerId="ADAL" clId="{72BBA117-EE83-45AD-A14B-2726C7791447}" dt="2020-12-12T11:23:15.552" v="75"/>
        <pc:sldMkLst>
          <pc:docMk/>
          <pc:sldMk cId="3558186507" sldId="928"/>
        </pc:sldMkLst>
      </pc:sldChg>
    </pc:docChg>
  </pc:docChgLst>
  <pc:docChgLst>
    <pc:chgData name="dgreipl" userId="d97562fd-b189-437e-b91d-de7b81e9769e" providerId="ADAL" clId="{6CB36524-F1AB-4E82-8EE4-486B4C5C687C}"/>
    <pc:docChg chg="undo custSel addSld modSld">
      <pc:chgData name="dgreipl" userId="d97562fd-b189-437e-b91d-de7b81e9769e" providerId="ADAL" clId="{6CB36524-F1AB-4E82-8EE4-486B4C5C687C}" dt="2019-10-27T09:23:54.246" v="1261" actId="20577"/>
      <pc:docMkLst>
        <pc:docMk/>
      </pc:docMkLst>
      <pc:sldChg chg="modSp">
        <pc:chgData name="dgreipl" userId="d97562fd-b189-437e-b91d-de7b81e9769e" providerId="ADAL" clId="{6CB36524-F1AB-4E82-8EE4-486B4C5C687C}" dt="2019-10-27T08:05:24.522" v="58" actId="20577"/>
        <pc:sldMkLst>
          <pc:docMk/>
          <pc:sldMk cId="2823202252" sldId="915"/>
        </pc:sldMkLst>
        <pc:spChg chg="mod">
          <ac:chgData name="dgreipl" userId="d97562fd-b189-437e-b91d-de7b81e9769e" providerId="ADAL" clId="{6CB36524-F1AB-4E82-8EE4-486B4C5C687C}" dt="2019-10-27T08:05:24.522" v="58" actId="20577"/>
          <ac:spMkLst>
            <pc:docMk/>
            <pc:sldMk cId="2823202252" sldId="915"/>
            <ac:spMk id="2" creationId="{71B1345E-CC76-4FB9-9C81-BD800988F028}"/>
          </ac:spMkLst>
        </pc:spChg>
      </pc:sldChg>
      <pc:sldChg chg="addSp delSp modSp">
        <pc:chgData name="dgreipl" userId="d97562fd-b189-437e-b91d-de7b81e9769e" providerId="ADAL" clId="{6CB36524-F1AB-4E82-8EE4-486B4C5C687C}" dt="2019-10-27T09:23:45.293" v="1259" actId="1076"/>
        <pc:sldMkLst>
          <pc:docMk/>
          <pc:sldMk cId="1048653640" sldId="917"/>
        </pc:sldMkLst>
        <pc:spChg chg="add mod">
          <ac:chgData name="dgreipl" userId="d97562fd-b189-437e-b91d-de7b81e9769e" providerId="ADAL" clId="{6CB36524-F1AB-4E82-8EE4-486B4C5C687C}" dt="2019-10-27T08:32:12.520" v="156" actId="403"/>
          <ac:spMkLst>
            <pc:docMk/>
            <pc:sldMk cId="1048653640" sldId="917"/>
            <ac:spMk id="2" creationId="{B3051992-BD8C-4573-915F-B8AD17F05D7B}"/>
          </ac:spMkLst>
        </pc:spChg>
        <pc:spChg chg="mod">
          <ac:chgData name="dgreipl" userId="d97562fd-b189-437e-b91d-de7b81e9769e" providerId="ADAL" clId="{6CB36524-F1AB-4E82-8EE4-486B4C5C687C}" dt="2019-10-27T09:16:05.347" v="1028" actId="20577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6CB36524-F1AB-4E82-8EE4-486B4C5C687C}" dt="2019-10-27T09:23:45.293" v="1259" actId="1076"/>
          <ac:spMkLst>
            <pc:docMk/>
            <pc:sldMk cId="1048653640" sldId="917"/>
            <ac:spMk id="31" creationId="{3A4AFB6E-2420-4F31-AAE1-35C6A0EA6AAC}"/>
          </ac:spMkLst>
        </pc:spChg>
        <pc:spChg chg="mod">
          <ac:chgData name="dgreipl" userId="d97562fd-b189-437e-b91d-de7b81e9769e" providerId="ADAL" clId="{6CB36524-F1AB-4E82-8EE4-486B4C5C687C}" dt="2019-10-27T09:23:42.181" v="1258" actId="1076"/>
          <ac:spMkLst>
            <pc:docMk/>
            <pc:sldMk cId="1048653640" sldId="917"/>
            <ac:spMk id="32" creationId="{C5D1B69A-56E3-4CF9-956D-D47CD6F74B14}"/>
          </ac:spMkLst>
        </pc:spChg>
        <pc:spChg chg="mod">
          <ac:chgData name="dgreipl" userId="d97562fd-b189-437e-b91d-de7b81e9769e" providerId="ADAL" clId="{6CB36524-F1AB-4E82-8EE4-486B4C5C687C}" dt="2019-10-27T09:23:38.501" v="1257" actId="1076"/>
          <ac:spMkLst>
            <pc:docMk/>
            <pc:sldMk cId="1048653640" sldId="917"/>
            <ac:spMk id="33" creationId="{482F9D97-5FCE-4022-9151-5B4C22194C34}"/>
          </ac:spMkLst>
        </pc:spChg>
        <pc:spChg chg="mod">
          <ac:chgData name="dgreipl" userId="d97562fd-b189-437e-b91d-de7b81e9769e" providerId="ADAL" clId="{6CB36524-F1AB-4E82-8EE4-486B4C5C687C}" dt="2019-10-27T09:15:01.695" v="984" actId="20577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6CB36524-F1AB-4E82-8EE4-486B4C5C687C}" dt="2019-10-27T08:09:41.351" v="59" actId="1076"/>
          <ac:spMkLst>
            <pc:docMk/>
            <pc:sldMk cId="1048653640" sldId="917"/>
            <ac:spMk id="43" creationId="{7315AD2D-CB25-43E0-80AA-6BB1F182B47E}"/>
          </ac:spMkLst>
        </pc:spChg>
        <pc:spChg chg="mod">
          <ac:chgData name="dgreipl" userId="d97562fd-b189-437e-b91d-de7b81e9769e" providerId="ADAL" clId="{6CB36524-F1AB-4E82-8EE4-486B4C5C687C}" dt="2019-10-27T08:31:32.909" v="98" actId="313"/>
          <ac:spMkLst>
            <pc:docMk/>
            <pc:sldMk cId="1048653640" sldId="917"/>
            <ac:spMk id="45" creationId="{4E8E80C0-445B-42C1-88C2-09B63FD43D81}"/>
          </ac:spMkLst>
        </pc:spChg>
        <pc:inkChg chg="del">
          <ac:chgData name="dgreipl" userId="d97562fd-b189-437e-b91d-de7b81e9769e" providerId="ADAL" clId="{6CB36524-F1AB-4E82-8EE4-486B4C5C687C}" dt="2019-10-27T08:31:36.242" v="99" actId="478"/>
          <ac:inkMkLst>
            <pc:docMk/>
            <pc:sldMk cId="1048653640" sldId="917"/>
            <ac:inkMk id="9" creationId="{1DA59D26-720C-9A4D-BF0B-81B8454A7E42}"/>
          </ac:inkMkLst>
        </pc:inkChg>
      </pc:sldChg>
      <pc:sldChg chg="addSp delSp modSp">
        <pc:chgData name="dgreipl" userId="d97562fd-b189-437e-b91d-de7b81e9769e" providerId="ADAL" clId="{6CB36524-F1AB-4E82-8EE4-486B4C5C687C}" dt="2019-10-27T09:23:54.246" v="1261" actId="20577"/>
        <pc:sldMkLst>
          <pc:docMk/>
          <pc:sldMk cId="1308581208" sldId="919"/>
        </pc:sldMkLst>
        <pc:spChg chg="mod">
          <ac:chgData name="dgreipl" userId="d97562fd-b189-437e-b91d-de7b81e9769e" providerId="ADAL" clId="{6CB36524-F1AB-4E82-8EE4-486B4C5C687C}" dt="2019-10-27T09:23:54.246" v="1261" actId="20577"/>
          <ac:spMkLst>
            <pc:docMk/>
            <pc:sldMk cId="1308581208" sldId="919"/>
            <ac:spMk id="4" creationId="{5B4BEF00-943B-4FFD-B991-1A26B18A92A5}"/>
          </ac:spMkLst>
        </pc:spChg>
        <pc:spChg chg="add del">
          <ac:chgData name="dgreipl" userId="d97562fd-b189-437e-b91d-de7b81e9769e" providerId="ADAL" clId="{6CB36524-F1AB-4E82-8EE4-486B4C5C687C}" dt="2019-10-27T08:22:50.792" v="91"/>
          <ac:spMkLst>
            <pc:docMk/>
            <pc:sldMk cId="1308581208" sldId="919"/>
            <ac:spMk id="24" creationId="{A37E152F-722E-442D-8A2C-D109069C4981}"/>
          </ac:spMkLst>
        </pc:spChg>
        <pc:spChg chg="mod">
          <ac:chgData name="dgreipl" userId="d97562fd-b189-437e-b91d-de7b81e9769e" providerId="ADAL" clId="{6CB36524-F1AB-4E82-8EE4-486B4C5C687C}" dt="2019-10-27T09:20:38.860" v="1198"/>
          <ac:spMkLst>
            <pc:docMk/>
            <pc:sldMk cId="1308581208" sldId="919"/>
            <ac:spMk id="30" creationId="{DA56113C-D7B8-4113-BA95-1A7857BBEE64}"/>
          </ac:spMkLst>
        </pc:spChg>
        <pc:spChg chg="add del">
          <ac:chgData name="dgreipl" userId="d97562fd-b189-437e-b91d-de7b81e9769e" providerId="ADAL" clId="{6CB36524-F1AB-4E82-8EE4-486B4C5C687C}" dt="2019-10-27T08:22:51.578" v="92" actId="478"/>
          <ac:spMkLst>
            <pc:docMk/>
            <pc:sldMk cId="1308581208" sldId="919"/>
            <ac:spMk id="42" creationId="{A921318A-FB8C-41DB-A2D8-8C8AD3366024}"/>
          </ac:spMkLst>
        </pc:spChg>
      </pc:sldChg>
      <pc:sldChg chg="delSp modSp">
        <pc:chgData name="dgreipl" userId="d97562fd-b189-437e-b91d-de7b81e9769e" providerId="ADAL" clId="{6CB36524-F1AB-4E82-8EE4-486B4C5C687C}" dt="2019-10-27T08:22:04.468" v="64" actId="478"/>
        <pc:sldMkLst>
          <pc:docMk/>
          <pc:sldMk cId="3650522842" sldId="921"/>
        </pc:sldMkLst>
        <pc:spChg chg="mod">
          <ac:chgData name="dgreipl" userId="d97562fd-b189-437e-b91d-de7b81e9769e" providerId="ADAL" clId="{6CB36524-F1AB-4E82-8EE4-486B4C5C687C}" dt="2019-10-27T08:21:47.833" v="63" actId="20577"/>
          <ac:spMkLst>
            <pc:docMk/>
            <pc:sldMk cId="3650522842" sldId="921"/>
            <ac:spMk id="4" creationId="{5B4BEF00-943B-4FFD-B991-1A26B18A92A5}"/>
          </ac:spMkLst>
        </pc:spChg>
        <pc:spChg chg="del">
          <ac:chgData name="dgreipl" userId="d97562fd-b189-437e-b91d-de7b81e9769e" providerId="ADAL" clId="{6CB36524-F1AB-4E82-8EE4-486B4C5C687C}" dt="2019-10-27T08:22:04.468" v="64" actId="478"/>
          <ac:spMkLst>
            <pc:docMk/>
            <pc:sldMk cId="3650522842" sldId="921"/>
            <ac:spMk id="67" creationId="{7A428521-90F6-49E4-B6A0-AF0DB57E3A59}"/>
          </ac:spMkLst>
        </pc:spChg>
      </pc:sldChg>
      <pc:sldChg chg="modSp add">
        <pc:chgData name="dgreipl" userId="d97562fd-b189-437e-b91d-de7b81e9769e" providerId="ADAL" clId="{6CB36524-F1AB-4E82-8EE4-486B4C5C687C}" dt="2019-10-27T09:22:01.774" v="1232" actId="207"/>
        <pc:sldMkLst>
          <pc:docMk/>
          <pc:sldMk cId="3601272471" sldId="924"/>
        </pc:sldMkLst>
        <pc:spChg chg="mod">
          <ac:chgData name="dgreipl" userId="d97562fd-b189-437e-b91d-de7b81e9769e" providerId="ADAL" clId="{6CB36524-F1AB-4E82-8EE4-486B4C5C687C}" dt="2019-10-27T08:32:58.327" v="176" actId="20577"/>
          <ac:spMkLst>
            <pc:docMk/>
            <pc:sldMk cId="3601272471" sldId="924"/>
            <ac:spMk id="2" creationId="{BF43FF53-DC19-4A0B-A63A-D28C2DEA9A6A}"/>
          </ac:spMkLst>
        </pc:spChg>
        <pc:spChg chg="mod">
          <ac:chgData name="dgreipl" userId="d97562fd-b189-437e-b91d-de7b81e9769e" providerId="ADAL" clId="{6CB36524-F1AB-4E82-8EE4-486B4C5C687C}" dt="2019-10-27T09:22:01.774" v="1232" actId="207"/>
          <ac:spMkLst>
            <pc:docMk/>
            <pc:sldMk cId="3601272471" sldId="924"/>
            <ac:spMk id="5" creationId="{720EF46D-C852-4766-8054-3608C55EF04D}"/>
          </ac:spMkLst>
        </pc:spChg>
      </pc:sldChg>
      <pc:sldChg chg="addSp modSp add">
        <pc:chgData name="dgreipl" userId="d97562fd-b189-437e-b91d-de7b81e9769e" providerId="ADAL" clId="{6CB36524-F1AB-4E82-8EE4-486B4C5C687C}" dt="2019-10-27T09:19:51.005" v="1186" actId="207"/>
        <pc:sldMkLst>
          <pc:docMk/>
          <pc:sldMk cId="131099275" sldId="925"/>
        </pc:sldMkLst>
        <pc:spChg chg="mod">
          <ac:chgData name="dgreipl" userId="d97562fd-b189-437e-b91d-de7b81e9769e" providerId="ADAL" clId="{6CB36524-F1AB-4E82-8EE4-486B4C5C687C}" dt="2019-10-27T09:16:27.783" v="1057" actId="20577"/>
          <ac:spMkLst>
            <pc:docMk/>
            <pc:sldMk cId="131099275" sldId="925"/>
            <ac:spMk id="2" creationId="{6C464EBB-63F1-4C09-B420-B8B224E7ED29}"/>
          </ac:spMkLst>
        </pc:spChg>
        <pc:spChg chg="mod">
          <ac:chgData name="dgreipl" userId="d97562fd-b189-437e-b91d-de7b81e9769e" providerId="ADAL" clId="{6CB36524-F1AB-4E82-8EE4-486B4C5C687C}" dt="2019-10-27T09:17:29.625" v="1161" actId="1076"/>
          <ac:spMkLst>
            <pc:docMk/>
            <pc:sldMk cId="131099275" sldId="925"/>
            <ac:spMk id="5" creationId="{7ABDF2B5-14AD-4C37-8DD6-6B7B4F387777}"/>
          </ac:spMkLst>
        </pc:spChg>
        <pc:spChg chg="add mod">
          <ac:chgData name="dgreipl" userId="d97562fd-b189-437e-b91d-de7b81e9769e" providerId="ADAL" clId="{6CB36524-F1AB-4E82-8EE4-486B4C5C687C}" dt="2019-10-27T09:19:34.727" v="1184" actId="207"/>
          <ac:spMkLst>
            <pc:docMk/>
            <pc:sldMk cId="131099275" sldId="925"/>
            <ac:spMk id="6" creationId="{8084D5F2-4558-4485-81BA-E73E7C254C79}"/>
          </ac:spMkLst>
        </pc:spChg>
        <pc:spChg chg="add mod">
          <ac:chgData name="dgreipl" userId="d97562fd-b189-437e-b91d-de7b81e9769e" providerId="ADAL" clId="{6CB36524-F1AB-4E82-8EE4-486B4C5C687C}" dt="2019-10-27T09:19:37.660" v="1185" actId="2085"/>
          <ac:spMkLst>
            <pc:docMk/>
            <pc:sldMk cId="131099275" sldId="925"/>
            <ac:spMk id="7" creationId="{77EBEB92-BC6A-4637-9C12-300E3CC19844}"/>
          </ac:spMkLst>
        </pc:spChg>
        <pc:spChg chg="add mod">
          <ac:chgData name="dgreipl" userId="d97562fd-b189-437e-b91d-de7b81e9769e" providerId="ADAL" clId="{6CB36524-F1AB-4E82-8EE4-486B4C5C687C}" dt="2019-10-27T09:19:51.005" v="1186" actId="207"/>
          <ac:spMkLst>
            <pc:docMk/>
            <pc:sldMk cId="131099275" sldId="925"/>
            <ac:spMk id="8" creationId="{7E1E4CA9-5F9B-4695-8393-2AB14C86885A}"/>
          </ac:spMkLst>
        </pc:spChg>
        <pc:spChg chg="add mod">
          <ac:chgData name="dgreipl" userId="d97562fd-b189-437e-b91d-de7b81e9769e" providerId="ADAL" clId="{6CB36524-F1AB-4E82-8EE4-486B4C5C687C}" dt="2019-10-27T09:18:12.792" v="1180" actId="1076"/>
          <ac:spMkLst>
            <pc:docMk/>
            <pc:sldMk cId="131099275" sldId="925"/>
            <ac:spMk id="9" creationId="{845BD57B-D3FD-4AF1-BB3E-1B9755EA57D6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Introduction to 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Layers and </a:t>
            </a:r>
            <a:r>
              <a:rPr lang="en-GB"/>
              <a:t>Neural Networks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by multiple </a:t>
            </a:r>
            <a:r>
              <a:rPr lang="de-DE" dirty="0" err="1"/>
              <a:t>neurons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/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/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/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>
            <a:extLst>
              <a:ext uri="{FF2B5EF4-FFF2-40B4-BE49-F238E27FC236}">
                <a16:creationId xmlns:a16="http://schemas.microsoft.com/office/drawing/2014/main" id="{1E82FB31-C7CE-4B1B-A860-F77193F00E4F}"/>
              </a:ext>
            </a:extLst>
          </p:cNvPr>
          <p:cNvSpPr/>
          <p:nvPr/>
        </p:nvSpPr>
        <p:spPr>
          <a:xfrm>
            <a:off x="2915816" y="1799151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14DA89-CDB2-4CDA-91A4-2CA77CE8E36B}"/>
              </a:ext>
            </a:extLst>
          </p:cNvPr>
          <p:cNvSpPr/>
          <p:nvPr/>
        </p:nvSpPr>
        <p:spPr>
          <a:xfrm>
            <a:off x="2915072" y="4260413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E71DCF3-F831-429A-8DA3-6AD4C4117619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1475656" y="212318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C37217F-DB77-47DA-B95F-27481B44C2C1}"/>
              </a:ext>
            </a:extLst>
          </p:cNvPr>
          <p:cNvCxnSpPr>
            <a:cxnSpLocks/>
          </p:cNvCxnSpPr>
          <p:nvPr/>
        </p:nvCxnSpPr>
        <p:spPr>
          <a:xfrm>
            <a:off x="1403722" y="2352315"/>
            <a:ext cx="1650322" cy="200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97EE15C-7522-4A06-9263-7B29ECB7055A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V="1">
            <a:off x="1356509" y="2352315"/>
            <a:ext cx="1664760" cy="7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79ABE3F-7E91-489E-AD14-41D29902D78A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461962" y="4584449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0E9B7B7-6E0A-4102-87D8-40E906DDE99B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635896" y="2123187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2283D53-2B46-47DC-BDDC-3EF9A2E5E4BD}"/>
              </a:ext>
            </a:extLst>
          </p:cNvPr>
          <p:cNvCxnSpPr>
            <a:cxnSpLocks/>
          </p:cNvCxnSpPr>
          <p:nvPr/>
        </p:nvCxnSpPr>
        <p:spPr>
          <a:xfrm>
            <a:off x="3601709" y="4584449"/>
            <a:ext cx="18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6B4F72-6771-4F0D-B2C6-FF6698725D0E}"/>
              </a:ext>
            </a:extLst>
          </p:cNvPr>
          <p:cNvSpPr txBox="1"/>
          <p:nvPr/>
        </p:nvSpPr>
        <p:spPr>
          <a:xfrm>
            <a:off x="685994" y="12459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F0BD63-C2E5-4ECC-B842-95479224DA8B}"/>
              </a:ext>
            </a:extLst>
          </p:cNvPr>
          <p:cNvSpPr/>
          <p:nvPr/>
        </p:nvSpPr>
        <p:spPr>
          <a:xfrm>
            <a:off x="2411760" y="1245987"/>
            <a:ext cx="1728192" cy="4631280"/>
          </a:xfrm>
          <a:custGeom>
            <a:avLst/>
            <a:gdLst>
              <a:gd name="connsiteX0" fmla="*/ 0 w 1728192"/>
              <a:gd name="connsiteY0" fmla="*/ 0 h 4631280"/>
              <a:gd name="connsiteX1" fmla="*/ 524218 w 1728192"/>
              <a:gd name="connsiteY1" fmla="*/ 0 h 4631280"/>
              <a:gd name="connsiteX2" fmla="*/ 1083000 w 1728192"/>
              <a:gd name="connsiteY2" fmla="*/ 0 h 4631280"/>
              <a:gd name="connsiteX3" fmla="*/ 1728192 w 1728192"/>
              <a:gd name="connsiteY3" fmla="*/ 0 h 4631280"/>
              <a:gd name="connsiteX4" fmla="*/ 1728192 w 1728192"/>
              <a:gd name="connsiteY4" fmla="*/ 486284 h 4631280"/>
              <a:gd name="connsiteX5" fmla="*/ 1728192 w 1728192"/>
              <a:gd name="connsiteY5" fmla="*/ 926256 h 4631280"/>
              <a:gd name="connsiteX6" fmla="*/ 1728192 w 1728192"/>
              <a:gd name="connsiteY6" fmla="*/ 1366228 h 4631280"/>
              <a:gd name="connsiteX7" fmla="*/ 1728192 w 1728192"/>
              <a:gd name="connsiteY7" fmla="*/ 1991450 h 4631280"/>
              <a:gd name="connsiteX8" fmla="*/ 1728192 w 1728192"/>
              <a:gd name="connsiteY8" fmla="*/ 2431422 h 4631280"/>
              <a:gd name="connsiteX9" fmla="*/ 1728192 w 1728192"/>
              <a:gd name="connsiteY9" fmla="*/ 2871394 h 4631280"/>
              <a:gd name="connsiteX10" fmla="*/ 1728192 w 1728192"/>
              <a:gd name="connsiteY10" fmla="*/ 3450304 h 4631280"/>
              <a:gd name="connsiteX11" fmla="*/ 1728192 w 1728192"/>
              <a:gd name="connsiteY11" fmla="*/ 3890275 h 4631280"/>
              <a:gd name="connsiteX12" fmla="*/ 1728192 w 1728192"/>
              <a:gd name="connsiteY12" fmla="*/ 4631280 h 4631280"/>
              <a:gd name="connsiteX13" fmla="*/ 1117564 w 1728192"/>
              <a:gd name="connsiteY13" fmla="*/ 4631280 h 4631280"/>
              <a:gd name="connsiteX14" fmla="*/ 541500 w 1728192"/>
              <a:gd name="connsiteY14" fmla="*/ 4631280 h 4631280"/>
              <a:gd name="connsiteX15" fmla="*/ 0 w 1728192"/>
              <a:gd name="connsiteY15" fmla="*/ 4631280 h 4631280"/>
              <a:gd name="connsiteX16" fmla="*/ 0 w 1728192"/>
              <a:gd name="connsiteY16" fmla="*/ 4191308 h 4631280"/>
              <a:gd name="connsiteX17" fmla="*/ 0 w 1728192"/>
              <a:gd name="connsiteY17" fmla="*/ 3519773 h 4631280"/>
              <a:gd name="connsiteX18" fmla="*/ 0 w 1728192"/>
              <a:gd name="connsiteY18" fmla="*/ 2894550 h 4631280"/>
              <a:gd name="connsiteX19" fmla="*/ 0 w 1728192"/>
              <a:gd name="connsiteY19" fmla="*/ 2454578 h 4631280"/>
              <a:gd name="connsiteX20" fmla="*/ 0 w 1728192"/>
              <a:gd name="connsiteY20" fmla="*/ 1968294 h 4631280"/>
              <a:gd name="connsiteX21" fmla="*/ 0 w 1728192"/>
              <a:gd name="connsiteY21" fmla="*/ 1389384 h 4631280"/>
              <a:gd name="connsiteX22" fmla="*/ 0 w 1728192"/>
              <a:gd name="connsiteY22" fmla="*/ 856787 h 4631280"/>
              <a:gd name="connsiteX23" fmla="*/ 0 w 1728192"/>
              <a:gd name="connsiteY23" fmla="*/ 0 h 463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28192" h="4631280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48178" y="147755"/>
                  <a:pt x="1720889" y="273699"/>
                  <a:pt x="1728192" y="486284"/>
                </a:cubicBezTo>
                <a:cubicBezTo>
                  <a:pt x="1735495" y="698869"/>
                  <a:pt x="1722894" y="763264"/>
                  <a:pt x="1728192" y="926256"/>
                </a:cubicBezTo>
                <a:cubicBezTo>
                  <a:pt x="1733490" y="1089248"/>
                  <a:pt x="1686194" y="1240591"/>
                  <a:pt x="1728192" y="1366228"/>
                </a:cubicBezTo>
                <a:cubicBezTo>
                  <a:pt x="1770190" y="1491865"/>
                  <a:pt x="1712926" y="1679303"/>
                  <a:pt x="1728192" y="1991450"/>
                </a:cubicBezTo>
                <a:cubicBezTo>
                  <a:pt x="1743458" y="2303597"/>
                  <a:pt x="1725391" y="2307566"/>
                  <a:pt x="1728192" y="2431422"/>
                </a:cubicBezTo>
                <a:cubicBezTo>
                  <a:pt x="1730993" y="2555278"/>
                  <a:pt x="1675789" y="2680276"/>
                  <a:pt x="1728192" y="2871394"/>
                </a:cubicBezTo>
                <a:cubicBezTo>
                  <a:pt x="1780595" y="3062512"/>
                  <a:pt x="1671156" y="3162229"/>
                  <a:pt x="1728192" y="3450304"/>
                </a:cubicBezTo>
                <a:cubicBezTo>
                  <a:pt x="1785228" y="3738379"/>
                  <a:pt x="1715792" y="3693719"/>
                  <a:pt x="1728192" y="3890275"/>
                </a:cubicBezTo>
                <a:cubicBezTo>
                  <a:pt x="1740592" y="4086831"/>
                  <a:pt x="1698371" y="4410918"/>
                  <a:pt x="1728192" y="4631280"/>
                </a:cubicBezTo>
                <a:cubicBezTo>
                  <a:pt x="1559430" y="4658417"/>
                  <a:pt x="1310226" y="4579735"/>
                  <a:pt x="1117564" y="4631280"/>
                </a:cubicBezTo>
                <a:cubicBezTo>
                  <a:pt x="924902" y="4682825"/>
                  <a:pt x="664402" y="4616729"/>
                  <a:pt x="541500" y="4631280"/>
                </a:cubicBezTo>
                <a:cubicBezTo>
                  <a:pt x="418598" y="4645831"/>
                  <a:pt x="193859" y="4614084"/>
                  <a:pt x="0" y="4631280"/>
                </a:cubicBezTo>
                <a:cubicBezTo>
                  <a:pt x="-2485" y="4466338"/>
                  <a:pt x="13698" y="4381066"/>
                  <a:pt x="0" y="4191308"/>
                </a:cubicBezTo>
                <a:cubicBezTo>
                  <a:pt x="-13698" y="4001550"/>
                  <a:pt x="32401" y="3778042"/>
                  <a:pt x="0" y="3519773"/>
                </a:cubicBezTo>
                <a:cubicBezTo>
                  <a:pt x="-32401" y="3261504"/>
                  <a:pt x="73709" y="3184503"/>
                  <a:pt x="0" y="2894550"/>
                </a:cubicBezTo>
                <a:cubicBezTo>
                  <a:pt x="-73709" y="2604597"/>
                  <a:pt x="41813" y="2670091"/>
                  <a:pt x="0" y="2454578"/>
                </a:cubicBezTo>
                <a:cubicBezTo>
                  <a:pt x="-41813" y="2239065"/>
                  <a:pt x="6260" y="2176160"/>
                  <a:pt x="0" y="1968294"/>
                </a:cubicBezTo>
                <a:cubicBezTo>
                  <a:pt x="-6260" y="1760428"/>
                  <a:pt x="29038" y="1573483"/>
                  <a:pt x="0" y="1389384"/>
                </a:cubicBezTo>
                <a:cubicBezTo>
                  <a:pt x="-29038" y="1205285"/>
                  <a:pt x="47622" y="1041339"/>
                  <a:pt x="0" y="856787"/>
                </a:cubicBezTo>
                <a:cubicBezTo>
                  <a:pt x="-47622" y="672235"/>
                  <a:pt x="3217" y="311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A3DD11-1158-4C0C-A44C-AA3E45ADD318}"/>
              </a:ext>
            </a:extLst>
          </p:cNvPr>
          <p:cNvSpPr/>
          <p:nvPr/>
        </p:nvSpPr>
        <p:spPr>
          <a:xfrm>
            <a:off x="2915072" y="3020109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72CF1C-4EEE-4325-BE9B-F09170F2C70E}"/>
              </a:ext>
            </a:extLst>
          </p:cNvPr>
          <p:cNvCxnSpPr>
            <a:cxnSpLocks/>
            <a:stCxn id="26" idx="7"/>
            <a:endCxn id="30" idx="3"/>
          </p:cNvCxnSpPr>
          <p:nvPr/>
        </p:nvCxnSpPr>
        <p:spPr>
          <a:xfrm flipV="1">
            <a:off x="1356509" y="3573273"/>
            <a:ext cx="1664016" cy="78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0A3BBEB-C6EB-49F1-ABDE-31B271396FB1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635152" y="3344145"/>
            <a:ext cx="1728936" cy="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8644B82-056E-468F-B3A3-3021156D8A8A}"/>
              </a:ext>
            </a:extLst>
          </p:cNvPr>
          <p:cNvSpPr txBox="1"/>
          <p:nvPr/>
        </p:nvSpPr>
        <p:spPr>
          <a:xfrm>
            <a:off x="2483024" y="60298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Layer 0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919B19-6B60-478F-8FA7-1518C5D6AD92}"/>
              </a:ext>
            </a:extLst>
          </p:cNvPr>
          <p:cNvCxnSpPr>
            <a:stCxn id="24" idx="5"/>
            <a:endCxn id="30" idx="1"/>
          </p:cNvCxnSpPr>
          <p:nvPr/>
        </p:nvCxnSpPr>
        <p:spPr>
          <a:xfrm>
            <a:off x="1370203" y="2352315"/>
            <a:ext cx="1650322" cy="76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381C2435-214E-48F6-A25C-2B325F86321C}"/>
              </a:ext>
            </a:extLst>
          </p:cNvPr>
          <p:cNvSpPr/>
          <p:nvPr/>
        </p:nvSpPr>
        <p:spPr>
          <a:xfrm>
            <a:off x="323528" y="1245987"/>
            <a:ext cx="1728192" cy="4631280"/>
          </a:xfrm>
          <a:custGeom>
            <a:avLst/>
            <a:gdLst>
              <a:gd name="connsiteX0" fmla="*/ 0 w 1728192"/>
              <a:gd name="connsiteY0" fmla="*/ 0 h 4631280"/>
              <a:gd name="connsiteX1" fmla="*/ 524218 w 1728192"/>
              <a:gd name="connsiteY1" fmla="*/ 0 h 4631280"/>
              <a:gd name="connsiteX2" fmla="*/ 1083000 w 1728192"/>
              <a:gd name="connsiteY2" fmla="*/ 0 h 4631280"/>
              <a:gd name="connsiteX3" fmla="*/ 1728192 w 1728192"/>
              <a:gd name="connsiteY3" fmla="*/ 0 h 4631280"/>
              <a:gd name="connsiteX4" fmla="*/ 1728192 w 1728192"/>
              <a:gd name="connsiteY4" fmla="*/ 486284 h 4631280"/>
              <a:gd name="connsiteX5" fmla="*/ 1728192 w 1728192"/>
              <a:gd name="connsiteY5" fmla="*/ 926256 h 4631280"/>
              <a:gd name="connsiteX6" fmla="*/ 1728192 w 1728192"/>
              <a:gd name="connsiteY6" fmla="*/ 1366228 h 4631280"/>
              <a:gd name="connsiteX7" fmla="*/ 1728192 w 1728192"/>
              <a:gd name="connsiteY7" fmla="*/ 1991450 h 4631280"/>
              <a:gd name="connsiteX8" fmla="*/ 1728192 w 1728192"/>
              <a:gd name="connsiteY8" fmla="*/ 2431422 h 4631280"/>
              <a:gd name="connsiteX9" fmla="*/ 1728192 w 1728192"/>
              <a:gd name="connsiteY9" fmla="*/ 2871394 h 4631280"/>
              <a:gd name="connsiteX10" fmla="*/ 1728192 w 1728192"/>
              <a:gd name="connsiteY10" fmla="*/ 3450304 h 4631280"/>
              <a:gd name="connsiteX11" fmla="*/ 1728192 w 1728192"/>
              <a:gd name="connsiteY11" fmla="*/ 3890275 h 4631280"/>
              <a:gd name="connsiteX12" fmla="*/ 1728192 w 1728192"/>
              <a:gd name="connsiteY12" fmla="*/ 4631280 h 4631280"/>
              <a:gd name="connsiteX13" fmla="*/ 1117564 w 1728192"/>
              <a:gd name="connsiteY13" fmla="*/ 4631280 h 4631280"/>
              <a:gd name="connsiteX14" fmla="*/ 541500 w 1728192"/>
              <a:gd name="connsiteY14" fmla="*/ 4631280 h 4631280"/>
              <a:gd name="connsiteX15" fmla="*/ 0 w 1728192"/>
              <a:gd name="connsiteY15" fmla="*/ 4631280 h 4631280"/>
              <a:gd name="connsiteX16" fmla="*/ 0 w 1728192"/>
              <a:gd name="connsiteY16" fmla="*/ 4191308 h 4631280"/>
              <a:gd name="connsiteX17" fmla="*/ 0 w 1728192"/>
              <a:gd name="connsiteY17" fmla="*/ 3519773 h 4631280"/>
              <a:gd name="connsiteX18" fmla="*/ 0 w 1728192"/>
              <a:gd name="connsiteY18" fmla="*/ 2894550 h 4631280"/>
              <a:gd name="connsiteX19" fmla="*/ 0 w 1728192"/>
              <a:gd name="connsiteY19" fmla="*/ 2454578 h 4631280"/>
              <a:gd name="connsiteX20" fmla="*/ 0 w 1728192"/>
              <a:gd name="connsiteY20" fmla="*/ 1968294 h 4631280"/>
              <a:gd name="connsiteX21" fmla="*/ 0 w 1728192"/>
              <a:gd name="connsiteY21" fmla="*/ 1389384 h 4631280"/>
              <a:gd name="connsiteX22" fmla="*/ 0 w 1728192"/>
              <a:gd name="connsiteY22" fmla="*/ 856787 h 4631280"/>
              <a:gd name="connsiteX23" fmla="*/ 0 w 1728192"/>
              <a:gd name="connsiteY23" fmla="*/ 0 h 463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28192" h="4631280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48178" y="147755"/>
                  <a:pt x="1720889" y="273699"/>
                  <a:pt x="1728192" y="486284"/>
                </a:cubicBezTo>
                <a:cubicBezTo>
                  <a:pt x="1735495" y="698869"/>
                  <a:pt x="1722894" y="763264"/>
                  <a:pt x="1728192" y="926256"/>
                </a:cubicBezTo>
                <a:cubicBezTo>
                  <a:pt x="1733490" y="1089248"/>
                  <a:pt x="1686194" y="1240591"/>
                  <a:pt x="1728192" y="1366228"/>
                </a:cubicBezTo>
                <a:cubicBezTo>
                  <a:pt x="1770190" y="1491865"/>
                  <a:pt x="1712926" y="1679303"/>
                  <a:pt x="1728192" y="1991450"/>
                </a:cubicBezTo>
                <a:cubicBezTo>
                  <a:pt x="1743458" y="2303597"/>
                  <a:pt x="1725391" y="2307566"/>
                  <a:pt x="1728192" y="2431422"/>
                </a:cubicBezTo>
                <a:cubicBezTo>
                  <a:pt x="1730993" y="2555278"/>
                  <a:pt x="1675789" y="2680276"/>
                  <a:pt x="1728192" y="2871394"/>
                </a:cubicBezTo>
                <a:cubicBezTo>
                  <a:pt x="1780595" y="3062512"/>
                  <a:pt x="1671156" y="3162229"/>
                  <a:pt x="1728192" y="3450304"/>
                </a:cubicBezTo>
                <a:cubicBezTo>
                  <a:pt x="1785228" y="3738379"/>
                  <a:pt x="1715792" y="3693719"/>
                  <a:pt x="1728192" y="3890275"/>
                </a:cubicBezTo>
                <a:cubicBezTo>
                  <a:pt x="1740592" y="4086831"/>
                  <a:pt x="1698371" y="4410918"/>
                  <a:pt x="1728192" y="4631280"/>
                </a:cubicBezTo>
                <a:cubicBezTo>
                  <a:pt x="1559430" y="4658417"/>
                  <a:pt x="1310226" y="4579735"/>
                  <a:pt x="1117564" y="4631280"/>
                </a:cubicBezTo>
                <a:cubicBezTo>
                  <a:pt x="924902" y="4682825"/>
                  <a:pt x="664402" y="4616729"/>
                  <a:pt x="541500" y="4631280"/>
                </a:cubicBezTo>
                <a:cubicBezTo>
                  <a:pt x="418598" y="4645831"/>
                  <a:pt x="193859" y="4614084"/>
                  <a:pt x="0" y="4631280"/>
                </a:cubicBezTo>
                <a:cubicBezTo>
                  <a:pt x="-2485" y="4466338"/>
                  <a:pt x="13698" y="4381066"/>
                  <a:pt x="0" y="4191308"/>
                </a:cubicBezTo>
                <a:cubicBezTo>
                  <a:pt x="-13698" y="4001550"/>
                  <a:pt x="32401" y="3778042"/>
                  <a:pt x="0" y="3519773"/>
                </a:cubicBezTo>
                <a:cubicBezTo>
                  <a:pt x="-32401" y="3261504"/>
                  <a:pt x="73709" y="3184503"/>
                  <a:pt x="0" y="2894550"/>
                </a:cubicBezTo>
                <a:cubicBezTo>
                  <a:pt x="-73709" y="2604597"/>
                  <a:pt x="41813" y="2670091"/>
                  <a:pt x="0" y="2454578"/>
                </a:cubicBezTo>
                <a:cubicBezTo>
                  <a:pt x="-41813" y="2239065"/>
                  <a:pt x="6260" y="2176160"/>
                  <a:pt x="0" y="1968294"/>
                </a:cubicBezTo>
                <a:cubicBezTo>
                  <a:pt x="-6260" y="1760428"/>
                  <a:pt x="29038" y="1573483"/>
                  <a:pt x="0" y="1389384"/>
                </a:cubicBezTo>
                <a:cubicBezTo>
                  <a:pt x="-29038" y="1205285"/>
                  <a:pt x="47622" y="1041339"/>
                  <a:pt x="0" y="856787"/>
                </a:cubicBezTo>
                <a:cubicBezTo>
                  <a:pt x="-47622" y="672235"/>
                  <a:pt x="3217" y="311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56BFAB-6390-425D-B7DB-473C160E82FC}"/>
              </a:ext>
            </a:extLst>
          </p:cNvPr>
          <p:cNvSpPr txBox="1"/>
          <p:nvPr/>
        </p:nvSpPr>
        <p:spPr>
          <a:xfrm>
            <a:off x="209650" y="6041331"/>
            <a:ext cx="19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 „Layer“ </a:t>
            </a:r>
          </a:p>
        </p:txBody>
      </p:sp>
    </p:spTree>
    <p:extLst>
      <p:ext uri="{BB962C8B-B14F-4D97-AF65-F5344CB8AC3E}">
        <p14:creationId xmlns:p14="http://schemas.microsoft.com/office/powerpoint/2010/main" val="19672287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Networks, Input Layer, Output Layer, Hidden Layer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E0ABA4-A7F7-494A-B52C-797095687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(</a:t>
            </a:r>
            <a:r>
              <a:rPr lang="de-DE" i="1" u="sng" dirty="0" err="1"/>
              <a:t>Artificial</a:t>
            </a:r>
            <a:r>
              <a:rPr lang="de-DE" i="1" u="sng" dirty="0"/>
              <a:t>) </a:t>
            </a:r>
            <a:r>
              <a:rPr lang="de-DE" i="1" u="sng" dirty="0" err="1"/>
              <a:t>Neural</a:t>
            </a:r>
            <a:r>
              <a:rPr lang="de-DE" i="1" u="sng" dirty="0"/>
              <a:t> Network</a:t>
            </a:r>
            <a:r>
              <a:rPr lang="de-DE" i="1" dirty="0"/>
              <a:t>.</a:t>
            </a:r>
            <a:br>
              <a:rPr lang="de-DE" i="1" dirty="0"/>
            </a:br>
            <a:endParaRPr lang="de-DE" i="1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 and </a:t>
            </a:r>
            <a:r>
              <a:rPr lang="de-DE" dirty="0" err="1"/>
              <a:t>connections</a:t>
            </a:r>
            <a:r>
              <a:rPr lang="de-DE" dirty="0"/>
              <a:t> in </a:t>
            </a:r>
            <a:r>
              <a:rPr lang="de-DE" dirty="0" err="1"/>
              <a:t>layers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vector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Input Layer</a:t>
            </a:r>
            <a:r>
              <a:rPr lang="de-D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 last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) is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Output Layer</a:t>
            </a:r>
            <a:r>
              <a:rPr lang="de-D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Hidden </a:t>
            </a:r>
            <a:r>
              <a:rPr lang="de-DE" i="1" u="sng" dirty="0" err="1"/>
              <a:t>Layers</a:t>
            </a:r>
            <a:endParaRPr lang="de-DE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C98FB7-3C9B-472C-8230-1AA2CED3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88" y="3743088"/>
            <a:ext cx="3714812" cy="30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00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4767" y="6561800"/>
            <a:ext cx="2133600" cy="274889"/>
          </a:xfrm>
        </p:spPr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E0ABA4-A7F7-494A-B52C-79709568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256584"/>
          </a:xfrm>
        </p:spPr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Deep </a:t>
            </a:r>
            <a:r>
              <a:rPr lang="de-DE" i="1" u="sng" dirty="0" err="1"/>
              <a:t>Neural</a:t>
            </a:r>
            <a:r>
              <a:rPr lang="de-DE" i="1" u="sng" dirty="0"/>
              <a:t> Networks</a:t>
            </a:r>
            <a:r>
              <a:rPr lang="de-DE" i="1" dirty="0"/>
              <a:t>.</a:t>
            </a:r>
            <a:br>
              <a:rPr lang="de-DE" i="1" dirty="0"/>
            </a:br>
            <a:endParaRPr lang="de-DE" i="1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954878" y="200602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8" y="2006028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941184" y="3220495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4" y="3220495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941184" y="446729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4" y="446729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A42F3B5F-6E97-41AA-9007-0EBFF5876A5F}"/>
              </a:ext>
            </a:extLst>
          </p:cNvPr>
          <p:cNvSpPr/>
          <p:nvPr/>
        </p:nvSpPr>
        <p:spPr>
          <a:xfrm>
            <a:off x="3115118" y="200602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0C60E-D739-46C2-B75D-7C7108257243}"/>
              </a:ext>
            </a:extLst>
          </p:cNvPr>
          <p:cNvSpPr/>
          <p:nvPr/>
        </p:nvSpPr>
        <p:spPr>
          <a:xfrm>
            <a:off x="3114374" y="446729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173E98-DD16-40A2-8D1C-9DDE7A0300E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674958" y="233006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7D2719-2C27-4F01-AF4E-071F4CE0E448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569505" y="2559192"/>
            <a:ext cx="1650322" cy="200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0BF2CB-C4F2-4018-AD8A-1A2F2950A39B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555811" y="2559192"/>
            <a:ext cx="1664760" cy="7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86306A-824E-4021-B7B9-94BC427814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661264" y="4791326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5029FE-50B8-43E5-BCBF-5654F179D4DD}"/>
              </a:ext>
            </a:extLst>
          </p:cNvPr>
          <p:cNvCxnSpPr>
            <a:cxnSpLocks/>
            <a:stCxn id="10" idx="6"/>
            <a:endCxn id="28" idx="1"/>
          </p:cNvCxnSpPr>
          <p:nvPr/>
        </p:nvCxnSpPr>
        <p:spPr>
          <a:xfrm>
            <a:off x="3835198" y="2330064"/>
            <a:ext cx="1469448" cy="3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691339-AA27-4C8F-B986-757BC77361F9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834454" y="4791326"/>
            <a:ext cx="133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7B041D5-C736-4202-91E1-EFF9043D1F22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5919273" y="2947718"/>
            <a:ext cx="1588332" cy="46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FE3957F-90A8-4FAC-B762-40A66B3510D6}"/>
              </a:ext>
            </a:extLst>
          </p:cNvPr>
          <p:cNvSpPr/>
          <p:nvPr/>
        </p:nvSpPr>
        <p:spPr>
          <a:xfrm>
            <a:off x="2611062" y="1822196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A108EB7-26D3-47DB-BB4A-8E5FACB6AA00}"/>
              </a:ext>
            </a:extLst>
          </p:cNvPr>
          <p:cNvSpPr/>
          <p:nvPr/>
        </p:nvSpPr>
        <p:spPr>
          <a:xfrm>
            <a:off x="4732739" y="1844824"/>
            <a:ext cx="1550731" cy="3841681"/>
          </a:xfrm>
          <a:custGeom>
            <a:avLst/>
            <a:gdLst>
              <a:gd name="connsiteX0" fmla="*/ 0 w 1550731"/>
              <a:gd name="connsiteY0" fmla="*/ 0 h 3841681"/>
              <a:gd name="connsiteX1" fmla="*/ 470388 w 1550731"/>
              <a:gd name="connsiteY1" fmla="*/ 0 h 3841681"/>
              <a:gd name="connsiteX2" fmla="*/ 971791 w 1550731"/>
              <a:gd name="connsiteY2" fmla="*/ 0 h 3841681"/>
              <a:gd name="connsiteX3" fmla="*/ 1550731 w 1550731"/>
              <a:gd name="connsiteY3" fmla="*/ 0 h 3841681"/>
              <a:gd name="connsiteX4" fmla="*/ 1550731 w 1550731"/>
              <a:gd name="connsiteY4" fmla="*/ 471978 h 3841681"/>
              <a:gd name="connsiteX5" fmla="*/ 1550731 w 1550731"/>
              <a:gd name="connsiteY5" fmla="*/ 905539 h 3841681"/>
              <a:gd name="connsiteX6" fmla="*/ 1550731 w 1550731"/>
              <a:gd name="connsiteY6" fmla="*/ 1339100 h 3841681"/>
              <a:gd name="connsiteX7" fmla="*/ 1550731 w 1550731"/>
              <a:gd name="connsiteY7" fmla="*/ 1926329 h 3841681"/>
              <a:gd name="connsiteX8" fmla="*/ 1550731 w 1550731"/>
              <a:gd name="connsiteY8" fmla="*/ 2359890 h 3841681"/>
              <a:gd name="connsiteX9" fmla="*/ 1550731 w 1550731"/>
              <a:gd name="connsiteY9" fmla="*/ 2793451 h 3841681"/>
              <a:gd name="connsiteX10" fmla="*/ 1550731 w 1550731"/>
              <a:gd name="connsiteY10" fmla="*/ 3342262 h 3841681"/>
              <a:gd name="connsiteX11" fmla="*/ 1550731 w 1550731"/>
              <a:gd name="connsiteY11" fmla="*/ 3841681 h 3841681"/>
              <a:gd name="connsiteX12" fmla="*/ 1018313 w 1550731"/>
              <a:gd name="connsiteY12" fmla="*/ 3841681 h 3841681"/>
              <a:gd name="connsiteX13" fmla="*/ 485896 w 1550731"/>
              <a:gd name="connsiteY13" fmla="*/ 3841681 h 3841681"/>
              <a:gd name="connsiteX14" fmla="*/ 0 w 1550731"/>
              <a:gd name="connsiteY14" fmla="*/ 3841681 h 3841681"/>
              <a:gd name="connsiteX15" fmla="*/ 0 w 1550731"/>
              <a:gd name="connsiteY15" fmla="*/ 3254453 h 3841681"/>
              <a:gd name="connsiteX16" fmla="*/ 0 w 1550731"/>
              <a:gd name="connsiteY16" fmla="*/ 2667224 h 3841681"/>
              <a:gd name="connsiteX17" fmla="*/ 0 w 1550731"/>
              <a:gd name="connsiteY17" fmla="*/ 2041579 h 3841681"/>
              <a:gd name="connsiteX18" fmla="*/ 0 w 1550731"/>
              <a:gd name="connsiteY18" fmla="*/ 1454351 h 3841681"/>
              <a:gd name="connsiteX19" fmla="*/ 0 w 1550731"/>
              <a:gd name="connsiteY19" fmla="*/ 1020790 h 3841681"/>
              <a:gd name="connsiteX20" fmla="*/ 0 w 1550731"/>
              <a:gd name="connsiteY20" fmla="*/ 548812 h 3841681"/>
              <a:gd name="connsiteX21" fmla="*/ 0 w 1550731"/>
              <a:gd name="connsiteY21" fmla="*/ 0 h 384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41681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90372" y="174560"/>
                  <a:pt x="1525340" y="374008"/>
                  <a:pt x="1550731" y="471978"/>
                </a:cubicBezTo>
                <a:cubicBezTo>
                  <a:pt x="1576122" y="569948"/>
                  <a:pt x="1499774" y="755256"/>
                  <a:pt x="1550731" y="905539"/>
                </a:cubicBezTo>
                <a:cubicBezTo>
                  <a:pt x="1601688" y="1055822"/>
                  <a:pt x="1537640" y="1194430"/>
                  <a:pt x="1550731" y="1339100"/>
                </a:cubicBezTo>
                <a:cubicBezTo>
                  <a:pt x="1563822" y="1483770"/>
                  <a:pt x="1502609" y="1706802"/>
                  <a:pt x="1550731" y="1926329"/>
                </a:cubicBezTo>
                <a:cubicBezTo>
                  <a:pt x="1598853" y="2145856"/>
                  <a:pt x="1535621" y="2263311"/>
                  <a:pt x="1550731" y="2359890"/>
                </a:cubicBezTo>
                <a:cubicBezTo>
                  <a:pt x="1565841" y="2456469"/>
                  <a:pt x="1536023" y="2628989"/>
                  <a:pt x="1550731" y="2793451"/>
                </a:cubicBezTo>
                <a:cubicBezTo>
                  <a:pt x="1565439" y="2957913"/>
                  <a:pt x="1531587" y="3217520"/>
                  <a:pt x="1550731" y="3342262"/>
                </a:cubicBezTo>
                <a:cubicBezTo>
                  <a:pt x="1569875" y="3467004"/>
                  <a:pt x="1542711" y="3655000"/>
                  <a:pt x="1550731" y="3841681"/>
                </a:cubicBezTo>
                <a:cubicBezTo>
                  <a:pt x="1431094" y="3880950"/>
                  <a:pt x="1171824" y="3818245"/>
                  <a:pt x="1018313" y="3841681"/>
                </a:cubicBezTo>
                <a:cubicBezTo>
                  <a:pt x="864802" y="3865117"/>
                  <a:pt x="687382" y="3796213"/>
                  <a:pt x="485896" y="3841681"/>
                </a:cubicBezTo>
                <a:cubicBezTo>
                  <a:pt x="284410" y="3887149"/>
                  <a:pt x="161928" y="3822960"/>
                  <a:pt x="0" y="3841681"/>
                </a:cubicBezTo>
                <a:cubicBezTo>
                  <a:pt x="-25491" y="3642236"/>
                  <a:pt x="58060" y="3429540"/>
                  <a:pt x="0" y="3254453"/>
                </a:cubicBezTo>
                <a:cubicBezTo>
                  <a:pt x="-58060" y="3079366"/>
                  <a:pt x="57080" y="2807027"/>
                  <a:pt x="0" y="2667224"/>
                </a:cubicBezTo>
                <a:cubicBezTo>
                  <a:pt x="-57080" y="2527421"/>
                  <a:pt x="68284" y="2196574"/>
                  <a:pt x="0" y="2041579"/>
                </a:cubicBezTo>
                <a:cubicBezTo>
                  <a:pt x="-68284" y="1886584"/>
                  <a:pt x="1200" y="1677804"/>
                  <a:pt x="0" y="1454351"/>
                </a:cubicBezTo>
                <a:cubicBezTo>
                  <a:pt x="-1200" y="1230898"/>
                  <a:pt x="14528" y="1144250"/>
                  <a:pt x="0" y="1020790"/>
                </a:cubicBezTo>
                <a:cubicBezTo>
                  <a:pt x="-14528" y="897330"/>
                  <a:pt x="45992" y="758515"/>
                  <a:pt x="0" y="548812"/>
                </a:cubicBezTo>
                <a:cubicBezTo>
                  <a:pt x="-45992" y="339109"/>
                  <a:pt x="24855" y="25091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EAA4785-D536-4A6B-B1BE-211B8019E763}"/>
              </a:ext>
            </a:extLst>
          </p:cNvPr>
          <p:cNvSpPr/>
          <p:nvPr/>
        </p:nvSpPr>
        <p:spPr>
          <a:xfrm>
            <a:off x="3114374" y="3226986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898EC0-7476-4096-BF76-571119CE2547}"/>
              </a:ext>
            </a:extLst>
          </p:cNvPr>
          <p:cNvCxnSpPr>
            <a:cxnSpLocks/>
            <a:stCxn id="9" idx="7"/>
            <a:endCxn id="22" idx="3"/>
          </p:cNvCxnSpPr>
          <p:nvPr/>
        </p:nvCxnSpPr>
        <p:spPr>
          <a:xfrm flipV="1">
            <a:off x="1555811" y="3780150"/>
            <a:ext cx="1664016" cy="78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21C662-2A9A-456C-8317-5100487B0578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3834454" y="3551022"/>
            <a:ext cx="1435786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401DA2-3E19-4697-A08F-A60B8A549D8C}"/>
              </a:ext>
            </a:extLst>
          </p:cNvPr>
          <p:cNvSpPr txBox="1"/>
          <p:nvPr/>
        </p:nvSpPr>
        <p:spPr>
          <a:xfrm>
            <a:off x="2790338" y="5830074"/>
            <a:ext cx="134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(Hidden)</a:t>
            </a:r>
          </a:p>
          <a:p>
            <a:pPr algn="ctr"/>
            <a:r>
              <a:rPr lang="de-DE" dirty="0"/>
              <a:t>Layer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EFED80-A275-4F95-B175-DF0A8DC724FD}"/>
              </a:ext>
            </a:extLst>
          </p:cNvPr>
          <p:cNvSpPr txBox="1"/>
          <p:nvPr/>
        </p:nvSpPr>
        <p:spPr>
          <a:xfrm>
            <a:off x="7068956" y="5914136"/>
            <a:ext cx="16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 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1D8EE7-655D-499C-AD8B-F8A7610C61EB}"/>
              </a:ext>
            </a:extLst>
          </p:cNvPr>
          <p:cNvCxnSpPr>
            <a:stCxn id="7" idx="5"/>
            <a:endCxn id="22" idx="1"/>
          </p:cNvCxnSpPr>
          <p:nvPr/>
        </p:nvCxnSpPr>
        <p:spPr>
          <a:xfrm>
            <a:off x="1569505" y="2559192"/>
            <a:ext cx="1650322" cy="76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26FB65A-63AD-4A8C-AE9A-FC6202BFEF4B}"/>
              </a:ext>
            </a:extLst>
          </p:cNvPr>
          <p:cNvSpPr/>
          <p:nvPr/>
        </p:nvSpPr>
        <p:spPr>
          <a:xfrm>
            <a:off x="5199193" y="2623682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04359D-4867-4571-A051-19E7AB5E9C38}"/>
              </a:ext>
            </a:extLst>
          </p:cNvPr>
          <p:cNvCxnSpPr>
            <a:cxnSpLocks/>
          </p:cNvCxnSpPr>
          <p:nvPr/>
        </p:nvCxnSpPr>
        <p:spPr>
          <a:xfrm>
            <a:off x="8066947" y="359256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135C66DA-DEF1-49C1-BA01-6D33D5ED15DA}"/>
              </a:ext>
            </a:extLst>
          </p:cNvPr>
          <p:cNvSpPr/>
          <p:nvPr/>
        </p:nvSpPr>
        <p:spPr>
          <a:xfrm>
            <a:off x="6948264" y="1844824"/>
            <a:ext cx="1550731" cy="3864313"/>
          </a:xfrm>
          <a:custGeom>
            <a:avLst/>
            <a:gdLst>
              <a:gd name="connsiteX0" fmla="*/ 0 w 1550731"/>
              <a:gd name="connsiteY0" fmla="*/ 0 h 3864313"/>
              <a:gd name="connsiteX1" fmla="*/ 470388 w 1550731"/>
              <a:gd name="connsiteY1" fmla="*/ 0 h 3864313"/>
              <a:gd name="connsiteX2" fmla="*/ 971791 w 1550731"/>
              <a:gd name="connsiteY2" fmla="*/ 0 h 3864313"/>
              <a:gd name="connsiteX3" fmla="*/ 1550731 w 1550731"/>
              <a:gd name="connsiteY3" fmla="*/ 0 h 3864313"/>
              <a:gd name="connsiteX4" fmla="*/ 1550731 w 1550731"/>
              <a:gd name="connsiteY4" fmla="*/ 474758 h 3864313"/>
              <a:gd name="connsiteX5" fmla="*/ 1550731 w 1550731"/>
              <a:gd name="connsiteY5" fmla="*/ 910874 h 3864313"/>
              <a:gd name="connsiteX6" fmla="*/ 1550731 w 1550731"/>
              <a:gd name="connsiteY6" fmla="*/ 1346989 h 3864313"/>
              <a:gd name="connsiteX7" fmla="*/ 1550731 w 1550731"/>
              <a:gd name="connsiteY7" fmla="*/ 1937677 h 3864313"/>
              <a:gd name="connsiteX8" fmla="*/ 1550731 w 1550731"/>
              <a:gd name="connsiteY8" fmla="*/ 2373792 h 3864313"/>
              <a:gd name="connsiteX9" fmla="*/ 1550731 w 1550731"/>
              <a:gd name="connsiteY9" fmla="*/ 2809908 h 3864313"/>
              <a:gd name="connsiteX10" fmla="*/ 1550731 w 1550731"/>
              <a:gd name="connsiteY10" fmla="*/ 3361952 h 3864313"/>
              <a:gd name="connsiteX11" fmla="*/ 1550731 w 1550731"/>
              <a:gd name="connsiteY11" fmla="*/ 3864313 h 3864313"/>
              <a:gd name="connsiteX12" fmla="*/ 1018313 w 1550731"/>
              <a:gd name="connsiteY12" fmla="*/ 3864313 h 3864313"/>
              <a:gd name="connsiteX13" fmla="*/ 485896 w 1550731"/>
              <a:gd name="connsiteY13" fmla="*/ 3864313 h 3864313"/>
              <a:gd name="connsiteX14" fmla="*/ 0 w 1550731"/>
              <a:gd name="connsiteY14" fmla="*/ 3864313 h 3864313"/>
              <a:gd name="connsiteX15" fmla="*/ 0 w 1550731"/>
              <a:gd name="connsiteY15" fmla="*/ 3273625 h 3864313"/>
              <a:gd name="connsiteX16" fmla="*/ 0 w 1550731"/>
              <a:gd name="connsiteY16" fmla="*/ 2682937 h 3864313"/>
              <a:gd name="connsiteX17" fmla="*/ 0 w 1550731"/>
              <a:gd name="connsiteY17" fmla="*/ 2053606 h 3864313"/>
              <a:gd name="connsiteX18" fmla="*/ 0 w 1550731"/>
              <a:gd name="connsiteY18" fmla="*/ 1462918 h 3864313"/>
              <a:gd name="connsiteX19" fmla="*/ 0 w 1550731"/>
              <a:gd name="connsiteY19" fmla="*/ 1026803 h 3864313"/>
              <a:gd name="connsiteX20" fmla="*/ 0 w 1550731"/>
              <a:gd name="connsiteY20" fmla="*/ 552045 h 3864313"/>
              <a:gd name="connsiteX21" fmla="*/ 0 w 1550731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64313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55312" y="125872"/>
                  <a:pt x="1549796" y="246207"/>
                  <a:pt x="1550731" y="474758"/>
                </a:cubicBezTo>
                <a:cubicBezTo>
                  <a:pt x="1551666" y="703309"/>
                  <a:pt x="1539528" y="734158"/>
                  <a:pt x="1550731" y="910874"/>
                </a:cubicBezTo>
                <a:cubicBezTo>
                  <a:pt x="1561934" y="1087590"/>
                  <a:pt x="1539376" y="1159360"/>
                  <a:pt x="1550731" y="1346989"/>
                </a:cubicBezTo>
                <a:cubicBezTo>
                  <a:pt x="1562086" y="1534618"/>
                  <a:pt x="1541805" y="1654739"/>
                  <a:pt x="1550731" y="1937677"/>
                </a:cubicBezTo>
                <a:cubicBezTo>
                  <a:pt x="1559657" y="2220615"/>
                  <a:pt x="1540525" y="2209141"/>
                  <a:pt x="1550731" y="2373792"/>
                </a:cubicBezTo>
                <a:cubicBezTo>
                  <a:pt x="1560937" y="2538443"/>
                  <a:pt x="1501935" y="2645646"/>
                  <a:pt x="1550731" y="2809908"/>
                </a:cubicBezTo>
                <a:cubicBezTo>
                  <a:pt x="1599527" y="2974170"/>
                  <a:pt x="1521274" y="3099913"/>
                  <a:pt x="1550731" y="3361952"/>
                </a:cubicBezTo>
                <a:cubicBezTo>
                  <a:pt x="1580188" y="3623991"/>
                  <a:pt x="1543120" y="3737661"/>
                  <a:pt x="1550731" y="3864313"/>
                </a:cubicBezTo>
                <a:cubicBezTo>
                  <a:pt x="1431094" y="3903582"/>
                  <a:pt x="1171824" y="3840877"/>
                  <a:pt x="1018313" y="3864313"/>
                </a:cubicBezTo>
                <a:cubicBezTo>
                  <a:pt x="864802" y="3887749"/>
                  <a:pt x="687382" y="3818845"/>
                  <a:pt x="485896" y="3864313"/>
                </a:cubicBezTo>
                <a:cubicBezTo>
                  <a:pt x="284410" y="3909781"/>
                  <a:pt x="161928" y="3845592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4C4C28-47FD-42FD-92DE-2A07FC8D7E4B}"/>
              </a:ext>
            </a:extLst>
          </p:cNvPr>
          <p:cNvSpPr/>
          <p:nvPr/>
        </p:nvSpPr>
        <p:spPr>
          <a:xfrm>
            <a:off x="7402152" y="3325060"/>
            <a:ext cx="720080" cy="591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AB6459-D9CD-4C73-975C-DB0A12FE3DA7}"/>
              </a:ext>
            </a:extLst>
          </p:cNvPr>
          <p:cNvSpPr/>
          <p:nvPr/>
        </p:nvSpPr>
        <p:spPr>
          <a:xfrm>
            <a:off x="5164787" y="446729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8BCA10C-EF23-42F2-9A24-7F15ABBB9F34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834454" y="2947718"/>
            <a:ext cx="1364739" cy="6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C43F73-FEE4-46A2-BAC2-BDC483AC950C}"/>
              </a:ext>
            </a:extLst>
          </p:cNvPr>
          <p:cNvCxnSpPr>
            <a:stCxn id="34" idx="6"/>
            <a:endCxn id="31" idx="3"/>
          </p:cNvCxnSpPr>
          <p:nvPr/>
        </p:nvCxnSpPr>
        <p:spPr>
          <a:xfrm flipV="1">
            <a:off x="5884867" y="3829968"/>
            <a:ext cx="1622738" cy="9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4A69AD-BBDF-4031-B3C3-31080006A08B}"/>
              </a:ext>
            </a:extLst>
          </p:cNvPr>
          <p:cNvCxnSpPr>
            <a:stCxn id="11" idx="6"/>
            <a:endCxn id="28" idx="3"/>
          </p:cNvCxnSpPr>
          <p:nvPr/>
        </p:nvCxnSpPr>
        <p:spPr>
          <a:xfrm flipV="1">
            <a:off x="3834454" y="3176846"/>
            <a:ext cx="1470192" cy="16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87CF867E-8E3F-4C7E-B780-E5AEBF087B23}"/>
              </a:ext>
            </a:extLst>
          </p:cNvPr>
          <p:cNvSpPr/>
          <p:nvPr/>
        </p:nvSpPr>
        <p:spPr>
          <a:xfrm>
            <a:off x="522830" y="1822195"/>
            <a:ext cx="1728192" cy="3886942"/>
          </a:xfrm>
          <a:custGeom>
            <a:avLst/>
            <a:gdLst>
              <a:gd name="connsiteX0" fmla="*/ 0 w 1728192"/>
              <a:gd name="connsiteY0" fmla="*/ 0 h 3886942"/>
              <a:gd name="connsiteX1" fmla="*/ 524218 w 1728192"/>
              <a:gd name="connsiteY1" fmla="*/ 0 h 3886942"/>
              <a:gd name="connsiteX2" fmla="*/ 1083000 w 1728192"/>
              <a:gd name="connsiteY2" fmla="*/ 0 h 3886942"/>
              <a:gd name="connsiteX3" fmla="*/ 1728192 w 1728192"/>
              <a:gd name="connsiteY3" fmla="*/ 0 h 3886942"/>
              <a:gd name="connsiteX4" fmla="*/ 1728192 w 1728192"/>
              <a:gd name="connsiteY4" fmla="*/ 477539 h 3886942"/>
              <a:gd name="connsiteX5" fmla="*/ 1728192 w 1728192"/>
              <a:gd name="connsiteY5" fmla="*/ 916208 h 3886942"/>
              <a:gd name="connsiteX6" fmla="*/ 1728192 w 1728192"/>
              <a:gd name="connsiteY6" fmla="*/ 1354877 h 3886942"/>
              <a:gd name="connsiteX7" fmla="*/ 1728192 w 1728192"/>
              <a:gd name="connsiteY7" fmla="*/ 1949024 h 3886942"/>
              <a:gd name="connsiteX8" fmla="*/ 1728192 w 1728192"/>
              <a:gd name="connsiteY8" fmla="*/ 2387693 h 3886942"/>
              <a:gd name="connsiteX9" fmla="*/ 1728192 w 1728192"/>
              <a:gd name="connsiteY9" fmla="*/ 2826362 h 3886942"/>
              <a:gd name="connsiteX10" fmla="*/ 1728192 w 1728192"/>
              <a:gd name="connsiteY10" fmla="*/ 3381640 h 3886942"/>
              <a:gd name="connsiteX11" fmla="*/ 1728192 w 1728192"/>
              <a:gd name="connsiteY11" fmla="*/ 3886942 h 3886942"/>
              <a:gd name="connsiteX12" fmla="*/ 1134846 w 1728192"/>
              <a:gd name="connsiteY12" fmla="*/ 3886942 h 3886942"/>
              <a:gd name="connsiteX13" fmla="*/ 541500 w 1728192"/>
              <a:gd name="connsiteY13" fmla="*/ 3886942 h 3886942"/>
              <a:gd name="connsiteX14" fmla="*/ 0 w 1728192"/>
              <a:gd name="connsiteY14" fmla="*/ 3886942 h 3886942"/>
              <a:gd name="connsiteX15" fmla="*/ 0 w 1728192"/>
              <a:gd name="connsiteY15" fmla="*/ 3292795 h 3886942"/>
              <a:gd name="connsiteX16" fmla="*/ 0 w 1728192"/>
              <a:gd name="connsiteY16" fmla="*/ 2698648 h 3886942"/>
              <a:gd name="connsiteX17" fmla="*/ 0 w 1728192"/>
              <a:gd name="connsiteY17" fmla="*/ 2065632 h 3886942"/>
              <a:gd name="connsiteX18" fmla="*/ 0 w 1728192"/>
              <a:gd name="connsiteY18" fmla="*/ 1471485 h 3886942"/>
              <a:gd name="connsiteX19" fmla="*/ 0 w 1728192"/>
              <a:gd name="connsiteY19" fmla="*/ 1032816 h 3886942"/>
              <a:gd name="connsiteX20" fmla="*/ 0 w 1728192"/>
              <a:gd name="connsiteY20" fmla="*/ 555277 h 3886942"/>
              <a:gd name="connsiteX21" fmla="*/ 0 w 1728192"/>
              <a:gd name="connsiteY21" fmla="*/ 0 h 38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86942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68690" y="166804"/>
                  <a:pt x="1724277" y="340875"/>
                  <a:pt x="1728192" y="477539"/>
                </a:cubicBezTo>
                <a:cubicBezTo>
                  <a:pt x="1732107" y="614203"/>
                  <a:pt x="1677271" y="824977"/>
                  <a:pt x="1728192" y="916208"/>
                </a:cubicBezTo>
                <a:cubicBezTo>
                  <a:pt x="1779113" y="1007439"/>
                  <a:pt x="1711831" y="1184052"/>
                  <a:pt x="1728192" y="1354877"/>
                </a:cubicBezTo>
                <a:cubicBezTo>
                  <a:pt x="1744553" y="1525702"/>
                  <a:pt x="1702745" y="1698384"/>
                  <a:pt x="1728192" y="1949024"/>
                </a:cubicBezTo>
                <a:cubicBezTo>
                  <a:pt x="1753639" y="2199664"/>
                  <a:pt x="1722889" y="2295950"/>
                  <a:pt x="1728192" y="2387693"/>
                </a:cubicBezTo>
                <a:cubicBezTo>
                  <a:pt x="1733495" y="2479436"/>
                  <a:pt x="1699356" y="2699887"/>
                  <a:pt x="1728192" y="2826362"/>
                </a:cubicBezTo>
                <a:cubicBezTo>
                  <a:pt x="1757028" y="2952837"/>
                  <a:pt x="1669310" y="3201743"/>
                  <a:pt x="1728192" y="3381640"/>
                </a:cubicBezTo>
                <a:cubicBezTo>
                  <a:pt x="1787074" y="3561537"/>
                  <a:pt x="1681745" y="3646039"/>
                  <a:pt x="1728192" y="3886942"/>
                </a:cubicBezTo>
                <a:cubicBezTo>
                  <a:pt x="1540500" y="3902715"/>
                  <a:pt x="1420911" y="3837701"/>
                  <a:pt x="1134846" y="3886942"/>
                </a:cubicBezTo>
                <a:cubicBezTo>
                  <a:pt x="848781" y="3936183"/>
                  <a:pt x="682360" y="3825688"/>
                  <a:pt x="541500" y="3886942"/>
                </a:cubicBezTo>
                <a:cubicBezTo>
                  <a:pt x="400640" y="3948196"/>
                  <a:pt x="147099" y="3865742"/>
                  <a:pt x="0" y="3886942"/>
                </a:cubicBezTo>
                <a:cubicBezTo>
                  <a:pt x="-52078" y="3598160"/>
                  <a:pt x="50247" y="3513634"/>
                  <a:pt x="0" y="3292795"/>
                </a:cubicBezTo>
                <a:cubicBezTo>
                  <a:pt x="-50247" y="3071956"/>
                  <a:pt x="30762" y="2870538"/>
                  <a:pt x="0" y="2698648"/>
                </a:cubicBezTo>
                <a:cubicBezTo>
                  <a:pt x="-30762" y="2526758"/>
                  <a:pt x="66906" y="2328808"/>
                  <a:pt x="0" y="2065632"/>
                </a:cubicBezTo>
                <a:cubicBezTo>
                  <a:pt x="-66906" y="1802456"/>
                  <a:pt x="28921" y="1740605"/>
                  <a:pt x="0" y="1471485"/>
                </a:cubicBezTo>
                <a:cubicBezTo>
                  <a:pt x="-28921" y="1202365"/>
                  <a:pt x="4935" y="1126053"/>
                  <a:pt x="0" y="1032816"/>
                </a:cubicBezTo>
                <a:cubicBezTo>
                  <a:pt x="-4935" y="939579"/>
                  <a:pt x="14746" y="755361"/>
                  <a:pt x="0" y="555277"/>
                </a:cubicBezTo>
                <a:cubicBezTo>
                  <a:pt x="-14746" y="355193"/>
                  <a:pt x="54885" y="2292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DC2D47-C8CE-4B21-A222-44CA1FD1F5A5}"/>
              </a:ext>
            </a:extLst>
          </p:cNvPr>
          <p:cNvSpPr txBox="1"/>
          <p:nvPr/>
        </p:nvSpPr>
        <p:spPr>
          <a:xfrm>
            <a:off x="333431" y="5839238"/>
            <a:ext cx="19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 Layer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B4CCB4E-6833-4460-9E2E-D85C5FEDEF24}"/>
              </a:ext>
            </a:extLst>
          </p:cNvPr>
          <p:cNvSpPr txBox="1"/>
          <p:nvPr/>
        </p:nvSpPr>
        <p:spPr>
          <a:xfrm>
            <a:off x="4833297" y="5807005"/>
            <a:ext cx="134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(Hidden)</a:t>
            </a:r>
          </a:p>
          <a:p>
            <a:pPr algn="ctr"/>
            <a:r>
              <a:rPr lang="de-DE" dirty="0"/>
              <a:t>Layer 1</a:t>
            </a:r>
          </a:p>
        </p:txBody>
      </p:sp>
    </p:spTree>
    <p:extLst>
      <p:ext uri="{BB962C8B-B14F-4D97-AF65-F5344CB8AC3E}">
        <p14:creationId xmlns:p14="http://schemas.microsoft.com/office/powerpoint/2010/main" val="31961056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4767" y="6561800"/>
            <a:ext cx="2133600" cy="274889"/>
          </a:xfrm>
        </p:spPr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E0ABA4-A7F7-494A-B52C-79709568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256584"/>
          </a:xfrm>
        </p:spPr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/>
              <a:t>Deep </a:t>
            </a:r>
            <a:r>
              <a:rPr lang="de-DE" i="1" u="sng" dirty="0" err="1"/>
              <a:t>Neural</a:t>
            </a:r>
            <a:r>
              <a:rPr lang="de-DE" i="1" u="sng" dirty="0"/>
              <a:t> Networks</a:t>
            </a:r>
            <a:r>
              <a:rPr lang="de-DE" i="1" dirty="0"/>
              <a:t>.</a:t>
            </a:r>
            <a:br>
              <a:rPr lang="de-DE" i="1" dirty="0"/>
            </a:br>
            <a:endParaRPr lang="de-DE" i="1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954878" y="200602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8" y="2006028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941184" y="3220495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4" y="3220495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941184" y="446729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4" y="446729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A42F3B5F-6E97-41AA-9007-0EBFF5876A5F}"/>
              </a:ext>
            </a:extLst>
          </p:cNvPr>
          <p:cNvSpPr/>
          <p:nvPr/>
        </p:nvSpPr>
        <p:spPr>
          <a:xfrm>
            <a:off x="3115118" y="200602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0C60E-D739-46C2-B75D-7C7108257243}"/>
              </a:ext>
            </a:extLst>
          </p:cNvPr>
          <p:cNvSpPr/>
          <p:nvPr/>
        </p:nvSpPr>
        <p:spPr>
          <a:xfrm>
            <a:off x="3114374" y="446729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173E98-DD16-40A2-8D1C-9DDE7A0300E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674958" y="233006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7D2719-2C27-4F01-AF4E-071F4CE0E448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569505" y="2559192"/>
            <a:ext cx="1650322" cy="200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0BF2CB-C4F2-4018-AD8A-1A2F2950A39B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555811" y="2559192"/>
            <a:ext cx="1664760" cy="7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86306A-824E-4021-B7B9-94BC427814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661264" y="4791326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5029FE-50B8-43E5-BCBF-5654F179D4DD}"/>
              </a:ext>
            </a:extLst>
          </p:cNvPr>
          <p:cNvCxnSpPr>
            <a:cxnSpLocks/>
            <a:stCxn id="10" idx="6"/>
            <a:endCxn id="28" idx="1"/>
          </p:cNvCxnSpPr>
          <p:nvPr/>
        </p:nvCxnSpPr>
        <p:spPr>
          <a:xfrm>
            <a:off x="3835198" y="2330064"/>
            <a:ext cx="1469448" cy="3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691339-AA27-4C8F-B986-757BC77361F9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834454" y="4791326"/>
            <a:ext cx="133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7B041D5-C736-4202-91E1-EFF9043D1F22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5919273" y="2947718"/>
            <a:ext cx="1588332" cy="46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FE3957F-90A8-4FAC-B762-40A66B3510D6}"/>
              </a:ext>
            </a:extLst>
          </p:cNvPr>
          <p:cNvSpPr/>
          <p:nvPr/>
        </p:nvSpPr>
        <p:spPr>
          <a:xfrm>
            <a:off x="2611062" y="1822196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A108EB7-26D3-47DB-BB4A-8E5FACB6AA00}"/>
              </a:ext>
            </a:extLst>
          </p:cNvPr>
          <p:cNvSpPr/>
          <p:nvPr/>
        </p:nvSpPr>
        <p:spPr>
          <a:xfrm>
            <a:off x="4732739" y="1844824"/>
            <a:ext cx="1550731" cy="3841681"/>
          </a:xfrm>
          <a:custGeom>
            <a:avLst/>
            <a:gdLst>
              <a:gd name="connsiteX0" fmla="*/ 0 w 1550731"/>
              <a:gd name="connsiteY0" fmla="*/ 0 h 3841681"/>
              <a:gd name="connsiteX1" fmla="*/ 470388 w 1550731"/>
              <a:gd name="connsiteY1" fmla="*/ 0 h 3841681"/>
              <a:gd name="connsiteX2" fmla="*/ 971791 w 1550731"/>
              <a:gd name="connsiteY2" fmla="*/ 0 h 3841681"/>
              <a:gd name="connsiteX3" fmla="*/ 1550731 w 1550731"/>
              <a:gd name="connsiteY3" fmla="*/ 0 h 3841681"/>
              <a:gd name="connsiteX4" fmla="*/ 1550731 w 1550731"/>
              <a:gd name="connsiteY4" fmla="*/ 471978 h 3841681"/>
              <a:gd name="connsiteX5" fmla="*/ 1550731 w 1550731"/>
              <a:gd name="connsiteY5" fmla="*/ 905539 h 3841681"/>
              <a:gd name="connsiteX6" fmla="*/ 1550731 w 1550731"/>
              <a:gd name="connsiteY6" fmla="*/ 1339100 h 3841681"/>
              <a:gd name="connsiteX7" fmla="*/ 1550731 w 1550731"/>
              <a:gd name="connsiteY7" fmla="*/ 1926329 h 3841681"/>
              <a:gd name="connsiteX8" fmla="*/ 1550731 w 1550731"/>
              <a:gd name="connsiteY8" fmla="*/ 2359890 h 3841681"/>
              <a:gd name="connsiteX9" fmla="*/ 1550731 w 1550731"/>
              <a:gd name="connsiteY9" fmla="*/ 2793451 h 3841681"/>
              <a:gd name="connsiteX10" fmla="*/ 1550731 w 1550731"/>
              <a:gd name="connsiteY10" fmla="*/ 3342262 h 3841681"/>
              <a:gd name="connsiteX11" fmla="*/ 1550731 w 1550731"/>
              <a:gd name="connsiteY11" fmla="*/ 3841681 h 3841681"/>
              <a:gd name="connsiteX12" fmla="*/ 1018313 w 1550731"/>
              <a:gd name="connsiteY12" fmla="*/ 3841681 h 3841681"/>
              <a:gd name="connsiteX13" fmla="*/ 485896 w 1550731"/>
              <a:gd name="connsiteY13" fmla="*/ 3841681 h 3841681"/>
              <a:gd name="connsiteX14" fmla="*/ 0 w 1550731"/>
              <a:gd name="connsiteY14" fmla="*/ 3841681 h 3841681"/>
              <a:gd name="connsiteX15" fmla="*/ 0 w 1550731"/>
              <a:gd name="connsiteY15" fmla="*/ 3254453 h 3841681"/>
              <a:gd name="connsiteX16" fmla="*/ 0 w 1550731"/>
              <a:gd name="connsiteY16" fmla="*/ 2667224 h 3841681"/>
              <a:gd name="connsiteX17" fmla="*/ 0 w 1550731"/>
              <a:gd name="connsiteY17" fmla="*/ 2041579 h 3841681"/>
              <a:gd name="connsiteX18" fmla="*/ 0 w 1550731"/>
              <a:gd name="connsiteY18" fmla="*/ 1454351 h 3841681"/>
              <a:gd name="connsiteX19" fmla="*/ 0 w 1550731"/>
              <a:gd name="connsiteY19" fmla="*/ 1020790 h 3841681"/>
              <a:gd name="connsiteX20" fmla="*/ 0 w 1550731"/>
              <a:gd name="connsiteY20" fmla="*/ 548812 h 3841681"/>
              <a:gd name="connsiteX21" fmla="*/ 0 w 1550731"/>
              <a:gd name="connsiteY21" fmla="*/ 0 h 384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41681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90372" y="174560"/>
                  <a:pt x="1525340" y="374008"/>
                  <a:pt x="1550731" y="471978"/>
                </a:cubicBezTo>
                <a:cubicBezTo>
                  <a:pt x="1576122" y="569948"/>
                  <a:pt x="1499774" y="755256"/>
                  <a:pt x="1550731" y="905539"/>
                </a:cubicBezTo>
                <a:cubicBezTo>
                  <a:pt x="1601688" y="1055822"/>
                  <a:pt x="1537640" y="1194430"/>
                  <a:pt x="1550731" y="1339100"/>
                </a:cubicBezTo>
                <a:cubicBezTo>
                  <a:pt x="1563822" y="1483770"/>
                  <a:pt x="1502609" y="1706802"/>
                  <a:pt x="1550731" y="1926329"/>
                </a:cubicBezTo>
                <a:cubicBezTo>
                  <a:pt x="1598853" y="2145856"/>
                  <a:pt x="1535621" y="2263311"/>
                  <a:pt x="1550731" y="2359890"/>
                </a:cubicBezTo>
                <a:cubicBezTo>
                  <a:pt x="1565841" y="2456469"/>
                  <a:pt x="1536023" y="2628989"/>
                  <a:pt x="1550731" y="2793451"/>
                </a:cubicBezTo>
                <a:cubicBezTo>
                  <a:pt x="1565439" y="2957913"/>
                  <a:pt x="1531587" y="3217520"/>
                  <a:pt x="1550731" y="3342262"/>
                </a:cubicBezTo>
                <a:cubicBezTo>
                  <a:pt x="1569875" y="3467004"/>
                  <a:pt x="1542711" y="3655000"/>
                  <a:pt x="1550731" y="3841681"/>
                </a:cubicBezTo>
                <a:cubicBezTo>
                  <a:pt x="1431094" y="3880950"/>
                  <a:pt x="1171824" y="3818245"/>
                  <a:pt x="1018313" y="3841681"/>
                </a:cubicBezTo>
                <a:cubicBezTo>
                  <a:pt x="864802" y="3865117"/>
                  <a:pt x="687382" y="3796213"/>
                  <a:pt x="485896" y="3841681"/>
                </a:cubicBezTo>
                <a:cubicBezTo>
                  <a:pt x="284410" y="3887149"/>
                  <a:pt x="161928" y="3822960"/>
                  <a:pt x="0" y="3841681"/>
                </a:cubicBezTo>
                <a:cubicBezTo>
                  <a:pt x="-25491" y="3642236"/>
                  <a:pt x="58060" y="3429540"/>
                  <a:pt x="0" y="3254453"/>
                </a:cubicBezTo>
                <a:cubicBezTo>
                  <a:pt x="-58060" y="3079366"/>
                  <a:pt x="57080" y="2807027"/>
                  <a:pt x="0" y="2667224"/>
                </a:cubicBezTo>
                <a:cubicBezTo>
                  <a:pt x="-57080" y="2527421"/>
                  <a:pt x="68284" y="2196574"/>
                  <a:pt x="0" y="2041579"/>
                </a:cubicBezTo>
                <a:cubicBezTo>
                  <a:pt x="-68284" y="1886584"/>
                  <a:pt x="1200" y="1677804"/>
                  <a:pt x="0" y="1454351"/>
                </a:cubicBezTo>
                <a:cubicBezTo>
                  <a:pt x="-1200" y="1230898"/>
                  <a:pt x="14528" y="1144250"/>
                  <a:pt x="0" y="1020790"/>
                </a:cubicBezTo>
                <a:cubicBezTo>
                  <a:pt x="-14528" y="897330"/>
                  <a:pt x="45992" y="758515"/>
                  <a:pt x="0" y="548812"/>
                </a:cubicBezTo>
                <a:cubicBezTo>
                  <a:pt x="-45992" y="339109"/>
                  <a:pt x="24855" y="25091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EAA4785-D536-4A6B-B1BE-211B8019E763}"/>
              </a:ext>
            </a:extLst>
          </p:cNvPr>
          <p:cNvSpPr/>
          <p:nvPr/>
        </p:nvSpPr>
        <p:spPr>
          <a:xfrm>
            <a:off x="3114374" y="3226986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898EC0-7476-4096-BF76-571119CE2547}"/>
              </a:ext>
            </a:extLst>
          </p:cNvPr>
          <p:cNvCxnSpPr>
            <a:cxnSpLocks/>
            <a:stCxn id="9" idx="7"/>
            <a:endCxn id="22" idx="3"/>
          </p:cNvCxnSpPr>
          <p:nvPr/>
        </p:nvCxnSpPr>
        <p:spPr>
          <a:xfrm flipV="1">
            <a:off x="1555811" y="3780150"/>
            <a:ext cx="1664016" cy="78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21C662-2A9A-456C-8317-5100487B0578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3834454" y="3551022"/>
            <a:ext cx="1435786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401DA2-3E19-4697-A08F-A60B8A549D8C}"/>
              </a:ext>
            </a:extLst>
          </p:cNvPr>
          <p:cNvSpPr txBox="1"/>
          <p:nvPr/>
        </p:nvSpPr>
        <p:spPr>
          <a:xfrm>
            <a:off x="2790338" y="5830074"/>
            <a:ext cx="134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(Hidden)</a:t>
            </a:r>
          </a:p>
          <a:p>
            <a:pPr algn="ctr"/>
            <a:r>
              <a:rPr lang="de-DE" dirty="0"/>
              <a:t>Layer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EFED80-A275-4F95-B175-DF0A8DC724FD}"/>
              </a:ext>
            </a:extLst>
          </p:cNvPr>
          <p:cNvSpPr txBox="1"/>
          <p:nvPr/>
        </p:nvSpPr>
        <p:spPr>
          <a:xfrm>
            <a:off x="7068956" y="5914136"/>
            <a:ext cx="16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 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1D8EE7-655D-499C-AD8B-F8A7610C61EB}"/>
              </a:ext>
            </a:extLst>
          </p:cNvPr>
          <p:cNvCxnSpPr>
            <a:stCxn id="7" idx="5"/>
            <a:endCxn id="22" idx="1"/>
          </p:cNvCxnSpPr>
          <p:nvPr/>
        </p:nvCxnSpPr>
        <p:spPr>
          <a:xfrm>
            <a:off x="1569505" y="2559192"/>
            <a:ext cx="1650322" cy="76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26FB65A-63AD-4A8C-AE9A-FC6202BFEF4B}"/>
              </a:ext>
            </a:extLst>
          </p:cNvPr>
          <p:cNvSpPr/>
          <p:nvPr/>
        </p:nvSpPr>
        <p:spPr>
          <a:xfrm>
            <a:off x="5199193" y="2623682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04359D-4867-4571-A051-19E7AB5E9C38}"/>
              </a:ext>
            </a:extLst>
          </p:cNvPr>
          <p:cNvCxnSpPr>
            <a:cxnSpLocks/>
          </p:cNvCxnSpPr>
          <p:nvPr/>
        </p:nvCxnSpPr>
        <p:spPr>
          <a:xfrm>
            <a:off x="8066947" y="359256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135C66DA-DEF1-49C1-BA01-6D33D5ED15DA}"/>
              </a:ext>
            </a:extLst>
          </p:cNvPr>
          <p:cNvSpPr/>
          <p:nvPr/>
        </p:nvSpPr>
        <p:spPr>
          <a:xfrm>
            <a:off x="6948264" y="1844824"/>
            <a:ext cx="1550731" cy="3864313"/>
          </a:xfrm>
          <a:custGeom>
            <a:avLst/>
            <a:gdLst>
              <a:gd name="connsiteX0" fmla="*/ 0 w 1550731"/>
              <a:gd name="connsiteY0" fmla="*/ 0 h 3864313"/>
              <a:gd name="connsiteX1" fmla="*/ 470388 w 1550731"/>
              <a:gd name="connsiteY1" fmla="*/ 0 h 3864313"/>
              <a:gd name="connsiteX2" fmla="*/ 971791 w 1550731"/>
              <a:gd name="connsiteY2" fmla="*/ 0 h 3864313"/>
              <a:gd name="connsiteX3" fmla="*/ 1550731 w 1550731"/>
              <a:gd name="connsiteY3" fmla="*/ 0 h 3864313"/>
              <a:gd name="connsiteX4" fmla="*/ 1550731 w 1550731"/>
              <a:gd name="connsiteY4" fmla="*/ 474758 h 3864313"/>
              <a:gd name="connsiteX5" fmla="*/ 1550731 w 1550731"/>
              <a:gd name="connsiteY5" fmla="*/ 910874 h 3864313"/>
              <a:gd name="connsiteX6" fmla="*/ 1550731 w 1550731"/>
              <a:gd name="connsiteY6" fmla="*/ 1346989 h 3864313"/>
              <a:gd name="connsiteX7" fmla="*/ 1550731 w 1550731"/>
              <a:gd name="connsiteY7" fmla="*/ 1937677 h 3864313"/>
              <a:gd name="connsiteX8" fmla="*/ 1550731 w 1550731"/>
              <a:gd name="connsiteY8" fmla="*/ 2373792 h 3864313"/>
              <a:gd name="connsiteX9" fmla="*/ 1550731 w 1550731"/>
              <a:gd name="connsiteY9" fmla="*/ 2809908 h 3864313"/>
              <a:gd name="connsiteX10" fmla="*/ 1550731 w 1550731"/>
              <a:gd name="connsiteY10" fmla="*/ 3361952 h 3864313"/>
              <a:gd name="connsiteX11" fmla="*/ 1550731 w 1550731"/>
              <a:gd name="connsiteY11" fmla="*/ 3864313 h 3864313"/>
              <a:gd name="connsiteX12" fmla="*/ 1018313 w 1550731"/>
              <a:gd name="connsiteY12" fmla="*/ 3864313 h 3864313"/>
              <a:gd name="connsiteX13" fmla="*/ 485896 w 1550731"/>
              <a:gd name="connsiteY13" fmla="*/ 3864313 h 3864313"/>
              <a:gd name="connsiteX14" fmla="*/ 0 w 1550731"/>
              <a:gd name="connsiteY14" fmla="*/ 3864313 h 3864313"/>
              <a:gd name="connsiteX15" fmla="*/ 0 w 1550731"/>
              <a:gd name="connsiteY15" fmla="*/ 3273625 h 3864313"/>
              <a:gd name="connsiteX16" fmla="*/ 0 w 1550731"/>
              <a:gd name="connsiteY16" fmla="*/ 2682937 h 3864313"/>
              <a:gd name="connsiteX17" fmla="*/ 0 w 1550731"/>
              <a:gd name="connsiteY17" fmla="*/ 2053606 h 3864313"/>
              <a:gd name="connsiteX18" fmla="*/ 0 w 1550731"/>
              <a:gd name="connsiteY18" fmla="*/ 1462918 h 3864313"/>
              <a:gd name="connsiteX19" fmla="*/ 0 w 1550731"/>
              <a:gd name="connsiteY19" fmla="*/ 1026803 h 3864313"/>
              <a:gd name="connsiteX20" fmla="*/ 0 w 1550731"/>
              <a:gd name="connsiteY20" fmla="*/ 552045 h 3864313"/>
              <a:gd name="connsiteX21" fmla="*/ 0 w 1550731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64313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55312" y="125872"/>
                  <a:pt x="1549796" y="246207"/>
                  <a:pt x="1550731" y="474758"/>
                </a:cubicBezTo>
                <a:cubicBezTo>
                  <a:pt x="1551666" y="703309"/>
                  <a:pt x="1539528" y="734158"/>
                  <a:pt x="1550731" y="910874"/>
                </a:cubicBezTo>
                <a:cubicBezTo>
                  <a:pt x="1561934" y="1087590"/>
                  <a:pt x="1539376" y="1159360"/>
                  <a:pt x="1550731" y="1346989"/>
                </a:cubicBezTo>
                <a:cubicBezTo>
                  <a:pt x="1562086" y="1534618"/>
                  <a:pt x="1541805" y="1654739"/>
                  <a:pt x="1550731" y="1937677"/>
                </a:cubicBezTo>
                <a:cubicBezTo>
                  <a:pt x="1559657" y="2220615"/>
                  <a:pt x="1540525" y="2209141"/>
                  <a:pt x="1550731" y="2373792"/>
                </a:cubicBezTo>
                <a:cubicBezTo>
                  <a:pt x="1560937" y="2538443"/>
                  <a:pt x="1501935" y="2645646"/>
                  <a:pt x="1550731" y="2809908"/>
                </a:cubicBezTo>
                <a:cubicBezTo>
                  <a:pt x="1599527" y="2974170"/>
                  <a:pt x="1521274" y="3099913"/>
                  <a:pt x="1550731" y="3361952"/>
                </a:cubicBezTo>
                <a:cubicBezTo>
                  <a:pt x="1580188" y="3623991"/>
                  <a:pt x="1543120" y="3737661"/>
                  <a:pt x="1550731" y="3864313"/>
                </a:cubicBezTo>
                <a:cubicBezTo>
                  <a:pt x="1431094" y="3903582"/>
                  <a:pt x="1171824" y="3840877"/>
                  <a:pt x="1018313" y="3864313"/>
                </a:cubicBezTo>
                <a:cubicBezTo>
                  <a:pt x="864802" y="3887749"/>
                  <a:pt x="687382" y="3818845"/>
                  <a:pt x="485896" y="3864313"/>
                </a:cubicBezTo>
                <a:cubicBezTo>
                  <a:pt x="284410" y="3909781"/>
                  <a:pt x="161928" y="3845592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4C4C28-47FD-42FD-92DE-2A07FC8D7E4B}"/>
              </a:ext>
            </a:extLst>
          </p:cNvPr>
          <p:cNvSpPr/>
          <p:nvPr/>
        </p:nvSpPr>
        <p:spPr>
          <a:xfrm>
            <a:off x="7402152" y="3325060"/>
            <a:ext cx="720080" cy="591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AB6459-D9CD-4C73-975C-DB0A12FE3DA7}"/>
              </a:ext>
            </a:extLst>
          </p:cNvPr>
          <p:cNvSpPr/>
          <p:nvPr/>
        </p:nvSpPr>
        <p:spPr>
          <a:xfrm>
            <a:off x="5164787" y="446729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8BCA10C-EF23-42F2-9A24-7F15ABBB9F34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834454" y="2947718"/>
            <a:ext cx="1364739" cy="6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C43F73-FEE4-46A2-BAC2-BDC483AC950C}"/>
              </a:ext>
            </a:extLst>
          </p:cNvPr>
          <p:cNvCxnSpPr>
            <a:stCxn id="34" idx="6"/>
            <a:endCxn id="31" idx="3"/>
          </p:cNvCxnSpPr>
          <p:nvPr/>
        </p:nvCxnSpPr>
        <p:spPr>
          <a:xfrm flipV="1">
            <a:off x="5884867" y="3829968"/>
            <a:ext cx="1622738" cy="9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4A69AD-BBDF-4031-B3C3-31080006A08B}"/>
              </a:ext>
            </a:extLst>
          </p:cNvPr>
          <p:cNvCxnSpPr>
            <a:stCxn id="11" idx="6"/>
            <a:endCxn id="28" idx="3"/>
          </p:cNvCxnSpPr>
          <p:nvPr/>
        </p:nvCxnSpPr>
        <p:spPr>
          <a:xfrm flipV="1">
            <a:off x="3834454" y="3176846"/>
            <a:ext cx="1470192" cy="16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87CF867E-8E3F-4C7E-B780-E5AEBF087B23}"/>
              </a:ext>
            </a:extLst>
          </p:cNvPr>
          <p:cNvSpPr/>
          <p:nvPr/>
        </p:nvSpPr>
        <p:spPr>
          <a:xfrm>
            <a:off x="522830" y="1822195"/>
            <a:ext cx="1728192" cy="3886942"/>
          </a:xfrm>
          <a:custGeom>
            <a:avLst/>
            <a:gdLst>
              <a:gd name="connsiteX0" fmla="*/ 0 w 1728192"/>
              <a:gd name="connsiteY0" fmla="*/ 0 h 3886942"/>
              <a:gd name="connsiteX1" fmla="*/ 524218 w 1728192"/>
              <a:gd name="connsiteY1" fmla="*/ 0 h 3886942"/>
              <a:gd name="connsiteX2" fmla="*/ 1083000 w 1728192"/>
              <a:gd name="connsiteY2" fmla="*/ 0 h 3886942"/>
              <a:gd name="connsiteX3" fmla="*/ 1728192 w 1728192"/>
              <a:gd name="connsiteY3" fmla="*/ 0 h 3886942"/>
              <a:gd name="connsiteX4" fmla="*/ 1728192 w 1728192"/>
              <a:gd name="connsiteY4" fmla="*/ 477539 h 3886942"/>
              <a:gd name="connsiteX5" fmla="*/ 1728192 w 1728192"/>
              <a:gd name="connsiteY5" fmla="*/ 916208 h 3886942"/>
              <a:gd name="connsiteX6" fmla="*/ 1728192 w 1728192"/>
              <a:gd name="connsiteY6" fmla="*/ 1354877 h 3886942"/>
              <a:gd name="connsiteX7" fmla="*/ 1728192 w 1728192"/>
              <a:gd name="connsiteY7" fmla="*/ 1949024 h 3886942"/>
              <a:gd name="connsiteX8" fmla="*/ 1728192 w 1728192"/>
              <a:gd name="connsiteY8" fmla="*/ 2387693 h 3886942"/>
              <a:gd name="connsiteX9" fmla="*/ 1728192 w 1728192"/>
              <a:gd name="connsiteY9" fmla="*/ 2826362 h 3886942"/>
              <a:gd name="connsiteX10" fmla="*/ 1728192 w 1728192"/>
              <a:gd name="connsiteY10" fmla="*/ 3381640 h 3886942"/>
              <a:gd name="connsiteX11" fmla="*/ 1728192 w 1728192"/>
              <a:gd name="connsiteY11" fmla="*/ 3886942 h 3886942"/>
              <a:gd name="connsiteX12" fmla="*/ 1134846 w 1728192"/>
              <a:gd name="connsiteY12" fmla="*/ 3886942 h 3886942"/>
              <a:gd name="connsiteX13" fmla="*/ 541500 w 1728192"/>
              <a:gd name="connsiteY13" fmla="*/ 3886942 h 3886942"/>
              <a:gd name="connsiteX14" fmla="*/ 0 w 1728192"/>
              <a:gd name="connsiteY14" fmla="*/ 3886942 h 3886942"/>
              <a:gd name="connsiteX15" fmla="*/ 0 w 1728192"/>
              <a:gd name="connsiteY15" fmla="*/ 3292795 h 3886942"/>
              <a:gd name="connsiteX16" fmla="*/ 0 w 1728192"/>
              <a:gd name="connsiteY16" fmla="*/ 2698648 h 3886942"/>
              <a:gd name="connsiteX17" fmla="*/ 0 w 1728192"/>
              <a:gd name="connsiteY17" fmla="*/ 2065632 h 3886942"/>
              <a:gd name="connsiteX18" fmla="*/ 0 w 1728192"/>
              <a:gd name="connsiteY18" fmla="*/ 1471485 h 3886942"/>
              <a:gd name="connsiteX19" fmla="*/ 0 w 1728192"/>
              <a:gd name="connsiteY19" fmla="*/ 1032816 h 3886942"/>
              <a:gd name="connsiteX20" fmla="*/ 0 w 1728192"/>
              <a:gd name="connsiteY20" fmla="*/ 555277 h 3886942"/>
              <a:gd name="connsiteX21" fmla="*/ 0 w 1728192"/>
              <a:gd name="connsiteY21" fmla="*/ 0 h 38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86942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68690" y="166804"/>
                  <a:pt x="1724277" y="340875"/>
                  <a:pt x="1728192" y="477539"/>
                </a:cubicBezTo>
                <a:cubicBezTo>
                  <a:pt x="1732107" y="614203"/>
                  <a:pt x="1677271" y="824977"/>
                  <a:pt x="1728192" y="916208"/>
                </a:cubicBezTo>
                <a:cubicBezTo>
                  <a:pt x="1779113" y="1007439"/>
                  <a:pt x="1711831" y="1184052"/>
                  <a:pt x="1728192" y="1354877"/>
                </a:cubicBezTo>
                <a:cubicBezTo>
                  <a:pt x="1744553" y="1525702"/>
                  <a:pt x="1702745" y="1698384"/>
                  <a:pt x="1728192" y="1949024"/>
                </a:cubicBezTo>
                <a:cubicBezTo>
                  <a:pt x="1753639" y="2199664"/>
                  <a:pt x="1722889" y="2295950"/>
                  <a:pt x="1728192" y="2387693"/>
                </a:cubicBezTo>
                <a:cubicBezTo>
                  <a:pt x="1733495" y="2479436"/>
                  <a:pt x="1699356" y="2699887"/>
                  <a:pt x="1728192" y="2826362"/>
                </a:cubicBezTo>
                <a:cubicBezTo>
                  <a:pt x="1757028" y="2952837"/>
                  <a:pt x="1669310" y="3201743"/>
                  <a:pt x="1728192" y="3381640"/>
                </a:cubicBezTo>
                <a:cubicBezTo>
                  <a:pt x="1787074" y="3561537"/>
                  <a:pt x="1681745" y="3646039"/>
                  <a:pt x="1728192" y="3886942"/>
                </a:cubicBezTo>
                <a:cubicBezTo>
                  <a:pt x="1540500" y="3902715"/>
                  <a:pt x="1420911" y="3837701"/>
                  <a:pt x="1134846" y="3886942"/>
                </a:cubicBezTo>
                <a:cubicBezTo>
                  <a:pt x="848781" y="3936183"/>
                  <a:pt x="682360" y="3825688"/>
                  <a:pt x="541500" y="3886942"/>
                </a:cubicBezTo>
                <a:cubicBezTo>
                  <a:pt x="400640" y="3948196"/>
                  <a:pt x="147099" y="3865742"/>
                  <a:pt x="0" y="3886942"/>
                </a:cubicBezTo>
                <a:cubicBezTo>
                  <a:pt x="-52078" y="3598160"/>
                  <a:pt x="50247" y="3513634"/>
                  <a:pt x="0" y="3292795"/>
                </a:cubicBezTo>
                <a:cubicBezTo>
                  <a:pt x="-50247" y="3071956"/>
                  <a:pt x="30762" y="2870538"/>
                  <a:pt x="0" y="2698648"/>
                </a:cubicBezTo>
                <a:cubicBezTo>
                  <a:pt x="-30762" y="2526758"/>
                  <a:pt x="66906" y="2328808"/>
                  <a:pt x="0" y="2065632"/>
                </a:cubicBezTo>
                <a:cubicBezTo>
                  <a:pt x="-66906" y="1802456"/>
                  <a:pt x="28921" y="1740605"/>
                  <a:pt x="0" y="1471485"/>
                </a:cubicBezTo>
                <a:cubicBezTo>
                  <a:pt x="-28921" y="1202365"/>
                  <a:pt x="4935" y="1126053"/>
                  <a:pt x="0" y="1032816"/>
                </a:cubicBezTo>
                <a:cubicBezTo>
                  <a:pt x="-4935" y="939579"/>
                  <a:pt x="14746" y="755361"/>
                  <a:pt x="0" y="555277"/>
                </a:cubicBezTo>
                <a:cubicBezTo>
                  <a:pt x="-14746" y="355193"/>
                  <a:pt x="54885" y="2292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DC2D47-C8CE-4B21-A222-44CA1FD1F5A5}"/>
              </a:ext>
            </a:extLst>
          </p:cNvPr>
          <p:cNvSpPr txBox="1"/>
          <p:nvPr/>
        </p:nvSpPr>
        <p:spPr>
          <a:xfrm>
            <a:off x="333431" y="5839238"/>
            <a:ext cx="19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 Layer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B4CCB4E-6833-4460-9E2E-D85C5FEDEF24}"/>
              </a:ext>
            </a:extLst>
          </p:cNvPr>
          <p:cNvSpPr txBox="1"/>
          <p:nvPr/>
        </p:nvSpPr>
        <p:spPr>
          <a:xfrm>
            <a:off x="4833297" y="5807005"/>
            <a:ext cx="134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(Hidden)</a:t>
            </a:r>
          </a:p>
          <a:p>
            <a:pPr algn="ctr"/>
            <a:r>
              <a:rPr lang="de-DE" dirty="0"/>
              <a:t>Layer 1</a:t>
            </a:r>
          </a:p>
        </p:txBody>
      </p:sp>
    </p:spTree>
    <p:extLst>
      <p:ext uri="{BB962C8B-B14F-4D97-AF65-F5344CB8AC3E}">
        <p14:creationId xmlns:p14="http://schemas.microsoft.com/office/powerpoint/2010/main" val="35581865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 Math</vt:lpstr>
      <vt:lpstr>Larissa</vt:lpstr>
      <vt:lpstr>Introduction to Machine Learning</vt:lpstr>
      <vt:lpstr>Layers are made by multiple neurons</vt:lpstr>
      <vt:lpstr>Neural Networks, Input Layer, Output Layer, Hidden Layer</vt:lpstr>
      <vt:lpstr>Deep Neural Networks</vt:lpstr>
      <vt:lpstr>Deep Neural Networks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2020-12-12T11:23:40Z</dcterms:modified>
</cp:coreProperties>
</file>