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915" r:id="rId2"/>
    <p:sldId id="928" r:id="rId3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33CCFF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D2F82-0DB5-4233-9B1E-92A04D51AB9C}" v="14" dt="2020-12-12T12:45:49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27" autoAdjust="0"/>
  </p:normalViewPr>
  <p:slideViewPr>
    <p:cSldViewPr showGuides="1">
      <p:cViewPr varScale="1">
        <p:scale>
          <a:sx n="59" d="100"/>
          <a:sy n="59" d="100"/>
        </p:scale>
        <p:origin x="643" y="7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5088D689-ADDA-4DE1-AE34-7B595784E5D2}"/>
    <pc:docChg chg="custSel addSld delSld modSld">
      <pc:chgData name=" " userId="d97562fd-b189-437e-b91d-de7b81e9769e" providerId="ADAL" clId="{5088D689-ADDA-4DE1-AE34-7B595784E5D2}" dt="2019-06-30T08:36:01.128" v="1322" actId="6549"/>
      <pc:docMkLst>
        <pc:docMk/>
      </pc:docMkLst>
      <pc:sldChg chg="modSp">
        <pc:chgData name=" " userId="d97562fd-b189-437e-b91d-de7b81e9769e" providerId="ADAL" clId="{5088D689-ADDA-4DE1-AE34-7B595784E5D2}" dt="2019-06-30T08:06:03.846" v="30" actId="20577"/>
        <pc:sldMkLst>
          <pc:docMk/>
          <pc:sldMk cId="2823202252" sldId="915"/>
        </pc:sldMkLst>
        <pc:spChg chg="mod">
          <ac:chgData name=" " userId="d97562fd-b189-437e-b91d-de7b81e9769e" providerId="ADAL" clId="{5088D689-ADDA-4DE1-AE34-7B595784E5D2}" dt="2019-06-30T08:06:03.846" v="3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">
        <pc:chgData name=" " userId="d97562fd-b189-437e-b91d-de7b81e9769e" providerId="ADAL" clId="{5088D689-ADDA-4DE1-AE34-7B595784E5D2}" dt="2019-06-30T08:36:01.128" v="1322" actId="6549"/>
        <pc:sldMkLst>
          <pc:docMk/>
          <pc:sldMk cId="1048653640" sldId="917"/>
        </pc:sldMkLst>
        <pc:spChg chg="add mod">
          <ac:chgData name=" " userId="d97562fd-b189-437e-b91d-de7b81e9769e" providerId="ADAL" clId="{5088D689-ADDA-4DE1-AE34-7B595784E5D2}" dt="2019-06-30T08:27:10.275" v="898" actId="20577"/>
          <ac:spMkLst>
            <pc:docMk/>
            <pc:sldMk cId="1048653640" sldId="917"/>
            <ac:spMk id="3" creationId="{6ABC2818-3ED8-4EA8-9C75-4764D433E9F6}"/>
          </ac:spMkLst>
        </pc:spChg>
        <pc:spChg chg="mod">
          <ac:chgData name=" " userId="d97562fd-b189-437e-b91d-de7b81e9769e" providerId="ADAL" clId="{5088D689-ADDA-4DE1-AE34-7B595784E5D2}" dt="2019-06-30T08:13:16.238" v="359" actId="20577"/>
          <ac:spMkLst>
            <pc:docMk/>
            <pc:sldMk cId="1048653640" sldId="917"/>
            <ac:spMk id="4" creationId="{5B4BEF00-943B-4FFD-B991-1A26B18A92A5}"/>
          </ac:spMkLst>
        </pc:spChg>
        <pc:spChg chg="del">
          <ac:chgData name=" " userId="d97562fd-b189-437e-b91d-de7b81e9769e" providerId="ADAL" clId="{5088D689-ADDA-4DE1-AE34-7B595784E5D2}" dt="2019-06-30T08:13:20.413" v="360" actId="478"/>
          <ac:spMkLst>
            <pc:docMk/>
            <pc:sldMk cId="1048653640" sldId="917"/>
            <ac:spMk id="5" creationId="{2F1FF773-713C-4555-9CA5-674D60BDB01F}"/>
          </ac:spMkLst>
        </pc:spChg>
        <pc:spChg chg="mod">
          <ac:chgData name=" " userId="d97562fd-b189-437e-b91d-de7b81e9769e" providerId="ADAL" clId="{5088D689-ADDA-4DE1-AE34-7B595784E5D2}" dt="2019-06-30T08:36:01.128" v="1322" actId="6549"/>
          <ac:spMkLst>
            <pc:docMk/>
            <pc:sldMk cId="1048653640" sldId="917"/>
            <ac:spMk id="6" creationId="{CB38EDA6-D362-42B5-B772-687B1D5920D9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8" creationId="{E27FB60C-B6DC-4D82-8B23-481ABD3607B2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3" creationId="{477EDB50-3ADC-42B7-A529-B36DB5E4A58E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5" creationId="{EDAD3023-94AD-4638-9F61-8947A9B51958}"/>
          </ac:spMkLst>
        </pc:sp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0" creationId="{DE4B8778-337A-406B-94A5-F8F51E84C905}"/>
          </ac:cxnSpMkLst>
        </pc:cxn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2" creationId="{0F886F1D-695E-4396-AEE7-96F0D2925291}"/>
          </ac:cxnSpMkLst>
        </pc:cxn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6CB36524-F1AB-4E82-8EE4-486B4C5C687C}"/>
    <pc:docChg chg="undo custSel addSld modSld">
      <pc:chgData name="dgreipl" userId="d97562fd-b189-437e-b91d-de7b81e9769e" providerId="ADAL" clId="{6CB36524-F1AB-4E82-8EE4-486B4C5C687C}" dt="2019-10-27T09:23:54.246" v="1261" actId="20577"/>
      <pc:docMkLst>
        <pc:docMk/>
      </pc:docMkLst>
      <pc:sldChg chg="modSp">
        <pc:chgData name="dgreipl" userId="d97562fd-b189-437e-b91d-de7b81e9769e" providerId="ADAL" clId="{6CB36524-F1AB-4E82-8EE4-486B4C5C687C}" dt="2019-10-27T08:05:24.522" v="58" actId="20577"/>
        <pc:sldMkLst>
          <pc:docMk/>
          <pc:sldMk cId="2823202252" sldId="915"/>
        </pc:sldMkLst>
        <pc:spChg chg="mod">
          <ac:chgData name="dgreipl" userId="d97562fd-b189-437e-b91d-de7b81e9769e" providerId="ADAL" clId="{6CB36524-F1AB-4E82-8EE4-486B4C5C687C}" dt="2019-10-27T08:05:24.522" v="58" actId="20577"/>
          <ac:spMkLst>
            <pc:docMk/>
            <pc:sldMk cId="2823202252" sldId="915"/>
            <ac:spMk id="2" creationId="{71B1345E-CC76-4FB9-9C81-BD800988F028}"/>
          </ac:spMkLst>
        </pc:spChg>
      </pc:sldChg>
      <pc:sldChg chg="addSp delSp modSp">
        <pc:chgData name="dgreipl" userId="d97562fd-b189-437e-b91d-de7b81e9769e" providerId="ADAL" clId="{6CB36524-F1AB-4E82-8EE4-486B4C5C687C}" dt="2019-10-27T09:23:45.293" v="1259" actId="1076"/>
        <pc:sldMkLst>
          <pc:docMk/>
          <pc:sldMk cId="1048653640" sldId="917"/>
        </pc:sldMkLst>
        <pc:spChg chg="add mod">
          <ac:chgData name="dgreipl" userId="d97562fd-b189-437e-b91d-de7b81e9769e" providerId="ADAL" clId="{6CB36524-F1AB-4E82-8EE4-486B4C5C687C}" dt="2019-10-27T08:32:12.520" v="156" actId="403"/>
          <ac:spMkLst>
            <pc:docMk/>
            <pc:sldMk cId="1048653640" sldId="917"/>
            <ac:spMk id="2" creationId="{B3051992-BD8C-4573-915F-B8AD17F05D7B}"/>
          </ac:spMkLst>
        </pc:spChg>
        <pc:spChg chg="mod">
          <ac:chgData name="dgreipl" userId="d97562fd-b189-437e-b91d-de7b81e9769e" providerId="ADAL" clId="{6CB36524-F1AB-4E82-8EE4-486B4C5C687C}" dt="2019-10-27T09:16:05.347" v="1028" actId="20577"/>
          <ac:spMkLst>
            <pc:docMk/>
            <pc:sldMk cId="1048653640" sldId="917"/>
            <ac:spMk id="29" creationId="{21E76A9F-F781-4D8E-82E8-9A3C2856F3ED}"/>
          </ac:spMkLst>
        </pc:spChg>
        <pc:spChg chg="mod">
          <ac:chgData name="dgreipl" userId="d97562fd-b189-437e-b91d-de7b81e9769e" providerId="ADAL" clId="{6CB36524-F1AB-4E82-8EE4-486B4C5C687C}" dt="2019-10-27T09:23:45.293" v="1259" actId="1076"/>
          <ac:spMkLst>
            <pc:docMk/>
            <pc:sldMk cId="1048653640" sldId="917"/>
            <ac:spMk id="31" creationId="{3A4AFB6E-2420-4F31-AAE1-35C6A0EA6AAC}"/>
          </ac:spMkLst>
        </pc:spChg>
        <pc:spChg chg="mod">
          <ac:chgData name="dgreipl" userId="d97562fd-b189-437e-b91d-de7b81e9769e" providerId="ADAL" clId="{6CB36524-F1AB-4E82-8EE4-486B4C5C687C}" dt="2019-10-27T09:23:42.181" v="1258" actId="1076"/>
          <ac:spMkLst>
            <pc:docMk/>
            <pc:sldMk cId="1048653640" sldId="917"/>
            <ac:spMk id="32" creationId="{C5D1B69A-56E3-4CF9-956D-D47CD6F74B14}"/>
          </ac:spMkLst>
        </pc:spChg>
        <pc:spChg chg="mod">
          <ac:chgData name="dgreipl" userId="d97562fd-b189-437e-b91d-de7b81e9769e" providerId="ADAL" clId="{6CB36524-F1AB-4E82-8EE4-486B4C5C687C}" dt="2019-10-27T09:23:38.501" v="1257" actId="1076"/>
          <ac:spMkLst>
            <pc:docMk/>
            <pc:sldMk cId="1048653640" sldId="917"/>
            <ac:spMk id="33" creationId="{482F9D97-5FCE-4022-9151-5B4C22194C34}"/>
          </ac:spMkLst>
        </pc:spChg>
        <pc:spChg chg="mod">
          <ac:chgData name="dgreipl" userId="d97562fd-b189-437e-b91d-de7b81e9769e" providerId="ADAL" clId="{6CB36524-F1AB-4E82-8EE4-486B4C5C687C}" dt="2019-10-27T09:15:01.695" v="984" actId="20577"/>
          <ac:spMkLst>
            <pc:docMk/>
            <pc:sldMk cId="1048653640" sldId="917"/>
            <ac:spMk id="42" creationId="{A921318A-FB8C-41DB-A2D8-8C8AD3366024}"/>
          </ac:spMkLst>
        </pc:spChg>
        <pc:spChg chg="mod">
          <ac:chgData name="dgreipl" userId="d97562fd-b189-437e-b91d-de7b81e9769e" providerId="ADAL" clId="{6CB36524-F1AB-4E82-8EE4-486B4C5C687C}" dt="2019-10-27T08:09:41.351" v="59" actId="1076"/>
          <ac:spMkLst>
            <pc:docMk/>
            <pc:sldMk cId="1048653640" sldId="917"/>
            <ac:spMk id="43" creationId="{7315AD2D-CB25-43E0-80AA-6BB1F182B47E}"/>
          </ac:spMkLst>
        </pc:spChg>
        <pc:spChg chg="mod">
          <ac:chgData name="dgreipl" userId="d97562fd-b189-437e-b91d-de7b81e9769e" providerId="ADAL" clId="{6CB36524-F1AB-4E82-8EE4-486B4C5C687C}" dt="2019-10-27T08:31:32.909" v="98" actId="313"/>
          <ac:spMkLst>
            <pc:docMk/>
            <pc:sldMk cId="1048653640" sldId="917"/>
            <ac:spMk id="45" creationId="{4E8E80C0-445B-42C1-88C2-09B63FD43D81}"/>
          </ac:spMkLst>
        </pc:spChg>
        <pc:inkChg chg="del">
          <ac:chgData name="dgreipl" userId="d97562fd-b189-437e-b91d-de7b81e9769e" providerId="ADAL" clId="{6CB36524-F1AB-4E82-8EE4-486B4C5C687C}" dt="2019-10-27T08:31:36.242" v="99" actId="478"/>
          <ac:inkMkLst>
            <pc:docMk/>
            <pc:sldMk cId="1048653640" sldId="917"/>
            <ac:inkMk id="9" creationId="{1DA59D26-720C-9A4D-BF0B-81B8454A7E42}"/>
          </ac:inkMkLst>
        </pc:inkChg>
      </pc:sldChg>
      <pc:sldChg chg="addSp delSp modSp">
        <pc:chgData name="dgreipl" userId="d97562fd-b189-437e-b91d-de7b81e9769e" providerId="ADAL" clId="{6CB36524-F1AB-4E82-8EE4-486B4C5C687C}" dt="2019-10-27T09:23:54.246" v="1261" actId="20577"/>
        <pc:sldMkLst>
          <pc:docMk/>
          <pc:sldMk cId="1308581208" sldId="919"/>
        </pc:sldMkLst>
        <pc:spChg chg="mod">
          <ac:chgData name="dgreipl" userId="d97562fd-b189-437e-b91d-de7b81e9769e" providerId="ADAL" clId="{6CB36524-F1AB-4E82-8EE4-486B4C5C687C}" dt="2019-10-27T09:23:54.246" v="1261" actId="20577"/>
          <ac:spMkLst>
            <pc:docMk/>
            <pc:sldMk cId="1308581208" sldId="919"/>
            <ac:spMk id="4" creationId="{5B4BEF00-943B-4FFD-B991-1A26B18A92A5}"/>
          </ac:spMkLst>
        </pc:spChg>
        <pc:spChg chg="add del">
          <ac:chgData name="dgreipl" userId="d97562fd-b189-437e-b91d-de7b81e9769e" providerId="ADAL" clId="{6CB36524-F1AB-4E82-8EE4-486B4C5C687C}" dt="2019-10-27T08:22:50.792" v="91"/>
          <ac:spMkLst>
            <pc:docMk/>
            <pc:sldMk cId="1308581208" sldId="919"/>
            <ac:spMk id="24" creationId="{A37E152F-722E-442D-8A2C-D109069C4981}"/>
          </ac:spMkLst>
        </pc:spChg>
        <pc:spChg chg="mod">
          <ac:chgData name="dgreipl" userId="d97562fd-b189-437e-b91d-de7b81e9769e" providerId="ADAL" clId="{6CB36524-F1AB-4E82-8EE4-486B4C5C687C}" dt="2019-10-27T09:20:38.860" v="1198"/>
          <ac:spMkLst>
            <pc:docMk/>
            <pc:sldMk cId="1308581208" sldId="919"/>
            <ac:spMk id="30" creationId="{DA56113C-D7B8-4113-BA95-1A7857BBEE64}"/>
          </ac:spMkLst>
        </pc:spChg>
        <pc:spChg chg="add del">
          <ac:chgData name="dgreipl" userId="d97562fd-b189-437e-b91d-de7b81e9769e" providerId="ADAL" clId="{6CB36524-F1AB-4E82-8EE4-486B4C5C687C}" dt="2019-10-27T08:22:51.578" v="92" actId="478"/>
          <ac:spMkLst>
            <pc:docMk/>
            <pc:sldMk cId="1308581208" sldId="919"/>
            <ac:spMk id="42" creationId="{A921318A-FB8C-41DB-A2D8-8C8AD3366024}"/>
          </ac:spMkLst>
        </pc:spChg>
      </pc:sldChg>
      <pc:sldChg chg="delSp modSp">
        <pc:chgData name="dgreipl" userId="d97562fd-b189-437e-b91d-de7b81e9769e" providerId="ADAL" clId="{6CB36524-F1AB-4E82-8EE4-486B4C5C687C}" dt="2019-10-27T08:22:04.468" v="64" actId="478"/>
        <pc:sldMkLst>
          <pc:docMk/>
          <pc:sldMk cId="3650522842" sldId="921"/>
        </pc:sldMkLst>
        <pc:spChg chg="mod">
          <ac:chgData name="dgreipl" userId="d97562fd-b189-437e-b91d-de7b81e9769e" providerId="ADAL" clId="{6CB36524-F1AB-4E82-8EE4-486B4C5C687C}" dt="2019-10-27T08:21:47.833" v="63" actId="20577"/>
          <ac:spMkLst>
            <pc:docMk/>
            <pc:sldMk cId="3650522842" sldId="921"/>
            <ac:spMk id="4" creationId="{5B4BEF00-943B-4FFD-B991-1A26B18A92A5}"/>
          </ac:spMkLst>
        </pc:spChg>
        <pc:spChg chg="del">
          <ac:chgData name="dgreipl" userId="d97562fd-b189-437e-b91d-de7b81e9769e" providerId="ADAL" clId="{6CB36524-F1AB-4E82-8EE4-486B4C5C687C}" dt="2019-10-27T08:22:04.468" v="64" actId="478"/>
          <ac:spMkLst>
            <pc:docMk/>
            <pc:sldMk cId="3650522842" sldId="921"/>
            <ac:spMk id="67" creationId="{7A428521-90F6-49E4-B6A0-AF0DB57E3A59}"/>
          </ac:spMkLst>
        </pc:spChg>
      </pc:sldChg>
      <pc:sldChg chg="modSp add">
        <pc:chgData name="dgreipl" userId="d97562fd-b189-437e-b91d-de7b81e9769e" providerId="ADAL" clId="{6CB36524-F1AB-4E82-8EE4-486B4C5C687C}" dt="2019-10-27T09:22:01.774" v="1232" actId="207"/>
        <pc:sldMkLst>
          <pc:docMk/>
          <pc:sldMk cId="3601272471" sldId="924"/>
        </pc:sldMkLst>
        <pc:spChg chg="mod">
          <ac:chgData name="dgreipl" userId="d97562fd-b189-437e-b91d-de7b81e9769e" providerId="ADAL" clId="{6CB36524-F1AB-4E82-8EE4-486B4C5C687C}" dt="2019-10-27T08:32:58.327" v="176" actId="20577"/>
          <ac:spMkLst>
            <pc:docMk/>
            <pc:sldMk cId="3601272471" sldId="924"/>
            <ac:spMk id="2" creationId="{BF43FF53-DC19-4A0B-A63A-D28C2DEA9A6A}"/>
          </ac:spMkLst>
        </pc:spChg>
        <pc:spChg chg="mod">
          <ac:chgData name="dgreipl" userId="d97562fd-b189-437e-b91d-de7b81e9769e" providerId="ADAL" clId="{6CB36524-F1AB-4E82-8EE4-486B4C5C687C}" dt="2019-10-27T09:22:01.774" v="1232" actId="207"/>
          <ac:spMkLst>
            <pc:docMk/>
            <pc:sldMk cId="3601272471" sldId="924"/>
            <ac:spMk id="5" creationId="{720EF46D-C852-4766-8054-3608C55EF04D}"/>
          </ac:spMkLst>
        </pc:spChg>
      </pc:sldChg>
      <pc:sldChg chg="addSp modSp add">
        <pc:chgData name="dgreipl" userId="d97562fd-b189-437e-b91d-de7b81e9769e" providerId="ADAL" clId="{6CB36524-F1AB-4E82-8EE4-486B4C5C687C}" dt="2019-10-27T09:19:51.005" v="1186" actId="207"/>
        <pc:sldMkLst>
          <pc:docMk/>
          <pc:sldMk cId="131099275" sldId="925"/>
        </pc:sldMkLst>
        <pc:spChg chg="mod">
          <ac:chgData name="dgreipl" userId="d97562fd-b189-437e-b91d-de7b81e9769e" providerId="ADAL" clId="{6CB36524-F1AB-4E82-8EE4-486B4C5C687C}" dt="2019-10-27T09:16:27.783" v="1057" actId="20577"/>
          <ac:spMkLst>
            <pc:docMk/>
            <pc:sldMk cId="131099275" sldId="925"/>
            <ac:spMk id="2" creationId="{6C464EBB-63F1-4C09-B420-B8B224E7ED29}"/>
          </ac:spMkLst>
        </pc:spChg>
        <pc:spChg chg="mod">
          <ac:chgData name="dgreipl" userId="d97562fd-b189-437e-b91d-de7b81e9769e" providerId="ADAL" clId="{6CB36524-F1AB-4E82-8EE4-486B4C5C687C}" dt="2019-10-27T09:17:29.625" v="1161" actId="1076"/>
          <ac:spMkLst>
            <pc:docMk/>
            <pc:sldMk cId="131099275" sldId="925"/>
            <ac:spMk id="5" creationId="{7ABDF2B5-14AD-4C37-8DD6-6B7B4F387777}"/>
          </ac:spMkLst>
        </pc:spChg>
        <pc:spChg chg="add mod">
          <ac:chgData name="dgreipl" userId="d97562fd-b189-437e-b91d-de7b81e9769e" providerId="ADAL" clId="{6CB36524-F1AB-4E82-8EE4-486B4C5C687C}" dt="2019-10-27T09:19:34.727" v="1184" actId="207"/>
          <ac:spMkLst>
            <pc:docMk/>
            <pc:sldMk cId="131099275" sldId="925"/>
            <ac:spMk id="6" creationId="{8084D5F2-4558-4485-81BA-E73E7C254C79}"/>
          </ac:spMkLst>
        </pc:spChg>
        <pc:spChg chg="add mod">
          <ac:chgData name="dgreipl" userId="d97562fd-b189-437e-b91d-de7b81e9769e" providerId="ADAL" clId="{6CB36524-F1AB-4E82-8EE4-486B4C5C687C}" dt="2019-10-27T09:19:37.660" v="1185" actId="2085"/>
          <ac:spMkLst>
            <pc:docMk/>
            <pc:sldMk cId="131099275" sldId="925"/>
            <ac:spMk id="7" creationId="{77EBEB92-BC6A-4637-9C12-300E3CC19844}"/>
          </ac:spMkLst>
        </pc:spChg>
        <pc:spChg chg="add mod">
          <ac:chgData name="dgreipl" userId="d97562fd-b189-437e-b91d-de7b81e9769e" providerId="ADAL" clId="{6CB36524-F1AB-4E82-8EE4-486B4C5C687C}" dt="2019-10-27T09:19:51.005" v="1186" actId="207"/>
          <ac:spMkLst>
            <pc:docMk/>
            <pc:sldMk cId="131099275" sldId="925"/>
            <ac:spMk id="8" creationId="{7E1E4CA9-5F9B-4695-8393-2AB14C86885A}"/>
          </ac:spMkLst>
        </pc:spChg>
        <pc:spChg chg="add mod">
          <ac:chgData name="dgreipl" userId="d97562fd-b189-437e-b91d-de7b81e9769e" providerId="ADAL" clId="{6CB36524-F1AB-4E82-8EE4-486B4C5C687C}" dt="2019-10-27T09:18:12.792" v="1180" actId="1076"/>
          <ac:spMkLst>
            <pc:docMk/>
            <pc:sldMk cId="131099275" sldId="925"/>
            <ac:spMk id="9" creationId="{845BD57B-D3FD-4AF1-BB3E-1B9755EA57D6}"/>
          </ac:spMkLst>
        </pc:spChg>
      </pc:sld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2695ED48-B405-4B83-AA89-A18BA7789E3D}"/>
    <pc:docChg chg="custSel addSld delSld modSld">
      <pc:chgData name="dgreipl" userId="d97562fd-b189-437e-b91d-de7b81e9769e" providerId="ADAL" clId="{2695ED48-B405-4B83-AA89-A18BA7789E3D}" dt="2019-10-27T10:19:48.855" v="530" actId="1076"/>
      <pc:docMkLst>
        <pc:docMk/>
      </pc:docMkLst>
      <pc:sldChg chg="del">
        <pc:chgData name="dgreipl" userId="d97562fd-b189-437e-b91d-de7b81e9769e" providerId="ADAL" clId="{2695ED48-B405-4B83-AA89-A18BA7789E3D}" dt="2019-10-27T10:06:53.428" v="0" actId="2696"/>
        <pc:sldMkLst>
          <pc:docMk/>
          <pc:sldMk cId="1967228732" sldId="920"/>
        </pc:sldMkLst>
      </pc:sldChg>
      <pc:sldChg chg="del">
        <pc:chgData name="dgreipl" userId="d97562fd-b189-437e-b91d-de7b81e9769e" providerId="ADAL" clId="{2695ED48-B405-4B83-AA89-A18BA7789E3D}" dt="2019-10-27T10:12:58.648" v="398" actId="2696"/>
        <pc:sldMkLst>
          <pc:docMk/>
          <pc:sldMk cId="3650522842" sldId="921"/>
        </pc:sldMkLst>
      </pc:sldChg>
      <pc:sldChg chg="del">
        <pc:chgData name="dgreipl" userId="d97562fd-b189-437e-b91d-de7b81e9769e" providerId="ADAL" clId="{2695ED48-B405-4B83-AA89-A18BA7789E3D}" dt="2019-10-27T10:13:00.547" v="400" actId="2696"/>
        <pc:sldMkLst>
          <pc:docMk/>
          <pc:sldMk cId="39968583" sldId="922"/>
        </pc:sldMkLst>
      </pc:sldChg>
      <pc:sldChg chg="del">
        <pc:chgData name="dgreipl" userId="d97562fd-b189-437e-b91d-de7b81e9769e" providerId="ADAL" clId="{2695ED48-B405-4B83-AA89-A18BA7789E3D}" dt="2019-10-27T10:12:59.742" v="399" actId="2696"/>
        <pc:sldMkLst>
          <pc:docMk/>
          <pc:sldMk cId="908598368" sldId="923"/>
        </pc:sldMkLst>
      </pc:sldChg>
      <pc:sldChg chg="del">
        <pc:chgData name="dgreipl" userId="d97562fd-b189-437e-b91d-de7b81e9769e" providerId="ADAL" clId="{2695ED48-B405-4B83-AA89-A18BA7789E3D}" dt="2019-10-27T10:12:57.602" v="397" actId="2696"/>
        <pc:sldMkLst>
          <pc:docMk/>
          <pc:sldMk cId="131099275" sldId="925"/>
        </pc:sldMkLst>
      </pc:sldChg>
      <pc:sldChg chg="del">
        <pc:chgData name="dgreipl" userId="d97562fd-b189-437e-b91d-de7b81e9769e" providerId="ADAL" clId="{2695ED48-B405-4B83-AA89-A18BA7789E3D}" dt="2019-10-27T10:06:54.561" v="1" actId="2696"/>
        <pc:sldMkLst>
          <pc:docMk/>
          <pc:sldMk cId="3248160063" sldId="926"/>
        </pc:sldMkLst>
      </pc:sldChg>
      <pc:sldChg chg="del">
        <pc:chgData name="dgreipl" userId="d97562fd-b189-437e-b91d-de7b81e9769e" providerId="ADAL" clId="{2695ED48-B405-4B83-AA89-A18BA7789E3D}" dt="2019-10-27T10:06:55.426" v="2" actId="2696"/>
        <pc:sldMkLst>
          <pc:docMk/>
          <pc:sldMk cId="3196105633" sldId="927"/>
        </pc:sldMkLst>
      </pc:sldChg>
      <pc:sldChg chg="addSp modSp">
        <pc:chgData name="dgreipl" userId="d97562fd-b189-437e-b91d-de7b81e9769e" providerId="ADAL" clId="{2695ED48-B405-4B83-AA89-A18BA7789E3D}" dt="2019-10-27T10:07:46.116" v="114" actId="20577"/>
        <pc:sldMkLst>
          <pc:docMk/>
          <pc:sldMk cId="647766138" sldId="928"/>
        </pc:sldMkLst>
        <pc:spChg chg="mod">
          <ac:chgData name="dgreipl" userId="d97562fd-b189-437e-b91d-de7b81e9769e" providerId="ADAL" clId="{2695ED48-B405-4B83-AA89-A18BA7789E3D}" dt="2019-10-27T10:07:46.116" v="114" actId="20577"/>
          <ac:spMkLst>
            <pc:docMk/>
            <pc:sldMk cId="647766138" sldId="928"/>
            <ac:spMk id="5" creationId="{89E0ABA4-A7F7-494A-B52C-797095687F2D}"/>
          </ac:spMkLst>
        </pc:spChg>
        <pc:spChg chg="add mod">
          <ac:chgData name="dgreipl" userId="d97562fd-b189-437e-b91d-de7b81e9769e" providerId="ADAL" clId="{2695ED48-B405-4B83-AA89-A18BA7789E3D}" dt="2019-10-27T10:07:06.083" v="4" actId="1076"/>
          <ac:spMkLst>
            <pc:docMk/>
            <pc:sldMk cId="647766138" sldId="928"/>
            <ac:spMk id="39" creationId="{5E95117C-8CB7-4756-9C5F-06EF1A97A48E}"/>
          </ac:spMkLst>
        </pc:spChg>
        <pc:spChg chg="add mod">
          <ac:chgData name="dgreipl" userId="d97562fd-b189-437e-b91d-de7b81e9769e" providerId="ADAL" clId="{2695ED48-B405-4B83-AA89-A18BA7789E3D}" dt="2019-10-27T10:07:15.283" v="24" actId="14100"/>
          <ac:spMkLst>
            <pc:docMk/>
            <pc:sldMk cId="647766138" sldId="928"/>
            <ac:spMk id="40" creationId="{FD7946C2-96DA-4E12-83E4-DD8D0F3D01F7}"/>
          </ac:spMkLst>
        </pc:spChg>
      </pc:sldChg>
      <pc:sldChg chg="addSp delSp modSp add">
        <pc:chgData name="dgreipl" userId="d97562fd-b189-437e-b91d-de7b81e9769e" providerId="ADAL" clId="{2695ED48-B405-4B83-AA89-A18BA7789E3D}" dt="2019-10-27T10:19:48.855" v="530" actId="1076"/>
        <pc:sldMkLst>
          <pc:docMk/>
          <pc:sldMk cId="360119886" sldId="929"/>
        </pc:sldMkLst>
        <pc:spChg chg="mod">
          <ac:chgData name="dgreipl" userId="d97562fd-b189-437e-b91d-de7b81e9769e" providerId="ADAL" clId="{2695ED48-B405-4B83-AA89-A18BA7789E3D}" dt="2019-10-27T10:08:15.011" v="206" actId="20577"/>
          <ac:spMkLst>
            <pc:docMk/>
            <pc:sldMk cId="360119886" sldId="929"/>
            <ac:spMk id="2" creationId="{8DA05D3F-6C29-4308-9914-F0DD33217733}"/>
          </ac:spMkLst>
        </pc:spChg>
        <pc:spChg chg="del mod">
          <ac:chgData name="dgreipl" userId="d97562fd-b189-437e-b91d-de7b81e9769e" providerId="ADAL" clId="{2695ED48-B405-4B83-AA89-A18BA7789E3D}" dt="2019-10-27T10:08:33.843" v="208" actId="478"/>
          <ac:spMkLst>
            <pc:docMk/>
            <pc:sldMk cId="360119886" sldId="929"/>
            <ac:spMk id="5" creationId="{876C2149-0FE7-47F4-9B9E-39EDD5F1BEAD}"/>
          </ac:spMkLst>
        </pc:spChg>
        <pc:spChg chg="add del mod">
          <ac:chgData name="dgreipl" userId="d97562fd-b189-437e-b91d-de7b81e9769e" providerId="ADAL" clId="{2695ED48-B405-4B83-AA89-A18BA7789E3D}" dt="2019-10-27T10:13:38.397" v="409" actId="478"/>
          <ac:spMkLst>
            <pc:docMk/>
            <pc:sldMk cId="360119886" sldId="929"/>
            <ac:spMk id="6" creationId="{5475D80A-047E-46C7-AD9C-A9CC953A778B}"/>
          </ac:spMkLst>
        </pc:spChg>
        <pc:spChg chg="add mod">
          <ac:chgData name="dgreipl" userId="d97562fd-b189-437e-b91d-de7b81e9769e" providerId="ADAL" clId="{2695ED48-B405-4B83-AA89-A18BA7789E3D}" dt="2019-10-27T10:19:48.855" v="530" actId="1076"/>
          <ac:spMkLst>
            <pc:docMk/>
            <pc:sldMk cId="360119886" sldId="929"/>
            <ac:spMk id="7" creationId="{93EAB1AE-2037-4DC9-A77D-62EE3A418F40}"/>
          </ac:spMkLst>
        </pc:spChg>
        <pc:spChg chg="add mod">
          <ac:chgData name="dgreipl" userId="d97562fd-b189-437e-b91d-de7b81e9769e" providerId="ADAL" clId="{2695ED48-B405-4B83-AA89-A18BA7789E3D}" dt="2019-10-27T10:10:14.927" v="337" actId="14100"/>
          <ac:spMkLst>
            <pc:docMk/>
            <pc:sldMk cId="360119886" sldId="929"/>
            <ac:spMk id="8" creationId="{B2BE41C2-0853-400C-881E-89353590B141}"/>
          </ac:spMkLst>
        </pc:spChg>
        <pc:spChg chg="add del mod">
          <ac:chgData name="dgreipl" userId="d97562fd-b189-437e-b91d-de7b81e9769e" providerId="ADAL" clId="{2695ED48-B405-4B83-AA89-A18BA7789E3D}" dt="2019-10-27T10:11:22.375" v="370" actId="478"/>
          <ac:spMkLst>
            <pc:docMk/>
            <pc:sldMk cId="360119886" sldId="929"/>
            <ac:spMk id="9" creationId="{7EB33ED1-F4C3-4846-90F6-38ABA4CBF570}"/>
          </ac:spMkLst>
        </pc:spChg>
        <pc:spChg chg="add">
          <ac:chgData name="dgreipl" userId="d97562fd-b189-437e-b91d-de7b81e9769e" providerId="ADAL" clId="{2695ED48-B405-4B83-AA89-A18BA7789E3D}" dt="2019-10-27T10:08:44.774" v="209"/>
          <ac:spMkLst>
            <pc:docMk/>
            <pc:sldMk cId="360119886" sldId="929"/>
            <ac:spMk id="10" creationId="{054ED2EE-A55B-423B-BB51-C352BF43EEB5}"/>
          </ac:spMkLst>
        </pc:spChg>
        <pc:spChg chg="add mod">
          <ac:chgData name="dgreipl" userId="d97562fd-b189-437e-b91d-de7b81e9769e" providerId="ADAL" clId="{2695ED48-B405-4B83-AA89-A18BA7789E3D}" dt="2019-10-27T10:19:39.476" v="529" actId="20577"/>
          <ac:spMkLst>
            <pc:docMk/>
            <pc:sldMk cId="360119886" sldId="929"/>
            <ac:spMk id="11" creationId="{35713098-9148-48DF-8FA2-A9B300966133}"/>
          </ac:spMkLst>
        </pc:spChg>
        <pc:spChg chg="add mod">
          <ac:chgData name="dgreipl" userId="d97562fd-b189-437e-b91d-de7b81e9769e" providerId="ADAL" clId="{2695ED48-B405-4B83-AA89-A18BA7789E3D}" dt="2019-10-27T10:10:19.415" v="339" actId="1076"/>
          <ac:spMkLst>
            <pc:docMk/>
            <pc:sldMk cId="360119886" sldId="929"/>
            <ac:spMk id="12" creationId="{C1A75B71-9E82-4CB6-9AE8-6925D3CEE309}"/>
          </ac:spMkLst>
        </pc:spChg>
        <pc:spChg chg="add mod">
          <ac:chgData name="dgreipl" userId="d97562fd-b189-437e-b91d-de7b81e9769e" providerId="ADAL" clId="{2695ED48-B405-4B83-AA89-A18BA7789E3D}" dt="2019-10-27T10:10:49.806" v="352" actId="1076"/>
          <ac:spMkLst>
            <pc:docMk/>
            <pc:sldMk cId="360119886" sldId="929"/>
            <ac:spMk id="13" creationId="{03C9F638-2DBB-4093-BF51-8592C9B9186D}"/>
          </ac:spMkLst>
        </pc:spChg>
        <pc:spChg chg="add mod">
          <ac:chgData name="dgreipl" userId="d97562fd-b189-437e-b91d-de7b81e9769e" providerId="ADAL" clId="{2695ED48-B405-4B83-AA89-A18BA7789E3D}" dt="2019-10-27T10:10:43.935" v="351" actId="1076"/>
          <ac:spMkLst>
            <pc:docMk/>
            <pc:sldMk cId="360119886" sldId="929"/>
            <ac:spMk id="14" creationId="{C16358F8-90BD-4FF3-95C2-30B70D7815ED}"/>
          </ac:spMkLst>
        </pc:spChg>
        <pc:spChg chg="add mod">
          <ac:chgData name="dgreipl" userId="d97562fd-b189-437e-b91d-de7b81e9769e" providerId="ADAL" clId="{2695ED48-B405-4B83-AA89-A18BA7789E3D}" dt="2019-10-27T10:18:33.910" v="506" actId="1076"/>
          <ac:spMkLst>
            <pc:docMk/>
            <pc:sldMk cId="360119886" sldId="929"/>
            <ac:spMk id="15" creationId="{B9250F45-DED4-4FB6-878A-B389897F6F6A}"/>
          </ac:spMkLst>
        </pc:spChg>
        <pc:spChg chg="add mod">
          <ac:chgData name="dgreipl" userId="d97562fd-b189-437e-b91d-de7b81e9769e" providerId="ADAL" clId="{2695ED48-B405-4B83-AA89-A18BA7789E3D}" dt="2019-10-27T10:18:30.966" v="505" actId="1076"/>
          <ac:spMkLst>
            <pc:docMk/>
            <pc:sldMk cId="360119886" sldId="929"/>
            <ac:spMk id="16" creationId="{7258214A-BA38-4F3C-9D65-8F008DE35426}"/>
          </ac:spMkLst>
        </pc:spChg>
        <pc:spChg chg="add mod">
          <ac:chgData name="dgreipl" userId="d97562fd-b189-437e-b91d-de7b81e9769e" providerId="ADAL" clId="{2695ED48-B405-4B83-AA89-A18BA7789E3D}" dt="2019-10-27T10:18:37.083" v="507" actId="1076"/>
          <ac:spMkLst>
            <pc:docMk/>
            <pc:sldMk cId="360119886" sldId="929"/>
            <ac:spMk id="17" creationId="{D2E0F464-6A82-42C1-9A3C-2C35065E501E}"/>
          </ac:spMkLst>
        </pc:spChg>
        <pc:spChg chg="add del mod">
          <ac:chgData name="dgreipl" userId="d97562fd-b189-437e-b91d-de7b81e9769e" providerId="ADAL" clId="{2695ED48-B405-4B83-AA89-A18BA7789E3D}" dt="2019-10-27T10:12:10.280" v="386" actId="478"/>
          <ac:spMkLst>
            <pc:docMk/>
            <pc:sldMk cId="360119886" sldId="929"/>
            <ac:spMk id="18" creationId="{9EA84DE6-3091-40F3-B5DD-AE7D8D49F16B}"/>
          </ac:spMkLst>
        </pc:spChg>
        <pc:spChg chg="add mod">
          <ac:chgData name="dgreipl" userId="d97562fd-b189-437e-b91d-de7b81e9769e" providerId="ADAL" clId="{2695ED48-B405-4B83-AA89-A18BA7789E3D}" dt="2019-10-27T10:12:27.782" v="392" actId="14100"/>
          <ac:spMkLst>
            <pc:docMk/>
            <pc:sldMk cId="360119886" sldId="929"/>
            <ac:spMk id="19" creationId="{73286822-8471-4EBF-A432-58453A964C51}"/>
          </ac:spMkLst>
        </pc:spChg>
        <pc:spChg chg="add del mod">
          <ac:chgData name="dgreipl" userId="d97562fd-b189-437e-b91d-de7b81e9769e" providerId="ADAL" clId="{2695ED48-B405-4B83-AA89-A18BA7789E3D}" dt="2019-10-27T10:18:27.992" v="504" actId="478"/>
          <ac:spMkLst>
            <pc:docMk/>
            <pc:sldMk cId="360119886" sldId="929"/>
            <ac:spMk id="20" creationId="{075D54BC-C04E-4DE7-82BF-20E164F0D12D}"/>
          </ac:spMkLst>
        </pc:spChg>
        <pc:spChg chg="add del mod">
          <ac:chgData name="dgreipl" userId="d97562fd-b189-437e-b91d-de7b81e9769e" providerId="ADAL" clId="{2695ED48-B405-4B83-AA89-A18BA7789E3D}" dt="2019-10-27T10:13:40.915" v="410" actId="478"/>
          <ac:spMkLst>
            <pc:docMk/>
            <pc:sldMk cId="360119886" sldId="929"/>
            <ac:spMk id="22" creationId="{69921501-0D92-4011-84B2-0CD0ED88C570}"/>
          </ac:spMkLst>
        </pc:spChg>
        <pc:spChg chg="add mod">
          <ac:chgData name="dgreipl" userId="d97562fd-b189-437e-b91d-de7b81e9769e" providerId="ADAL" clId="{2695ED48-B405-4B83-AA89-A18BA7789E3D}" dt="2019-10-27T10:18:48.318" v="513" actId="14100"/>
          <ac:spMkLst>
            <pc:docMk/>
            <pc:sldMk cId="360119886" sldId="929"/>
            <ac:spMk id="23" creationId="{CEA3764E-E835-4907-9120-F4F31401208B}"/>
          </ac:spMkLst>
        </pc:spChg>
      </pc:sldChg>
    </pc:docChg>
  </pc:docChgLst>
  <pc:docChgLst>
    <pc:chgData name=" " userId="d97562fd-b189-437e-b91d-de7b81e9769e" providerId="ADAL" clId="{7A7FC741-4996-47FE-AD46-1966153EACFD}"/>
    <pc:docChg chg="custSel addSld modSld">
      <pc:chgData name=" " userId="d97562fd-b189-437e-b91d-de7b81e9769e" providerId="ADAL" clId="{7A7FC741-4996-47FE-AD46-1966153EACFD}" dt="2019-06-30T08:00:49.663" v="808" actId="20577"/>
      <pc:docMkLst>
        <pc:docMk/>
      </pc:docMkLst>
    </pc:docChg>
  </pc:docChgLst>
  <pc:docChgLst>
    <pc:chgData name="dgreipl" userId="d97562fd-b189-437e-b91d-de7b81e9769e" providerId="ADAL" clId="{1608F0D3-D4AE-4D9B-B4D7-003F08F7A21C}"/>
    <pc:docChg chg="undo custSel addSld delSld modSld sldOrd">
      <pc:chgData name="dgreipl" userId="d97562fd-b189-437e-b91d-de7b81e9769e" providerId="ADAL" clId="{1608F0D3-D4AE-4D9B-B4D7-003F08F7A21C}" dt="2019-10-27T09:59:16.388" v="1299" actId="14100"/>
      <pc:docMkLst>
        <pc:docMk/>
      </pc:docMkLst>
      <pc:sldChg chg="modSp">
        <pc:chgData name="dgreipl" userId="d97562fd-b189-437e-b91d-de7b81e9769e" providerId="ADAL" clId="{1608F0D3-D4AE-4D9B-B4D7-003F08F7A21C}" dt="2019-10-27T09:36:39.093" v="5" actId="20577"/>
        <pc:sldMkLst>
          <pc:docMk/>
          <pc:sldMk cId="2823202252" sldId="915"/>
        </pc:sldMkLst>
        <pc:spChg chg="mod">
          <ac:chgData name="dgreipl" userId="d97562fd-b189-437e-b91d-de7b81e9769e" providerId="ADAL" clId="{1608F0D3-D4AE-4D9B-B4D7-003F08F7A21C}" dt="2019-10-27T09:36:39.093" v="5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1608F0D3-D4AE-4D9B-B4D7-003F08F7A21C}" dt="2019-10-27T09:37:34.623" v="13" actId="2696"/>
        <pc:sldMkLst>
          <pc:docMk/>
          <pc:sldMk cId="1048653640" sldId="917"/>
        </pc:sldMkLst>
      </pc:sldChg>
      <pc:sldChg chg="del">
        <pc:chgData name="dgreipl" userId="d97562fd-b189-437e-b91d-de7b81e9769e" providerId="ADAL" clId="{1608F0D3-D4AE-4D9B-B4D7-003F08F7A21C}" dt="2019-10-27T09:36:50.189" v="6" actId="2696"/>
        <pc:sldMkLst>
          <pc:docMk/>
          <pc:sldMk cId="1308581208" sldId="919"/>
        </pc:sldMkLst>
      </pc:sldChg>
      <pc:sldChg chg="addSp delSp modSp ord">
        <pc:chgData name="dgreipl" userId="d97562fd-b189-437e-b91d-de7b81e9769e" providerId="ADAL" clId="{1608F0D3-D4AE-4D9B-B4D7-003F08F7A21C}" dt="2019-10-27T09:42:35.304" v="236" actId="1076"/>
        <pc:sldMkLst>
          <pc:docMk/>
          <pc:sldMk cId="1967228732" sldId="920"/>
        </pc:sldMkLst>
        <pc:spChg chg="add mod">
          <ac:chgData name="dgreipl" userId="d97562fd-b189-437e-b91d-de7b81e9769e" providerId="ADAL" clId="{1608F0D3-D4AE-4D9B-B4D7-003F08F7A21C}" dt="2019-10-27T09:37:59.812" v="18"/>
          <ac:spMkLst>
            <pc:docMk/>
            <pc:sldMk cId="1967228732" sldId="920"/>
            <ac:spMk id="2" creationId="{6BF0BD63-C2E5-4ECC-B842-95479224DA8B}"/>
          </ac:spMkLst>
        </pc:spChg>
        <pc:spChg chg="mod">
          <ac:chgData name="dgreipl" userId="d97562fd-b189-437e-b91d-de7b81e9769e" providerId="ADAL" clId="{1608F0D3-D4AE-4D9B-B4D7-003F08F7A21C}" dt="2019-10-27T09:41:21.256" v="227" actId="20577"/>
          <ac:spMkLst>
            <pc:docMk/>
            <pc:sldMk cId="1967228732" sldId="920"/>
            <ac:spMk id="4" creationId="{5B4BEF00-943B-4FFD-B991-1A26B18A92A5}"/>
          </ac:spMkLst>
        </pc:spChg>
        <pc:spChg chg="add mod">
          <ac:chgData name="dgreipl" userId="d97562fd-b189-437e-b91d-de7b81e9769e" providerId="ADAL" clId="{1608F0D3-D4AE-4D9B-B4D7-003F08F7A21C}" dt="2019-10-27T09:38:56.964" v="40" actId="1076"/>
          <ac:spMkLst>
            <pc:docMk/>
            <pc:sldMk cId="1967228732" sldId="920"/>
            <ac:spMk id="14" creationId="{638E0BD6-ACDC-449B-9FC5-C5EC945C8D94}"/>
          </ac:spMkLst>
        </pc:spChg>
        <pc:spChg chg="add mod">
          <ac:chgData name="dgreipl" userId="d97562fd-b189-437e-b91d-de7b81e9769e" providerId="ADAL" clId="{1608F0D3-D4AE-4D9B-B4D7-003F08F7A21C}" dt="2019-10-27T09:38:11.192" v="21" actId="14100"/>
          <ac:spMkLst>
            <pc:docMk/>
            <pc:sldMk cId="1967228732" sldId="920"/>
            <ac:spMk id="29" creationId="{7E0C2B21-B328-4783-92BB-FFEDFF2B7FD2}"/>
          </ac:spMkLst>
        </pc:spChg>
        <pc:spChg chg="add mod">
          <ac:chgData name="dgreipl" userId="d97562fd-b189-437e-b91d-de7b81e9769e" providerId="ADAL" clId="{1608F0D3-D4AE-4D9B-B4D7-003F08F7A21C}" dt="2019-10-27T09:38:19.312" v="23" actId="1076"/>
          <ac:spMkLst>
            <pc:docMk/>
            <pc:sldMk cId="1967228732" sldId="920"/>
            <ac:spMk id="30" creationId="{3DA3DD11-1158-4C0C-A44C-AA3E45ADD318}"/>
          </ac:spMkLst>
        </pc:spChg>
        <pc:spChg chg="add mod">
          <ac:chgData name="dgreipl" userId="d97562fd-b189-437e-b91d-de7b81e9769e" providerId="ADAL" clId="{1608F0D3-D4AE-4D9B-B4D7-003F08F7A21C}" dt="2019-10-27T09:39:01.589" v="44" actId="20577"/>
          <ac:spMkLst>
            <pc:docMk/>
            <pc:sldMk cId="1967228732" sldId="920"/>
            <ac:spMk id="39" creationId="{78644B82-056E-468F-B3A3-3021156D8A8A}"/>
          </ac:spMkLst>
        </pc:spChg>
        <pc:spChg chg="add mod">
          <ac:chgData name="dgreipl" userId="d97562fd-b189-437e-b91d-de7b81e9769e" providerId="ADAL" clId="{1608F0D3-D4AE-4D9B-B4D7-003F08F7A21C}" dt="2019-10-27T09:42:35.304" v="236" actId="1076"/>
          <ac:spMkLst>
            <pc:docMk/>
            <pc:sldMk cId="1967228732" sldId="920"/>
            <ac:spMk id="47" creationId="{3BB6450C-6CD9-4862-99EE-CADEF9AE0300}"/>
          </ac:spMkLst>
        </pc:spChg>
        <pc:spChg chg="del mod">
          <ac:chgData name="dgreipl" userId="d97562fd-b189-437e-b91d-de7b81e9769e" providerId="ADAL" clId="{1608F0D3-D4AE-4D9B-B4D7-003F08F7A21C}" dt="2019-10-27T09:42:27.226" v="234" actId="478"/>
          <ac:spMkLst>
            <pc:docMk/>
            <pc:sldMk cId="1967228732" sldId="920"/>
            <ac:spMk id="54" creationId="{8DF70A59-E775-4EDE-8975-246F8C3CE41A}"/>
          </ac:spMkLst>
        </pc:spChg>
        <pc:spChg chg="del">
          <ac:chgData name="dgreipl" userId="d97562fd-b189-437e-b91d-de7b81e9769e" providerId="ADAL" clId="{1608F0D3-D4AE-4D9B-B4D7-003F08F7A21C}" dt="2019-10-27T09:37:41.909" v="15" actId="478"/>
          <ac:spMkLst>
            <pc:docMk/>
            <pc:sldMk cId="1967228732" sldId="920"/>
            <ac:spMk id="65" creationId="{9EDFCCC9-E53E-4304-B36E-57267784C204}"/>
          </ac:spMkLst>
        </pc:spChg>
        <pc:spChg chg="del">
          <ac:chgData name="dgreipl" userId="d97562fd-b189-437e-b91d-de7b81e9769e" providerId="ADAL" clId="{1608F0D3-D4AE-4D9B-B4D7-003F08F7A21C}" dt="2019-10-27T09:37:39.957" v="14" actId="478"/>
          <ac:spMkLst>
            <pc:docMk/>
            <pc:sldMk cId="1967228732" sldId="920"/>
            <ac:spMk id="66" creationId="{AB489FD6-9E0B-4F06-A07A-0CF38420AEDC}"/>
          </ac:spMkLst>
        </pc:spChg>
        <pc:spChg chg="del">
          <ac:chgData name="dgreipl" userId="d97562fd-b189-437e-b91d-de7b81e9769e" providerId="ADAL" clId="{1608F0D3-D4AE-4D9B-B4D7-003F08F7A21C}" dt="2019-10-27T09:37:21.540" v="12" actId="478"/>
          <ac:spMkLst>
            <pc:docMk/>
            <pc:sldMk cId="1967228732" sldId="920"/>
            <ac:spMk id="67" creationId="{7A428521-90F6-49E4-B6A0-AF0DB57E3A59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0" creationId="{E5F710D5-1B2E-41D1-94CC-AB9941802E3A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1" creationId="{508F08A9-272F-4020-8D24-ADC37006816D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2" creationId="{0DD6E607-03D4-42AA-AEDF-A26F4CB75FC9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3" creationId="{D2CAF388-E30C-4B37-BF24-4086FF3CEF47}"/>
          </ac:spMkLst>
        </pc:spChg>
        <pc:cxnChg chg="mod">
          <ac:chgData name="dgreipl" userId="d97562fd-b189-437e-b91d-de7b81e9769e" providerId="ADAL" clId="{1608F0D3-D4AE-4D9B-B4D7-003F08F7A21C}" dt="2019-10-27T09:42:20.565" v="233" actId="14100"/>
          <ac:cxnSpMkLst>
            <pc:docMk/>
            <pc:sldMk cId="1967228732" sldId="920"/>
            <ac:cxnSpMk id="6" creationId="{7C37217F-DB77-47DA-B95F-27481B44C2C1}"/>
          </ac:cxnSpMkLst>
        </pc:cxnChg>
        <pc:cxnChg chg="add mod">
          <ac:chgData name="dgreipl" userId="d97562fd-b189-437e-b91d-de7b81e9769e" providerId="ADAL" clId="{1608F0D3-D4AE-4D9B-B4D7-003F08F7A21C}" dt="2019-10-27T09:42:13.148" v="230" actId="14100"/>
          <ac:cxnSpMkLst>
            <pc:docMk/>
            <pc:sldMk cId="1967228732" sldId="920"/>
            <ac:cxnSpMk id="7" creationId="{5F72CF1C-4EEE-4325-BE9B-F09170F2C70E}"/>
          </ac:cxnSpMkLst>
        </pc:cxnChg>
        <pc:cxnChg chg="add mod">
          <ac:chgData name="dgreipl" userId="d97562fd-b189-437e-b91d-de7b81e9769e" providerId="ADAL" clId="{1608F0D3-D4AE-4D9B-B4D7-003F08F7A21C}" dt="2019-10-27T09:42:27.226" v="234" actId="478"/>
          <ac:cxnSpMkLst>
            <pc:docMk/>
            <pc:sldMk cId="1967228732" sldId="920"/>
            <ac:cxnSpMk id="9" creationId="{80A3BBEB-C6EB-49F1-ABDE-31B271396FB1}"/>
          </ac:cxnSpMkLst>
        </pc:cxnChg>
        <pc:cxnChg chg="add mod">
          <ac:chgData name="dgreipl" userId="d97562fd-b189-437e-b91d-de7b81e9769e" providerId="ADAL" clId="{1608F0D3-D4AE-4D9B-B4D7-003F08F7A21C}" dt="2019-10-27T09:42:07.220" v="228" actId="11529"/>
          <ac:cxnSpMkLst>
            <pc:docMk/>
            <pc:sldMk cId="1967228732" sldId="920"/>
            <ac:cxnSpMk id="16" creationId="{1E919B19-6B60-478F-8FA7-1518C5D6AD92}"/>
          </ac:cxnSpMkLst>
        </pc:cxnChg>
        <pc:cxnChg chg="del mod">
          <ac:chgData name="dgreipl" userId="d97562fd-b189-437e-b91d-de7b81e9769e" providerId="ADAL" clId="{1608F0D3-D4AE-4D9B-B4D7-003F08F7A21C}" dt="2019-10-27T09:37:07.908" v="9" actId="478"/>
          <ac:cxnSpMkLst>
            <pc:docMk/>
            <pc:sldMk cId="1967228732" sldId="920"/>
            <ac:cxnSpMk id="41" creationId="{594F2A0E-4F37-4434-BD5E-BCE29C6C9489}"/>
          </ac:cxnSpMkLst>
        </pc:cxnChg>
        <pc:cxnChg chg="del mod">
          <ac:chgData name="dgreipl" userId="d97562fd-b189-437e-b91d-de7b81e9769e" providerId="ADAL" clId="{1608F0D3-D4AE-4D9B-B4D7-003F08F7A21C}" dt="2019-10-27T09:37:12.052" v="10" actId="478"/>
          <ac:cxnSpMkLst>
            <pc:docMk/>
            <pc:sldMk cId="1967228732" sldId="920"/>
            <ac:cxnSpMk id="50" creationId="{2FEA49B6-B8B5-4302-B680-D8D23188450A}"/>
          </ac:cxnSpMkLst>
        </pc:cxnChg>
        <pc:cxnChg chg="mod">
          <ac:chgData name="dgreipl" userId="d97562fd-b189-437e-b91d-de7b81e9769e" providerId="ADAL" clId="{1608F0D3-D4AE-4D9B-B4D7-003F08F7A21C}" dt="2019-10-27T09:42:27.226" v="234" actId="478"/>
          <ac:cxnSpMkLst>
            <pc:docMk/>
            <pc:sldMk cId="1967228732" sldId="920"/>
            <ac:cxnSpMk id="56" creationId="{40E9B7B7-6E0A-4102-87D8-40E906DDE99B}"/>
          </ac:cxnSpMkLst>
        </pc:cxnChg>
        <pc:cxnChg chg="mod">
          <ac:chgData name="dgreipl" userId="d97562fd-b189-437e-b91d-de7b81e9769e" providerId="ADAL" clId="{1608F0D3-D4AE-4D9B-B4D7-003F08F7A21C}" dt="2019-10-27T09:42:27.226" v="234" actId="478"/>
          <ac:cxnSpMkLst>
            <pc:docMk/>
            <pc:sldMk cId="1967228732" sldId="920"/>
            <ac:cxnSpMk id="58" creationId="{B2283D53-2B46-47DC-BDDC-3EF9A2E5E4BD}"/>
          </ac:cxnSpMkLst>
        </pc:cxnChg>
        <pc:cxnChg chg="mod">
          <ac:chgData name="dgreipl" userId="d97562fd-b189-437e-b91d-de7b81e9769e" providerId="ADAL" clId="{1608F0D3-D4AE-4D9B-B4D7-003F08F7A21C}" dt="2019-10-27T09:42:27.226" v="234" actId="478"/>
          <ac:cxnSpMkLst>
            <pc:docMk/>
            <pc:sldMk cId="1967228732" sldId="920"/>
            <ac:cxnSpMk id="62" creationId="{0DC0EE32-A1E0-4AC7-9783-701FD5B2FD18}"/>
          </ac:cxnSpMkLst>
        </pc:cxnChg>
      </pc:sldChg>
      <pc:sldChg chg="del">
        <pc:chgData name="dgreipl" userId="d97562fd-b189-437e-b91d-de7b81e9769e" providerId="ADAL" clId="{1608F0D3-D4AE-4D9B-B4D7-003F08F7A21C}" dt="2019-10-27T09:36:51.519" v="7" actId="2696"/>
        <pc:sldMkLst>
          <pc:docMk/>
          <pc:sldMk cId="3601272471" sldId="924"/>
        </pc:sldMkLst>
      </pc:sldChg>
      <pc:sldChg chg="addSp modSp add">
        <pc:chgData name="dgreipl" userId="d97562fd-b189-437e-b91d-de7b81e9769e" providerId="ADAL" clId="{1608F0D3-D4AE-4D9B-B4D7-003F08F7A21C}" dt="2019-10-27T09:51:18.196" v="887" actId="20577"/>
        <pc:sldMkLst>
          <pc:docMk/>
          <pc:sldMk cId="3248160063" sldId="926"/>
        </pc:sldMkLst>
        <pc:spChg chg="mod">
          <ac:chgData name="dgreipl" userId="d97562fd-b189-437e-b91d-de7b81e9769e" providerId="ADAL" clId="{1608F0D3-D4AE-4D9B-B4D7-003F08F7A21C}" dt="2019-10-27T09:51:18.196" v="887" actId="20577"/>
          <ac:spMkLst>
            <pc:docMk/>
            <pc:sldMk cId="3248160063" sldId="926"/>
            <ac:spMk id="2" creationId="{F3B7E53A-5587-4B88-A93C-AF4C52096D6E}"/>
          </ac:spMkLst>
        </pc:spChg>
        <pc:spChg chg="mod">
          <ac:chgData name="dgreipl" userId="d97562fd-b189-437e-b91d-de7b81e9769e" providerId="ADAL" clId="{1608F0D3-D4AE-4D9B-B4D7-003F08F7A21C}" dt="2019-10-27T09:50:57.271" v="863" actId="20577"/>
          <ac:spMkLst>
            <pc:docMk/>
            <pc:sldMk cId="3248160063" sldId="926"/>
            <ac:spMk id="5" creationId="{89E0ABA4-A7F7-494A-B52C-797095687F2D}"/>
          </ac:spMkLst>
        </pc:spChg>
        <pc:picChg chg="add mod">
          <ac:chgData name="dgreipl" userId="d97562fd-b189-437e-b91d-de7b81e9769e" providerId="ADAL" clId="{1608F0D3-D4AE-4D9B-B4D7-003F08F7A21C}" dt="2019-10-27T09:50:40.964" v="855" actId="1076"/>
          <ac:picMkLst>
            <pc:docMk/>
            <pc:sldMk cId="3248160063" sldId="926"/>
            <ac:picMk id="6" creationId="{4C51FF19-3AC5-4B6D-83E8-F5CD8084AB19}"/>
          </ac:picMkLst>
        </pc:picChg>
      </pc:sldChg>
      <pc:sldChg chg="addSp delSp modSp add">
        <pc:chgData name="dgreipl" userId="d97562fd-b189-437e-b91d-de7b81e9769e" providerId="ADAL" clId="{1608F0D3-D4AE-4D9B-B4D7-003F08F7A21C}" dt="2019-10-27T09:55:14.168" v="1124" actId="11529"/>
        <pc:sldMkLst>
          <pc:docMk/>
          <pc:sldMk cId="3196105633" sldId="927"/>
        </pc:sldMkLst>
        <pc:spChg chg="mod">
          <ac:chgData name="dgreipl" userId="d97562fd-b189-437e-b91d-de7b81e9769e" providerId="ADAL" clId="{1608F0D3-D4AE-4D9B-B4D7-003F08F7A21C}" dt="2019-10-27T09:51:35.717" v="920" actId="20577"/>
          <ac:spMkLst>
            <pc:docMk/>
            <pc:sldMk cId="3196105633" sldId="927"/>
            <ac:spMk id="2" creationId="{F3B7E53A-5587-4B88-A93C-AF4C52096D6E}"/>
          </ac:spMkLst>
        </pc:spChg>
        <pc:spChg chg="mod">
          <ac:chgData name="dgreipl" userId="d97562fd-b189-437e-b91d-de7b81e9769e" providerId="ADAL" clId="{1608F0D3-D4AE-4D9B-B4D7-003F08F7A21C}" dt="2019-10-27T09:53:17.152" v="1088" actId="14100"/>
          <ac:spMkLst>
            <pc:docMk/>
            <pc:sldMk cId="3196105633" sldId="927"/>
            <ac:spMk id="5" creationId="{89E0ABA4-A7F7-494A-B52C-797095687F2D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7" creationId="{6197FE8F-47CC-47CF-8225-DCD0B1B44480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8" creationId="{9C24FDC4-4F7F-4EA3-91EF-E59AB6C22F27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9" creationId="{1F79477B-0C02-4899-B419-26C827F79B12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10" creationId="{A42F3B5F-6E97-41AA-9007-0EBFF5876A5F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11" creationId="{28D0C60E-D739-46C2-B75D-7C7108257243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19" creationId="{485F33FE-AC90-469B-924C-E6B27280DF6D}"/>
          </ac:spMkLst>
        </pc:spChg>
        <pc:spChg chg="add mod">
          <ac:chgData name="dgreipl" userId="d97562fd-b189-437e-b91d-de7b81e9769e" providerId="ADAL" clId="{1608F0D3-D4AE-4D9B-B4D7-003F08F7A21C}" dt="2019-10-27T09:52:51.168" v="1081" actId="14100"/>
          <ac:spMkLst>
            <pc:docMk/>
            <pc:sldMk cId="3196105633" sldId="927"/>
            <ac:spMk id="20" creationId="{8FE3957F-90A8-4FAC-B762-40A66B3510D6}"/>
          </ac:spMkLst>
        </pc:spChg>
        <pc:spChg chg="add mod">
          <ac:chgData name="dgreipl" userId="d97562fd-b189-437e-b91d-de7b81e9769e" providerId="ADAL" clId="{1608F0D3-D4AE-4D9B-B4D7-003F08F7A21C}" dt="2019-10-27T09:53:20.841" v="1089" actId="14100"/>
          <ac:spMkLst>
            <pc:docMk/>
            <pc:sldMk cId="3196105633" sldId="927"/>
            <ac:spMk id="21" creationId="{7A108EB7-26D3-47DB-BB4A-8E5FACB6AA00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22" creationId="{4EAA4785-D536-4A6B-B1BE-211B8019E763}"/>
          </ac:spMkLst>
        </pc:spChg>
        <pc:spChg chg="add mod">
          <ac:chgData name="dgreipl" userId="d97562fd-b189-437e-b91d-de7b81e9769e" providerId="ADAL" clId="{1608F0D3-D4AE-4D9B-B4D7-003F08F7A21C}" dt="2019-10-27T09:52:59.952" v="1084" actId="1076"/>
          <ac:spMkLst>
            <pc:docMk/>
            <pc:sldMk cId="3196105633" sldId="927"/>
            <ac:spMk id="25" creationId="{AD401DA2-3E19-4697-A08F-A60B8A549D8C}"/>
          </ac:spMkLst>
        </pc:spChg>
        <pc:spChg chg="add mod">
          <ac:chgData name="dgreipl" userId="d97562fd-b189-437e-b91d-de7b81e9769e" providerId="ADAL" clId="{1608F0D3-D4AE-4D9B-B4D7-003F08F7A21C}" dt="2019-10-27T09:53:26.276" v="1092" actId="20577"/>
          <ac:spMkLst>
            <pc:docMk/>
            <pc:sldMk cId="3196105633" sldId="927"/>
            <ac:spMk id="26" creationId="{CEEFED80-A275-4F95-B175-DF0A8DC724FD}"/>
          </ac:spMkLst>
        </pc:spChg>
        <pc:spChg chg="add mod">
          <ac:chgData name="dgreipl" userId="d97562fd-b189-437e-b91d-de7b81e9769e" providerId="ADAL" clId="{1608F0D3-D4AE-4D9B-B4D7-003F08F7A21C}" dt="2019-10-27T09:53:58.769" v="1106" actId="1076"/>
          <ac:spMkLst>
            <pc:docMk/>
            <pc:sldMk cId="3196105633" sldId="927"/>
            <ac:spMk id="28" creationId="{C26FB65A-63AD-4A8C-AE9A-FC6202BFEF4B}"/>
          </ac:spMkLst>
        </pc:spChg>
        <pc:spChg chg="add mod">
          <ac:chgData name="dgreipl" userId="d97562fd-b189-437e-b91d-de7b81e9769e" providerId="ADAL" clId="{1608F0D3-D4AE-4D9B-B4D7-003F08F7A21C}" dt="2019-10-27T09:53:12.848" v="1087" actId="14100"/>
          <ac:spMkLst>
            <pc:docMk/>
            <pc:sldMk cId="3196105633" sldId="927"/>
            <ac:spMk id="30" creationId="{135C66DA-DEF1-49C1-BA01-6D33D5ED15DA}"/>
          </ac:spMkLst>
        </pc:spChg>
        <pc:spChg chg="add mod">
          <ac:chgData name="dgreipl" userId="d97562fd-b189-437e-b91d-de7b81e9769e" providerId="ADAL" clId="{1608F0D3-D4AE-4D9B-B4D7-003F08F7A21C}" dt="2019-10-27T09:54:30.536" v="1118" actId="1076"/>
          <ac:spMkLst>
            <pc:docMk/>
            <pc:sldMk cId="3196105633" sldId="927"/>
            <ac:spMk id="31" creationId="{404C4C28-47FD-42FD-92DE-2A07FC8D7E4B}"/>
          </ac:spMkLst>
        </pc:spChg>
        <pc:spChg chg="add mod">
          <ac:chgData name="dgreipl" userId="d97562fd-b189-437e-b91d-de7b81e9769e" providerId="ADAL" clId="{1608F0D3-D4AE-4D9B-B4D7-003F08F7A21C}" dt="2019-10-27T09:53:33.205" v="1096" actId="20577"/>
          <ac:spMkLst>
            <pc:docMk/>
            <pc:sldMk cId="3196105633" sldId="927"/>
            <ac:spMk id="33" creationId="{31781A20-E87A-4769-ABF5-C60C0F2C5EF9}"/>
          </ac:spMkLst>
        </pc:spChg>
        <pc:spChg chg="add mod">
          <ac:chgData name="dgreipl" userId="d97562fd-b189-437e-b91d-de7b81e9769e" providerId="ADAL" clId="{1608F0D3-D4AE-4D9B-B4D7-003F08F7A21C}" dt="2019-10-27T09:53:52.272" v="1102" actId="1076"/>
          <ac:spMkLst>
            <pc:docMk/>
            <pc:sldMk cId="3196105633" sldId="927"/>
            <ac:spMk id="34" creationId="{F1AB6459-D9CD-4C73-975C-DB0A12FE3DA7}"/>
          </ac:spMkLst>
        </pc:spChg>
        <pc:picChg chg="del">
          <ac:chgData name="dgreipl" userId="d97562fd-b189-437e-b91d-de7b81e9769e" providerId="ADAL" clId="{1608F0D3-D4AE-4D9B-B4D7-003F08F7A21C}" dt="2019-10-27T09:52:33.268" v="1077" actId="478"/>
          <ac:picMkLst>
            <pc:docMk/>
            <pc:sldMk cId="3196105633" sldId="927"/>
            <ac:picMk id="6" creationId="{4C51FF19-3AC5-4B6D-83E8-F5CD8084AB19}"/>
          </ac:picMkLst>
        </pc:pic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12" creationId="{47173E98-DD16-40A2-8D1C-9DDE7A0300E2}"/>
          </ac:cxnSpMkLst>
        </pc:cxn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13" creationId="{0A7D2719-2C27-4F01-AF4E-071F4CE0E448}"/>
          </ac:cxnSpMkLst>
        </pc:cxn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14" creationId="{B60BF2CB-C4F2-4018-AD8A-1A2F2950A39B}"/>
          </ac:cxnSpMkLst>
        </pc:cxn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15" creationId="{8886306A-824E-4021-B7B9-94BC4278144A}"/>
          </ac:cxnSpMkLst>
        </pc:cxnChg>
        <pc:cxnChg chg="add mod">
          <ac:chgData name="dgreipl" userId="d97562fd-b189-437e-b91d-de7b81e9769e" providerId="ADAL" clId="{1608F0D3-D4AE-4D9B-B4D7-003F08F7A21C}" dt="2019-10-27T09:54:06.879" v="1110" actId="14100"/>
          <ac:cxnSpMkLst>
            <pc:docMk/>
            <pc:sldMk cId="3196105633" sldId="927"/>
            <ac:cxnSpMk id="16" creationId="{3F5029FE-50B8-43E5-BCBF-5654F179D4DD}"/>
          </ac:cxnSpMkLst>
        </pc:cxnChg>
        <pc:cxnChg chg="add mod">
          <ac:chgData name="dgreipl" userId="d97562fd-b189-437e-b91d-de7b81e9769e" providerId="ADAL" clId="{1608F0D3-D4AE-4D9B-B4D7-003F08F7A21C}" dt="2019-10-27T09:53:52.272" v="1102" actId="1076"/>
          <ac:cxnSpMkLst>
            <pc:docMk/>
            <pc:sldMk cId="3196105633" sldId="927"/>
            <ac:cxnSpMk id="17" creationId="{3C691339-AA27-4C8F-B986-757BC77361F9}"/>
          </ac:cxnSpMkLst>
        </pc:cxnChg>
        <pc:cxnChg chg="add mod">
          <ac:chgData name="dgreipl" userId="d97562fd-b189-437e-b91d-de7b81e9769e" providerId="ADAL" clId="{1608F0D3-D4AE-4D9B-B4D7-003F08F7A21C}" dt="2019-10-27T09:54:33.624" v="1120" actId="14100"/>
          <ac:cxnSpMkLst>
            <pc:docMk/>
            <pc:sldMk cId="3196105633" sldId="927"/>
            <ac:cxnSpMk id="18" creationId="{77B041D5-C736-4202-91E1-EFF9043D1F22}"/>
          </ac:cxnSpMkLst>
        </pc:cxn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23" creationId="{12898EC0-7476-4096-BF76-571119CE2547}"/>
          </ac:cxnSpMkLst>
        </pc:cxnChg>
        <pc:cxnChg chg="add mod">
          <ac:chgData name="dgreipl" userId="d97562fd-b189-437e-b91d-de7b81e9769e" providerId="ADAL" clId="{1608F0D3-D4AE-4D9B-B4D7-003F08F7A21C}" dt="2019-10-27T09:53:55.120" v="1103" actId="14100"/>
          <ac:cxnSpMkLst>
            <pc:docMk/>
            <pc:sldMk cId="3196105633" sldId="927"/>
            <ac:cxnSpMk id="24" creationId="{1621C662-2A9A-456C-8317-5100487B0578}"/>
          </ac:cxnSpMkLst>
        </pc:cxn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27" creationId="{DB1D8EE7-655D-499C-AD8B-F8A7610C61EB}"/>
          </ac:cxnSpMkLst>
        </pc:cxnChg>
        <pc:cxnChg chg="add mod">
          <ac:chgData name="dgreipl" userId="d97562fd-b189-437e-b91d-de7b81e9769e" providerId="ADAL" clId="{1608F0D3-D4AE-4D9B-B4D7-003F08F7A21C}" dt="2019-10-27T09:53:12.848" v="1087" actId="14100"/>
          <ac:cxnSpMkLst>
            <pc:docMk/>
            <pc:sldMk cId="3196105633" sldId="927"/>
            <ac:cxnSpMk id="29" creationId="{6E04359D-4867-4571-A051-19E7AB5E9C38}"/>
          </ac:cxnSpMkLst>
        </pc:cxnChg>
        <pc:cxnChg chg="add mod">
          <ac:chgData name="dgreipl" userId="d97562fd-b189-437e-b91d-de7b81e9769e" providerId="ADAL" clId="{1608F0D3-D4AE-4D9B-B4D7-003F08F7A21C}" dt="2019-10-27T09:55:06.120" v="1122" actId="14100"/>
          <ac:cxnSpMkLst>
            <pc:docMk/>
            <pc:sldMk cId="3196105633" sldId="927"/>
            <ac:cxnSpMk id="43" creationId="{38BCA10C-EF23-42F2-9A24-7F15ABBB9F34}"/>
          </ac:cxnSpMkLst>
        </pc:cxnChg>
        <pc:cxnChg chg="add mod">
          <ac:chgData name="dgreipl" userId="d97562fd-b189-437e-b91d-de7b81e9769e" providerId="ADAL" clId="{1608F0D3-D4AE-4D9B-B4D7-003F08F7A21C}" dt="2019-10-27T09:54:30.536" v="1118" actId="1076"/>
          <ac:cxnSpMkLst>
            <pc:docMk/>
            <pc:sldMk cId="3196105633" sldId="927"/>
            <ac:cxnSpMk id="48" creationId="{B7C43F73-FEE4-46A2-BAC2-BDC483AC950C}"/>
          </ac:cxnSpMkLst>
        </pc:cxnChg>
        <pc:cxnChg chg="add del mod">
          <ac:chgData name="dgreipl" userId="d97562fd-b189-437e-b91d-de7b81e9769e" providerId="ADAL" clId="{1608F0D3-D4AE-4D9B-B4D7-003F08F7A21C}" dt="2019-10-27T09:55:08.647" v="1123" actId="478"/>
          <ac:cxnSpMkLst>
            <pc:docMk/>
            <pc:sldMk cId="3196105633" sldId="927"/>
            <ac:cxnSpMk id="55" creationId="{0038EA83-005F-4DF8-8FFA-637873C1DDD4}"/>
          </ac:cxnSpMkLst>
        </pc:cxnChg>
        <pc:cxnChg chg="add mod">
          <ac:chgData name="dgreipl" userId="d97562fd-b189-437e-b91d-de7b81e9769e" providerId="ADAL" clId="{1608F0D3-D4AE-4D9B-B4D7-003F08F7A21C}" dt="2019-10-27T09:55:14.168" v="1124" actId="11529"/>
          <ac:cxnSpMkLst>
            <pc:docMk/>
            <pc:sldMk cId="3196105633" sldId="927"/>
            <ac:cxnSpMk id="58" creationId="{464A69AD-BBDF-4031-B3C3-31080006A08B}"/>
          </ac:cxnSpMkLst>
        </pc:cxnChg>
      </pc:sldChg>
      <pc:sldChg chg="addSp delSp modSp add">
        <pc:chgData name="dgreipl" userId="d97562fd-b189-437e-b91d-de7b81e9769e" providerId="ADAL" clId="{1608F0D3-D4AE-4D9B-B4D7-003F08F7A21C}" dt="2019-10-27T09:59:16.388" v="1299" actId="14100"/>
        <pc:sldMkLst>
          <pc:docMk/>
          <pc:sldMk cId="647766138" sldId="928"/>
        </pc:sldMkLst>
        <pc:spChg chg="mod">
          <ac:chgData name="dgreipl" userId="d97562fd-b189-437e-b91d-de7b81e9769e" providerId="ADAL" clId="{1608F0D3-D4AE-4D9B-B4D7-003F08F7A21C}" dt="2019-10-27T09:55:46.282" v="1137" actId="20577"/>
          <ac:spMkLst>
            <pc:docMk/>
            <pc:sldMk cId="647766138" sldId="928"/>
            <ac:spMk id="2" creationId="{F3B7E53A-5587-4B88-A93C-AF4C52096D6E}"/>
          </ac:spMkLst>
        </pc:spChg>
        <pc:spChg chg="mod">
          <ac:chgData name="dgreipl" userId="d97562fd-b189-437e-b91d-de7b81e9769e" providerId="ADAL" clId="{1608F0D3-D4AE-4D9B-B4D7-003F08F7A21C}" dt="2019-10-27T09:56:57.235" v="1274" actId="27636"/>
          <ac:spMkLst>
            <pc:docMk/>
            <pc:sldMk cId="647766138" sldId="928"/>
            <ac:spMk id="5" creationId="{89E0ABA4-A7F7-494A-B52C-797095687F2D}"/>
          </ac:spMkLst>
        </pc:spChg>
        <pc:spChg chg="del">
          <ac:chgData name="dgreipl" userId="d97562fd-b189-437e-b91d-de7b81e9769e" providerId="ADAL" clId="{1608F0D3-D4AE-4D9B-B4D7-003F08F7A21C}" dt="2019-10-27T09:57:00.376" v="1275" actId="478"/>
          <ac:spMkLst>
            <pc:docMk/>
            <pc:sldMk cId="647766138" sldId="928"/>
            <ac:spMk id="19" creationId="{485F33FE-AC90-469B-924C-E6B27280DF6D}"/>
          </ac:spMkLst>
        </pc:spChg>
        <pc:cxnChg chg="mod">
          <ac:chgData name="dgreipl" userId="d97562fd-b189-437e-b91d-de7b81e9769e" providerId="ADAL" clId="{1608F0D3-D4AE-4D9B-B4D7-003F08F7A21C}" dt="2019-10-27T09:58:46.258" v="1296" actId="14100"/>
          <ac:cxnSpMkLst>
            <pc:docMk/>
            <pc:sldMk cId="647766138" sldId="928"/>
            <ac:cxnSpMk id="13" creationId="{0A7D2719-2C27-4F01-AF4E-071F4CE0E448}"/>
          </ac:cxnSpMkLst>
        </pc:cxnChg>
        <pc:cxnChg chg="mod">
          <ac:chgData name="dgreipl" userId="d97562fd-b189-437e-b91d-de7b81e9769e" providerId="ADAL" clId="{1608F0D3-D4AE-4D9B-B4D7-003F08F7A21C}" dt="2019-10-27T09:59:16.388" v="1299" actId="14100"/>
          <ac:cxnSpMkLst>
            <pc:docMk/>
            <pc:sldMk cId="647766138" sldId="928"/>
            <ac:cxnSpMk id="14" creationId="{B60BF2CB-C4F2-4018-AD8A-1A2F2950A39B}"/>
          </ac:cxnSpMkLst>
        </pc:cxnChg>
        <pc:cxnChg chg="mod">
          <ac:chgData name="dgreipl" userId="d97562fd-b189-437e-b91d-de7b81e9769e" providerId="ADAL" clId="{1608F0D3-D4AE-4D9B-B4D7-003F08F7A21C}" dt="2019-10-27T09:58:34.332" v="1291" actId="14100"/>
          <ac:cxnSpMkLst>
            <pc:docMk/>
            <pc:sldMk cId="647766138" sldId="928"/>
            <ac:cxnSpMk id="23" creationId="{12898EC0-7476-4096-BF76-571119CE2547}"/>
          </ac:cxnSpMkLst>
        </pc:cxnChg>
        <pc:cxnChg chg="mod">
          <ac:chgData name="dgreipl" userId="d97562fd-b189-437e-b91d-de7b81e9769e" providerId="ADAL" clId="{1608F0D3-D4AE-4D9B-B4D7-003F08F7A21C}" dt="2019-10-27T09:58:42.555" v="1295" actId="14100"/>
          <ac:cxnSpMkLst>
            <pc:docMk/>
            <pc:sldMk cId="647766138" sldId="928"/>
            <ac:cxnSpMk id="27" creationId="{DB1D8EE7-655D-499C-AD8B-F8A7610C61EB}"/>
          </ac:cxnSpMkLst>
        </pc:cxnChg>
        <pc:cxnChg chg="add mod">
          <ac:chgData name="dgreipl" userId="d97562fd-b189-437e-b91d-de7b81e9769e" providerId="ADAL" clId="{1608F0D3-D4AE-4D9B-B4D7-003F08F7A21C}" dt="2019-10-27T09:58:01.460" v="1284" actId="108"/>
          <ac:cxnSpMkLst>
            <pc:docMk/>
            <pc:sldMk cId="647766138" sldId="928"/>
            <ac:cxnSpMk id="32" creationId="{F54F2AC9-F4DF-4FC2-81F9-07E879BC61FC}"/>
          </ac:cxnSpMkLst>
        </pc:cxnChg>
        <pc:cxnChg chg="add mod">
          <ac:chgData name="dgreipl" userId="d97562fd-b189-437e-b91d-de7b81e9769e" providerId="ADAL" clId="{1608F0D3-D4AE-4D9B-B4D7-003F08F7A21C}" dt="2019-10-27T09:58:12.811" v="1286" actId="11529"/>
          <ac:cxnSpMkLst>
            <pc:docMk/>
            <pc:sldMk cId="647766138" sldId="928"/>
            <ac:cxnSpMk id="37" creationId="{7E5C3CF4-C0F8-4DAC-AE81-0148094C039E}"/>
          </ac:cxnSpMkLst>
        </pc:cxnChg>
        <pc:cxnChg chg="add mod">
          <ac:chgData name="dgreipl" userId="d97562fd-b189-437e-b91d-de7b81e9769e" providerId="ADAL" clId="{1608F0D3-D4AE-4D9B-B4D7-003F08F7A21C}" dt="2019-10-27T09:58:30.628" v="1289" actId="14100"/>
          <ac:cxnSpMkLst>
            <pc:docMk/>
            <pc:sldMk cId="647766138" sldId="928"/>
            <ac:cxnSpMk id="38" creationId="{35001410-7702-4AF6-91C4-C208999CAACD}"/>
          </ac:cxnSpMkLst>
        </pc:cxnChg>
        <pc:cxnChg chg="add mod">
          <ac:chgData name="dgreipl" userId="d97562fd-b189-437e-b91d-de7b81e9769e" providerId="ADAL" clId="{1608F0D3-D4AE-4D9B-B4D7-003F08F7A21C}" dt="2019-10-27T09:59:09.444" v="1298" actId="14100"/>
          <ac:cxnSpMkLst>
            <pc:docMk/>
            <pc:sldMk cId="647766138" sldId="928"/>
            <ac:cxnSpMk id="51" creationId="{A5226B3D-3BA6-436F-A10A-5DCBBCF70B9F}"/>
          </ac:cxnSpMkLst>
        </pc:cxn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BD15C5CE-B2A4-4AFB-8022-99621C2A07E7}"/>
    <pc:docChg chg="undo redo custSel delSld modSld">
      <pc:chgData name="dgreipl" userId="d97562fd-b189-437e-b91d-de7b81e9769e" providerId="ADAL" clId="{BD15C5CE-B2A4-4AFB-8022-99621C2A07E7}" dt="2019-11-04T14:48:54.792" v="408" actId="207"/>
      <pc:docMkLst>
        <pc:docMk/>
      </pc:docMkLst>
      <pc:sldChg chg="modSp">
        <pc:chgData name="dgreipl" userId="d97562fd-b189-437e-b91d-de7b81e9769e" providerId="ADAL" clId="{BD15C5CE-B2A4-4AFB-8022-99621C2A07E7}" dt="2019-10-27T10:22:42.820" v="7" actId="20577"/>
        <pc:sldMkLst>
          <pc:docMk/>
          <pc:sldMk cId="2823202252" sldId="915"/>
        </pc:sldMkLst>
        <pc:spChg chg="mod">
          <ac:chgData name="dgreipl" userId="d97562fd-b189-437e-b91d-de7b81e9769e" providerId="ADAL" clId="{BD15C5CE-B2A4-4AFB-8022-99621C2A07E7}" dt="2019-10-27T10:22:42.820" v="7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">
        <pc:chgData name="dgreipl" userId="d97562fd-b189-437e-b91d-de7b81e9769e" providerId="ADAL" clId="{BD15C5CE-B2A4-4AFB-8022-99621C2A07E7}" dt="2019-11-04T14:48:54.792" v="408" actId="207"/>
        <pc:sldMkLst>
          <pc:docMk/>
          <pc:sldMk cId="647766138" sldId="928"/>
        </pc:sldMkLst>
        <pc:spChg chg="mod">
          <ac:chgData name="dgreipl" userId="d97562fd-b189-437e-b91d-de7b81e9769e" providerId="ADAL" clId="{BD15C5CE-B2A4-4AFB-8022-99621C2A07E7}" dt="2019-11-03T12:22:27.659" v="406" actId="20577"/>
          <ac:spMkLst>
            <pc:docMk/>
            <pc:sldMk cId="647766138" sldId="928"/>
            <ac:spMk id="2" creationId="{F3B7E53A-5587-4B88-A93C-AF4C52096D6E}"/>
          </ac:spMkLst>
        </pc:spChg>
        <pc:spChg chg="del">
          <ac:chgData name="dgreipl" userId="d97562fd-b189-437e-b91d-de7b81e9769e" providerId="ADAL" clId="{BD15C5CE-B2A4-4AFB-8022-99621C2A07E7}" dt="2019-10-27T10:22:53.943" v="9" actId="478"/>
          <ac:spMkLst>
            <pc:docMk/>
            <pc:sldMk cId="647766138" sldId="928"/>
            <ac:spMk id="5" creationId="{89E0ABA4-A7F7-494A-B52C-797095687F2D}"/>
          </ac:spMkLst>
        </pc:spChg>
        <pc:spChg chg="mod">
          <ac:chgData name="dgreipl" userId="d97562fd-b189-437e-b91d-de7b81e9769e" providerId="ADAL" clId="{BD15C5CE-B2A4-4AFB-8022-99621C2A07E7}" dt="2019-11-03T12:21:57.030" v="382" actId="20577"/>
          <ac:spMkLst>
            <pc:docMk/>
            <pc:sldMk cId="647766138" sldId="928"/>
            <ac:spMk id="7" creationId="{6197FE8F-47CC-47CF-8225-DCD0B1B44480}"/>
          </ac:spMkLst>
        </pc:spChg>
        <pc:spChg chg="mod">
          <ac:chgData name="dgreipl" userId="d97562fd-b189-437e-b91d-de7b81e9769e" providerId="ADAL" clId="{BD15C5CE-B2A4-4AFB-8022-99621C2A07E7}" dt="2019-11-03T12:22:08.695" v="387" actId="20577"/>
          <ac:spMkLst>
            <pc:docMk/>
            <pc:sldMk cId="647766138" sldId="928"/>
            <ac:spMk id="8" creationId="{9C24FDC4-4F7F-4EA3-91EF-E59AB6C22F27}"/>
          </ac:spMkLst>
        </pc:spChg>
        <pc:spChg chg="mod">
          <ac:chgData name="dgreipl" userId="d97562fd-b189-437e-b91d-de7b81e9769e" providerId="ADAL" clId="{BD15C5CE-B2A4-4AFB-8022-99621C2A07E7}" dt="2019-10-27T10:28:51.350" v="134" actId="1076"/>
          <ac:spMkLst>
            <pc:docMk/>
            <pc:sldMk cId="647766138" sldId="928"/>
            <ac:spMk id="9" creationId="{1F79477B-0C02-4899-B419-26C827F79B12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10" creationId="{A42F3B5F-6E97-41AA-9007-0EBFF5876A5F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11" creationId="{28D0C60E-D739-46C2-B75D-7C7108257243}"/>
          </ac:spMkLst>
        </pc:spChg>
        <pc:spChg chg="add del mod">
          <ac:chgData name="dgreipl" userId="d97562fd-b189-437e-b91d-de7b81e9769e" providerId="ADAL" clId="{BD15C5CE-B2A4-4AFB-8022-99621C2A07E7}" dt="2019-10-27T10:22:56.369" v="10" actId="478"/>
          <ac:spMkLst>
            <pc:docMk/>
            <pc:sldMk cId="647766138" sldId="928"/>
            <ac:spMk id="19" creationId="{94B3F7AA-ED2D-46A4-BDB2-763A9D3942D0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20" creationId="{8FE3957F-90A8-4FAC-B762-40A66B3510D6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21" creationId="{7A108EB7-26D3-47DB-BB4A-8E5FACB6AA00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22" creationId="{4EAA4785-D536-4A6B-B1BE-211B8019E763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25" creationId="{AD401DA2-3E19-4697-A08F-A60B8A549D8C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26" creationId="{CEEFED80-A275-4F95-B175-DF0A8DC724FD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28" creationId="{C26FB65A-63AD-4A8C-AE9A-FC6202BFEF4B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30" creationId="{135C66DA-DEF1-49C1-BA01-6D33D5ED15DA}"/>
          </ac:spMkLst>
        </pc:spChg>
        <pc:spChg chg="add mod">
          <ac:chgData name="dgreipl" userId="d97562fd-b189-437e-b91d-de7b81e9769e" providerId="ADAL" clId="{BD15C5CE-B2A4-4AFB-8022-99621C2A07E7}" dt="2019-11-04T14:48:54.792" v="408" actId="207"/>
          <ac:spMkLst>
            <pc:docMk/>
            <pc:sldMk cId="647766138" sldId="928"/>
            <ac:spMk id="30" creationId="{CEFEF703-2A51-4118-B1B0-187A8C7B8EEF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31" creationId="{404C4C28-47FD-42FD-92DE-2A07FC8D7E4B}"/>
          </ac:spMkLst>
        </pc:spChg>
        <pc:spChg chg="add mod">
          <ac:chgData name="dgreipl" userId="d97562fd-b189-437e-b91d-de7b81e9769e" providerId="ADAL" clId="{BD15C5CE-B2A4-4AFB-8022-99621C2A07E7}" dt="2019-11-04T14:48:54.792" v="408" actId="207"/>
          <ac:spMkLst>
            <pc:docMk/>
            <pc:sldMk cId="647766138" sldId="928"/>
            <ac:spMk id="31" creationId="{988E73BF-913D-44B4-97A3-9EC6CEDD29C8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33" creationId="{31781A20-E87A-4769-ABF5-C60C0F2C5EF9}"/>
          </ac:spMkLst>
        </pc:spChg>
        <pc:spChg chg="add mod">
          <ac:chgData name="dgreipl" userId="d97562fd-b189-437e-b91d-de7b81e9769e" providerId="ADAL" clId="{BD15C5CE-B2A4-4AFB-8022-99621C2A07E7}" dt="2019-11-04T14:48:54.792" v="408" actId="207"/>
          <ac:spMkLst>
            <pc:docMk/>
            <pc:sldMk cId="647766138" sldId="928"/>
            <ac:spMk id="33" creationId="{7EA4F8E2-0A43-44D8-BD8F-79A3B913510E}"/>
          </ac:spMkLst>
        </pc:spChg>
        <pc:spChg chg="del">
          <ac:chgData name="dgreipl" userId="d97562fd-b189-437e-b91d-de7b81e9769e" providerId="ADAL" clId="{BD15C5CE-B2A4-4AFB-8022-99621C2A07E7}" dt="2019-10-27T10:22:58.973" v="11" actId="478"/>
          <ac:spMkLst>
            <pc:docMk/>
            <pc:sldMk cId="647766138" sldId="928"/>
            <ac:spMk id="34" creationId="{F1AB6459-D9CD-4C73-975C-DB0A12FE3DA7}"/>
          </ac:spMkLst>
        </pc:spChg>
        <pc:spChg chg="add del mod">
          <ac:chgData name="dgreipl" userId="d97562fd-b189-437e-b91d-de7b81e9769e" providerId="ADAL" clId="{BD15C5CE-B2A4-4AFB-8022-99621C2A07E7}" dt="2019-11-03T12:20:27.673" v="327" actId="478"/>
          <ac:spMkLst>
            <pc:docMk/>
            <pc:sldMk cId="647766138" sldId="928"/>
            <ac:spMk id="35" creationId="{66175130-7C94-4869-8024-918B3396D9DF}"/>
          </ac:spMkLst>
        </pc:spChg>
        <pc:spChg chg="add del mod">
          <ac:chgData name="dgreipl" userId="d97562fd-b189-437e-b91d-de7b81e9769e" providerId="ADAL" clId="{BD15C5CE-B2A4-4AFB-8022-99621C2A07E7}" dt="2019-11-03T12:20:27.673" v="327" actId="478"/>
          <ac:spMkLst>
            <pc:docMk/>
            <pc:sldMk cId="647766138" sldId="928"/>
            <ac:spMk id="36" creationId="{2FB94C34-508C-4467-8C8C-16D1D616C205}"/>
          </ac:spMkLst>
        </pc:spChg>
        <pc:spChg chg="del">
          <ac:chgData name="dgreipl" userId="d97562fd-b189-437e-b91d-de7b81e9769e" providerId="ADAL" clId="{BD15C5CE-B2A4-4AFB-8022-99621C2A07E7}" dt="2019-10-27T10:22:46.536" v="8" actId="478"/>
          <ac:spMkLst>
            <pc:docMk/>
            <pc:sldMk cId="647766138" sldId="928"/>
            <ac:spMk id="39" creationId="{5E95117C-8CB7-4756-9C5F-06EF1A97A48E}"/>
          </ac:spMkLst>
        </pc:spChg>
        <pc:spChg chg="del">
          <ac:chgData name="dgreipl" userId="d97562fd-b189-437e-b91d-de7b81e9769e" providerId="ADAL" clId="{BD15C5CE-B2A4-4AFB-8022-99621C2A07E7}" dt="2019-10-27T10:23:13.397" v="18" actId="478"/>
          <ac:spMkLst>
            <pc:docMk/>
            <pc:sldMk cId="647766138" sldId="928"/>
            <ac:spMk id="40" creationId="{FD7946C2-96DA-4E12-83E4-DD8D0F3D01F7}"/>
          </ac:spMkLst>
        </pc:spChg>
        <pc:spChg chg="add del mod">
          <ac:chgData name="dgreipl" userId="d97562fd-b189-437e-b91d-de7b81e9769e" providerId="ADAL" clId="{BD15C5CE-B2A4-4AFB-8022-99621C2A07E7}" dt="2019-11-03T12:20:27.673" v="327" actId="478"/>
          <ac:spMkLst>
            <pc:docMk/>
            <pc:sldMk cId="647766138" sldId="928"/>
            <ac:spMk id="41" creationId="{651481C6-1905-44E3-A8F6-05DB5FBA7813}"/>
          </ac:spMkLst>
        </pc:spChg>
        <pc:spChg chg="add del mod ord">
          <ac:chgData name="dgreipl" userId="d97562fd-b189-437e-b91d-de7b81e9769e" providerId="ADAL" clId="{BD15C5CE-B2A4-4AFB-8022-99621C2A07E7}" dt="2019-11-03T12:20:24.109" v="326" actId="478"/>
          <ac:spMkLst>
            <pc:docMk/>
            <pc:sldMk cId="647766138" sldId="928"/>
            <ac:spMk id="42" creationId="{445CB1AF-5933-414D-B1B6-78B7CC241A2D}"/>
          </ac:spMkLst>
        </pc:spChg>
        <pc:spChg chg="add del mod">
          <ac:chgData name="dgreipl" userId="d97562fd-b189-437e-b91d-de7b81e9769e" providerId="ADAL" clId="{BD15C5CE-B2A4-4AFB-8022-99621C2A07E7}" dt="2019-10-27T10:26:14.803" v="77"/>
          <ac:spMkLst>
            <pc:docMk/>
            <pc:sldMk cId="647766138" sldId="928"/>
            <ac:spMk id="47" creationId="{AB6E1190-D299-4F0B-9D1B-6D870594DBE0}"/>
          </ac:spMkLst>
        </pc:spChg>
        <pc:spChg chg="add del mod">
          <ac:chgData name="dgreipl" userId="d97562fd-b189-437e-b91d-de7b81e9769e" providerId="ADAL" clId="{BD15C5CE-B2A4-4AFB-8022-99621C2A07E7}" dt="2019-10-27T10:26:14.803" v="77"/>
          <ac:spMkLst>
            <pc:docMk/>
            <pc:sldMk cId="647766138" sldId="928"/>
            <ac:spMk id="49" creationId="{0D95DA98-4033-490F-88A9-F239D2B9F3E0}"/>
          </ac:spMkLst>
        </pc:spChg>
        <pc:spChg chg="add del mod">
          <ac:chgData name="dgreipl" userId="d97562fd-b189-437e-b91d-de7b81e9769e" providerId="ADAL" clId="{BD15C5CE-B2A4-4AFB-8022-99621C2A07E7}" dt="2019-11-03T12:21:04.234" v="360" actId="478"/>
          <ac:spMkLst>
            <pc:docMk/>
            <pc:sldMk cId="647766138" sldId="928"/>
            <ac:spMk id="50" creationId="{A5DA154D-BA66-4FC0-AF40-CE75BA8A2708}"/>
          </ac:spMkLst>
        </pc:spChg>
        <pc:spChg chg="add del mod">
          <ac:chgData name="dgreipl" userId="d97562fd-b189-437e-b91d-de7b81e9769e" providerId="ADAL" clId="{BD15C5CE-B2A4-4AFB-8022-99621C2A07E7}" dt="2019-11-03T12:21:04.234" v="360" actId="478"/>
          <ac:spMkLst>
            <pc:docMk/>
            <pc:sldMk cId="647766138" sldId="928"/>
            <ac:spMk id="52" creationId="{9F53C2E6-8919-4486-A554-CEE1045F1CEC}"/>
          </ac:spMkLst>
        </pc:spChg>
        <pc:spChg chg="add del mod">
          <ac:chgData name="dgreipl" userId="d97562fd-b189-437e-b91d-de7b81e9769e" providerId="ADAL" clId="{BD15C5CE-B2A4-4AFB-8022-99621C2A07E7}" dt="2019-11-03T12:21:04.234" v="360" actId="478"/>
          <ac:spMkLst>
            <pc:docMk/>
            <pc:sldMk cId="647766138" sldId="928"/>
            <ac:spMk id="53" creationId="{1873746E-E380-49FB-B00F-B1981E381540}"/>
          </ac:spMkLst>
        </pc:spChg>
        <pc:spChg chg="add del mod ord">
          <ac:chgData name="dgreipl" userId="d97562fd-b189-437e-b91d-de7b81e9769e" providerId="ADAL" clId="{BD15C5CE-B2A4-4AFB-8022-99621C2A07E7}" dt="2019-11-03T12:21:00.485" v="359" actId="478"/>
          <ac:spMkLst>
            <pc:docMk/>
            <pc:sldMk cId="647766138" sldId="928"/>
            <ac:spMk id="54" creationId="{D2DF44C1-B15C-4E7D-A3D2-D74EBD56C3F0}"/>
          </ac:spMkLst>
        </pc:spChg>
        <pc:spChg chg="add del mod">
          <ac:chgData name="dgreipl" userId="d97562fd-b189-437e-b91d-de7b81e9769e" providerId="ADAL" clId="{BD15C5CE-B2A4-4AFB-8022-99621C2A07E7}" dt="2019-10-27T10:27:02.307" v="98" actId="478"/>
          <ac:spMkLst>
            <pc:docMk/>
            <pc:sldMk cId="647766138" sldId="928"/>
            <ac:spMk id="55" creationId="{DC54843B-2477-4ACF-A47E-72B62C6295C4}"/>
          </ac:spMkLst>
        </pc:spChg>
        <pc:spChg chg="add del mod">
          <ac:chgData name="dgreipl" userId="d97562fd-b189-437e-b91d-de7b81e9769e" providerId="ADAL" clId="{BD15C5CE-B2A4-4AFB-8022-99621C2A07E7}" dt="2019-11-03T12:21:38.826" v="375" actId="478"/>
          <ac:spMkLst>
            <pc:docMk/>
            <pc:sldMk cId="647766138" sldId="928"/>
            <ac:spMk id="56" creationId="{87A61166-3344-4CA1-9D29-5099A93A995B}"/>
          </ac:spMkLst>
        </pc:spChg>
        <pc:spChg chg="add del mod">
          <ac:chgData name="dgreipl" userId="d97562fd-b189-437e-b91d-de7b81e9769e" providerId="ADAL" clId="{BD15C5CE-B2A4-4AFB-8022-99621C2A07E7}" dt="2019-11-03T12:21:42.601" v="376" actId="478"/>
          <ac:spMkLst>
            <pc:docMk/>
            <pc:sldMk cId="647766138" sldId="928"/>
            <ac:spMk id="57" creationId="{B9E0FD27-70E0-467B-8EF6-611D1A0D356B}"/>
          </ac:spMkLst>
        </pc:spChg>
        <pc:spChg chg="add del mod">
          <ac:chgData name="dgreipl" userId="d97562fd-b189-437e-b91d-de7b81e9769e" providerId="ADAL" clId="{BD15C5CE-B2A4-4AFB-8022-99621C2A07E7}" dt="2019-11-03T12:21:42.601" v="376" actId="478"/>
          <ac:spMkLst>
            <pc:docMk/>
            <pc:sldMk cId="647766138" sldId="928"/>
            <ac:spMk id="59" creationId="{CED5E1EC-3D42-4F0E-B66E-F8E52A5C6B35}"/>
          </ac:spMkLst>
        </pc:spChg>
        <pc:spChg chg="add del mod">
          <ac:chgData name="dgreipl" userId="d97562fd-b189-437e-b91d-de7b81e9769e" providerId="ADAL" clId="{BD15C5CE-B2A4-4AFB-8022-99621C2A07E7}" dt="2019-11-03T12:21:42.601" v="376" actId="478"/>
          <ac:spMkLst>
            <pc:docMk/>
            <pc:sldMk cId="647766138" sldId="928"/>
            <ac:spMk id="60" creationId="{A1B52AB1-B2BD-4F26-A3B0-E33C8958B022}"/>
          </ac:spMkLst>
        </pc:spChg>
        <pc:spChg chg="add mod">
          <ac:chgData name="dgreipl" userId="d97562fd-b189-437e-b91d-de7b81e9769e" providerId="ADAL" clId="{BD15C5CE-B2A4-4AFB-8022-99621C2A07E7}" dt="2019-10-27T10:38:00.162" v="275" actId="20577"/>
          <ac:spMkLst>
            <pc:docMk/>
            <pc:sldMk cId="647766138" sldId="928"/>
            <ac:spMk id="86" creationId="{7005FBAB-A26D-4340-8755-3F2A04598951}"/>
          </ac:spMkLst>
        </pc:spChg>
        <pc:cxnChg chg="del mod">
          <ac:chgData name="dgreipl" userId="d97562fd-b189-437e-b91d-de7b81e9769e" providerId="ADAL" clId="{BD15C5CE-B2A4-4AFB-8022-99621C2A07E7}" dt="2019-10-27T10:23:05.282" v="14" actId="478"/>
          <ac:cxnSpMkLst>
            <pc:docMk/>
            <pc:sldMk cId="647766138" sldId="928"/>
            <ac:cxnSpMk id="12" creationId="{47173E98-DD16-40A2-8D1C-9DDE7A0300E2}"/>
          </ac:cxnSpMkLst>
        </pc:cxnChg>
        <pc:cxnChg chg="del mod">
          <ac:chgData name="dgreipl" userId="d97562fd-b189-437e-b91d-de7b81e9769e" providerId="ADAL" clId="{BD15C5CE-B2A4-4AFB-8022-99621C2A07E7}" dt="2019-10-27T10:23:05.282" v="14" actId="478"/>
          <ac:cxnSpMkLst>
            <pc:docMk/>
            <pc:sldMk cId="647766138" sldId="928"/>
            <ac:cxnSpMk id="13" creationId="{0A7D2719-2C27-4F01-AF4E-071F4CE0E448}"/>
          </ac:cxnSpMkLst>
        </pc:cxnChg>
        <pc:cxnChg chg="del mod">
          <ac:chgData name="dgreipl" userId="d97562fd-b189-437e-b91d-de7b81e9769e" providerId="ADAL" clId="{BD15C5CE-B2A4-4AFB-8022-99621C2A07E7}" dt="2019-10-27T10:23:05.282" v="14" actId="478"/>
          <ac:cxnSpMkLst>
            <pc:docMk/>
            <pc:sldMk cId="647766138" sldId="928"/>
            <ac:cxnSpMk id="14" creationId="{B60BF2CB-C4F2-4018-AD8A-1A2F2950A39B}"/>
          </ac:cxnSpMkLst>
        </pc:cxnChg>
        <pc:cxnChg chg="del mod">
          <ac:chgData name="dgreipl" userId="d97562fd-b189-437e-b91d-de7b81e9769e" providerId="ADAL" clId="{BD15C5CE-B2A4-4AFB-8022-99621C2A07E7}" dt="2019-10-27T10:23:05.282" v="14" actId="478"/>
          <ac:cxnSpMkLst>
            <pc:docMk/>
            <pc:sldMk cId="647766138" sldId="928"/>
            <ac:cxnSpMk id="15" creationId="{8886306A-824E-4021-B7B9-94BC4278144A}"/>
          </ac:cxnSpMkLst>
        </pc:cxnChg>
        <pc:cxnChg chg="del mod">
          <ac:chgData name="dgreipl" userId="d97562fd-b189-437e-b91d-de7b81e9769e" providerId="ADAL" clId="{BD15C5CE-B2A4-4AFB-8022-99621C2A07E7}" dt="2019-10-27T10:22:58.973" v="11" actId="478"/>
          <ac:cxnSpMkLst>
            <pc:docMk/>
            <pc:sldMk cId="647766138" sldId="928"/>
            <ac:cxnSpMk id="16" creationId="{3F5029FE-50B8-43E5-BCBF-5654F179D4DD}"/>
          </ac:cxnSpMkLst>
        </pc:cxnChg>
        <pc:cxnChg chg="del mod">
          <ac:chgData name="dgreipl" userId="d97562fd-b189-437e-b91d-de7b81e9769e" providerId="ADAL" clId="{BD15C5CE-B2A4-4AFB-8022-99621C2A07E7}" dt="2019-10-27T10:22:58.973" v="11" actId="478"/>
          <ac:cxnSpMkLst>
            <pc:docMk/>
            <pc:sldMk cId="647766138" sldId="928"/>
            <ac:cxnSpMk id="17" creationId="{3C691339-AA27-4C8F-B986-757BC77361F9}"/>
          </ac:cxnSpMkLst>
        </pc:cxnChg>
        <pc:cxnChg chg="del mod">
          <ac:chgData name="dgreipl" userId="d97562fd-b189-437e-b91d-de7b81e9769e" providerId="ADAL" clId="{BD15C5CE-B2A4-4AFB-8022-99621C2A07E7}" dt="2019-10-27T10:22:58.973" v="11" actId="478"/>
          <ac:cxnSpMkLst>
            <pc:docMk/>
            <pc:sldMk cId="647766138" sldId="928"/>
            <ac:cxnSpMk id="18" creationId="{77B041D5-C736-4202-91E1-EFF9043D1F22}"/>
          </ac:cxnSpMkLst>
        </pc:cxnChg>
        <pc:cxnChg chg="del mod">
          <ac:chgData name="dgreipl" userId="d97562fd-b189-437e-b91d-de7b81e9769e" providerId="ADAL" clId="{BD15C5CE-B2A4-4AFB-8022-99621C2A07E7}" dt="2019-10-27T10:23:05.282" v="14" actId="478"/>
          <ac:cxnSpMkLst>
            <pc:docMk/>
            <pc:sldMk cId="647766138" sldId="928"/>
            <ac:cxnSpMk id="23" creationId="{12898EC0-7476-4096-BF76-571119CE2547}"/>
          </ac:cxnSpMkLst>
        </pc:cxnChg>
        <pc:cxnChg chg="del mod">
          <ac:chgData name="dgreipl" userId="d97562fd-b189-437e-b91d-de7b81e9769e" providerId="ADAL" clId="{BD15C5CE-B2A4-4AFB-8022-99621C2A07E7}" dt="2019-10-27T10:22:58.973" v="11" actId="478"/>
          <ac:cxnSpMkLst>
            <pc:docMk/>
            <pc:sldMk cId="647766138" sldId="928"/>
            <ac:cxnSpMk id="24" creationId="{1621C662-2A9A-456C-8317-5100487B0578}"/>
          </ac:cxnSpMkLst>
        </pc:cxnChg>
        <pc:cxnChg chg="del mod">
          <ac:chgData name="dgreipl" userId="d97562fd-b189-437e-b91d-de7b81e9769e" providerId="ADAL" clId="{BD15C5CE-B2A4-4AFB-8022-99621C2A07E7}" dt="2019-10-27T10:23:05.282" v="14" actId="478"/>
          <ac:cxnSpMkLst>
            <pc:docMk/>
            <pc:sldMk cId="647766138" sldId="928"/>
            <ac:cxnSpMk id="27" creationId="{DB1D8EE7-655D-499C-AD8B-F8A7610C61EB}"/>
          </ac:cxnSpMkLst>
        </pc:cxnChg>
        <pc:cxnChg chg="del">
          <ac:chgData name="dgreipl" userId="d97562fd-b189-437e-b91d-de7b81e9769e" providerId="ADAL" clId="{BD15C5CE-B2A4-4AFB-8022-99621C2A07E7}" dt="2019-10-27T10:22:58.973" v="11" actId="478"/>
          <ac:cxnSpMkLst>
            <pc:docMk/>
            <pc:sldMk cId="647766138" sldId="928"/>
            <ac:cxnSpMk id="29" creationId="{6E04359D-4867-4571-A051-19E7AB5E9C38}"/>
          </ac:cxnSpMkLst>
        </pc:cxnChg>
        <pc:cxnChg chg="del mod">
          <ac:chgData name="dgreipl" userId="d97562fd-b189-437e-b91d-de7b81e9769e" providerId="ADAL" clId="{BD15C5CE-B2A4-4AFB-8022-99621C2A07E7}" dt="2019-10-27T10:23:05.282" v="14" actId="478"/>
          <ac:cxnSpMkLst>
            <pc:docMk/>
            <pc:sldMk cId="647766138" sldId="928"/>
            <ac:cxnSpMk id="32" creationId="{F54F2AC9-F4DF-4FC2-81F9-07E879BC61FC}"/>
          </ac:cxnSpMkLst>
        </pc:cxnChg>
        <pc:cxnChg chg="del mod">
          <ac:chgData name="dgreipl" userId="d97562fd-b189-437e-b91d-de7b81e9769e" providerId="ADAL" clId="{BD15C5CE-B2A4-4AFB-8022-99621C2A07E7}" dt="2019-10-27T10:22:58.973" v="11" actId="478"/>
          <ac:cxnSpMkLst>
            <pc:docMk/>
            <pc:sldMk cId="647766138" sldId="928"/>
            <ac:cxnSpMk id="37" creationId="{7E5C3CF4-C0F8-4DAC-AE81-0148094C039E}"/>
          </ac:cxnSpMkLst>
        </pc:cxnChg>
        <pc:cxnChg chg="del mod">
          <ac:chgData name="dgreipl" userId="d97562fd-b189-437e-b91d-de7b81e9769e" providerId="ADAL" clId="{BD15C5CE-B2A4-4AFB-8022-99621C2A07E7}" dt="2019-10-27T10:23:02.163" v="13" actId="478"/>
          <ac:cxnSpMkLst>
            <pc:docMk/>
            <pc:sldMk cId="647766138" sldId="928"/>
            <ac:cxnSpMk id="38" creationId="{35001410-7702-4AF6-91C4-C208999CAACD}"/>
          </ac:cxnSpMkLst>
        </pc:cxnChg>
        <pc:cxnChg chg="del mod">
          <ac:chgData name="dgreipl" userId="d97562fd-b189-437e-b91d-de7b81e9769e" providerId="ADAL" clId="{BD15C5CE-B2A4-4AFB-8022-99621C2A07E7}" dt="2019-10-27T10:22:58.973" v="11" actId="478"/>
          <ac:cxnSpMkLst>
            <pc:docMk/>
            <pc:sldMk cId="647766138" sldId="928"/>
            <ac:cxnSpMk id="43" creationId="{38BCA10C-EF23-42F2-9A24-7F15ABBB9F34}"/>
          </ac:cxnSpMkLst>
        </pc:cxnChg>
        <pc:cxnChg chg="add mod">
          <ac:chgData name="dgreipl" userId="d97562fd-b189-437e-b91d-de7b81e9769e" providerId="ADAL" clId="{BD15C5CE-B2A4-4AFB-8022-99621C2A07E7}" dt="2019-11-03T12:22:13.926" v="389" actId="1076"/>
          <ac:cxnSpMkLst>
            <pc:docMk/>
            <pc:sldMk cId="647766138" sldId="928"/>
            <ac:cxnSpMk id="45" creationId="{41711C4B-E940-417C-86FD-36CDBD36FCBF}"/>
          </ac:cxnSpMkLst>
        </pc:cxnChg>
        <pc:cxnChg chg="del mod">
          <ac:chgData name="dgreipl" userId="d97562fd-b189-437e-b91d-de7b81e9769e" providerId="ADAL" clId="{BD15C5CE-B2A4-4AFB-8022-99621C2A07E7}" dt="2019-10-27T10:22:58.973" v="11" actId="478"/>
          <ac:cxnSpMkLst>
            <pc:docMk/>
            <pc:sldMk cId="647766138" sldId="928"/>
            <ac:cxnSpMk id="48" creationId="{B7C43F73-FEE4-46A2-BAC2-BDC483AC950C}"/>
          </ac:cxnSpMkLst>
        </pc:cxnChg>
        <pc:cxnChg chg="del mod">
          <ac:chgData name="dgreipl" userId="d97562fd-b189-437e-b91d-de7b81e9769e" providerId="ADAL" clId="{BD15C5CE-B2A4-4AFB-8022-99621C2A07E7}" dt="2019-10-27T10:23:05.282" v="14" actId="478"/>
          <ac:cxnSpMkLst>
            <pc:docMk/>
            <pc:sldMk cId="647766138" sldId="928"/>
            <ac:cxnSpMk id="51" creationId="{A5226B3D-3BA6-436F-A10A-5DCBBCF70B9F}"/>
          </ac:cxnSpMkLst>
        </pc:cxnChg>
        <pc:cxnChg chg="del mod">
          <ac:chgData name="dgreipl" userId="d97562fd-b189-437e-b91d-de7b81e9769e" providerId="ADAL" clId="{BD15C5CE-B2A4-4AFB-8022-99621C2A07E7}" dt="2019-10-27T10:22:58.973" v="11" actId="478"/>
          <ac:cxnSpMkLst>
            <pc:docMk/>
            <pc:sldMk cId="647766138" sldId="928"/>
            <ac:cxnSpMk id="58" creationId="{464A69AD-BBDF-4031-B3C3-31080006A08B}"/>
          </ac:cxnSpMkLst>
        </pc:cxnChg>
        <pc:cxnChg chg="add mod">
          <ac:chgData name="dgreipl" userId="d97562fd-b189-437e-b91d-de7b81e9769e" providerId="ADAL" clId="{BD15C5CE-B2A4-4AFB-8022-99621C2A07E7}" dt="2019-11-03T12:21:15.285" v="363" actId="14100"/>
          <ac:cxnSpMkLst>
            <pc:docMk/>
            <pc:sldMk cId="647766138" sldId="928"/>
            <ac:cxnSpMk id="61" creationId="{DD0BFD74-B3B3-45D6-B906-51F1A7015332}"/>
          </ac:cxnSpMkLst>
        </pc:cxnChg>
        <pc:cxnChg chg="add mod">
          <ac:chgData name="dgreipl" userId="d97562fd-b189-437e-b91d-de7b81e9769e" providerId="ADAL" clId="{BD15C5CE-B2A4-4AFB-8022-99621C2A07E7}" dt="2019-11-03T12:21:38.826" v="375" actId="478"/>
          <ac:cxnSpMkLst>
            <pc:docMk/>
            <pc:sldMk cId="647766138" sldId="928"/>
            <ac:cxnSpMk id="63" creationId="{E79BC406-96E0-457D-870D-AE454CFEDB9F}"/>
          </ac:cxnSpMkLst>
        </pc:cxnChg>
        <pc:cxnChg chg="add mod">
          <ac:chgData name="dgreipl" userId="d97562fd-b189-437e-b91d-de7b81e9769e" providerId="ADAL" clId="{BD15C5CE-B2A4-4AFB-8022-99621C2A07E7}" dt="2019-11-03T12:20:24.109" v="326" actId="478"/>
          <ac:cxnSpMkLst>
            <pc:docMk/>
            <pc:sldMk cId="647766138" sldId="928"/>
            <ac:cxnSpMk id="65" creationId="{29D7B173-1AAE-458F-9DDF-BC4A51C65439}"/>
          </ac:cxnSpMkLst>
        </pc:cxnChg>
        <pc:cxnChg chg="add mod">
          <ac:chgData name="dgreipl" userId="d97562fd-b189-437e-b91d-de7b81e9769e" providerId="ADAL" clId="{BD15C5CE-B2A4-4AFB-8022-99621C2A07E7}" dt="2019-11-03T12:21:00.485" v="359" actId="478"/>
          <ac:cxnSpMkLst>
            <pc:docMk/>
            <pc:sldMk cId="647766138" sldId="928"/>
            <ac:cxnSpMk id="67" creationId="{4C54E3F3-F803-4270-9540-E6D58A45F2C9}"/>
          </ac:cxnSpMkLst>
        </pc:cxnChg>
        <pc:cxnChg chg="add mod">
          <ac:chgData name="dgreipl" userId="d97562fd-b189-437e-b91d-de7b81e9769e" providerId="ADAL" clId="{BD15C5CE-B2A4-4AFB-8022-99621C2A07E7}" dt="2019-10-27T10:29:06.821" v="138" actId="14100"/>
          <ac:cxnSpMkLst>
            <pc:docMk/>
            <pc:sldMk cId="647766138" sldId="928"/>
            <ac:cxnSpMk id="69" creationId="{62FA55AB-C04B-4B3A-9A20-E1447DAAAA91}"/>
          </ac:cxnSpMkLst>
        </pc:cxnChg>
        <pc:cxnChg chg="add mod">
          <ac:chgData name="dgreipl" userId="d97562fd-b189-437e-b91d-de7b81e9769e" providerId="ADAL" clId="{BD15C5CE-B2A4-4AFB-8022-99621C2A07E7}" dt="2019-11-03T12:21:00.485" v="359" actId="478"/>
          <ac:cxnSpMkLst>
            <pc:docMk/>
            <pc:sldMk cId="647766138" sldId="928"/>
            <ac:cxnSpMk id="73" creationId="{1DF38A16-CE98-4FA8-BF15-DA61B7CAE278}"/>
          </ac:cxnSpMkLst>
        </pc:cxnChg>
        <pc:cxnChg chg="add mod">
          <ac:chgData name="dgreipl" userId="d97562fd-b189-437e-b91d-de7b81e9769e" providerId="ADAL" clId="{BD15C5CE-B2A4-4AFB-8022-99621C2A07E7}" dt="2019-11-03T12:20:24.109" v="326" actId="478"/>
          <ac:cxnSpMkLst>
            <pc:docMk/>
            <pc:sldMk cId="647766138" sldId="928"/>
            <ac:cxnSpMk id="75" creationId="{FF88F73C-EA92-49C1-B585-2EC1EDB79082}"/>
          </ac:cxnSpMkLst>
        </pc:cxnChg>
        <pc:cxnChg chg="add mod">
          <ac:chgData name="dgreipl" userId="d97562fd-b189-437e-b91d-de7b81e9769e" providerId="ADAL" clId="{BD15C5CE-B2A4-4AFB-8022-99621C2A07E7}" dt="2019-11-03T12:21:00.485" v="359" actId="478"/>
          <ac:cxnSpMkLst>
            <pc:docMk/>
            <pc:sldMk cId="647766138" sldId="928"/>
            <ac:cxnSpMk id="78" creationId="{C23CC8DD-308F-40FF-8C6B-020A81461872}"/>
          </ac:cxnSpMkLst>
        </pc:cxnChg>
      </pc:sldChg>
      <pc:sldChg chg="del">
        <pc:chgData name="dgreipl" userId="d97562fd-b189-437e-b91d-de7b81e9769e" providerId="ADAL" clId="{BD15C5CE-B2A4-4AFB-8022-99621C2A07E7}" dt="2019-10-27T10:34:06.786" v="247" actId="2696"/>
        <pc:sldMkLst>
          <pc:docMk/>
          <pc:sldMk cId="360119886" sldId="929"/>
        </pc:sldMkLst>
      </pc:sldChg>
    </pc:docChg>
  </pc:docChgLst>
  <pc:docChgLst>
    <pc:chgData name="dgreipl" userId="d97562fd-b189-437e-b91d-de7b81e9769e" providerId="ADAL" clId="{7A89D48C-2869-F140-9B45-FB6BDBF182FB}"/>
    <pc:docChg chg="custSel modSld">
      <pc:chgData name="dgreipl" userId="d97562fd-b189-437e-b91d-de7b81e9769e" providerId="ADAL" clId="{7A89D48C-2869-F140-9B45-FB6BDBF182FB}" dt="2019-06-30T15:35:40.942" v="7"/>
      <pc:docMkLst>
        <pc:docMk/>
      </pc:docMkLst>
      <pc:sldChg chg="addSp delSp">
        <pc:chgData name="dgreipl" userId="d97562fd-b189-437e-b91d-de7b81e9769e" providerId="ADAL" clId="{7A89D48C-2869-F140-9B45-FB6BDBF182FB}" dt="2019-06-30T15:35:40.417" v="6"/>
        <pc:sldMkLst>
          <pc:docMk/>
          <pc:sldMk cId="1048653640" sldId="917"/>
        </pc:sldMkLst>
        <pc:inkChg chg="add del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2" creationId="{E7225074-7F53-784B-8CBE-AF82AE9FC88F}"/>
          </ac:inkMkLst>
        </pc:inkChg>
        <pc:inkChg chg="add del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3" creationId="{64AEEA40-4105-4F48-83D4-D7FBFD9C23B4}"/>
          </ac:inkMkLst>
        </pc:inkChg>
        <pc:inkChg chg="add reco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5" creationId="{28EFE5C5-D949-2148-B11C-EE5C01BC59B0}"/>
          </ac:inkMkLst>
        </pc:inkChg>
        <pc:inkChg chg="add">
          <ac:chgData name="dgreipl" userId="d97562fd-b189-437e-b91d-de7b81e9769e" providerId="ADAL" clId="{7A89D48C-2869-F140-9B45-FB6BDBF182FB}" dt="2019-06-30T15:35:39.201" v="4"/>
          <ac:inkMkLst>
            <pc:docMk/>
            <pc:sldMk cId="1048653640" sldId="917"/>
            <ac:inkMk id="8" creationId="{1BA8E697-6461-B945-9B3F-98EBEF8AB8FE}"/>
          </ac:inkMkLst>
        </pc:inkChg>
        <pc:inkChg chg="add">
          <ac:chgData name="dgreipl" userId="d97562fd-b189-437e-b91d-de7b81e9769e" providerId="ADAL" clId="{7A89D48C-2869-F140-9B45-FB6BDBF182FB}" dt="2019-06-30T15:35:40.417" v="6"/>
          <ac:inkMkLst>
            <pc:docMk/>
            <pc:sldMk cId="1048653640" sldId="917"/>
            <ac:inkMk id="9" creationId="{1DA59D26-720C-9A4D-BF0B-81B8454A7E42}"/>
          </ac:inkMkLst>
        </pc:inkChg>
      </pc:sldChg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30T07:26:53.579" v="6718" actId="20577"/>
      <pc:docMkLst>
        <pc:docMk/>
      </pc:docMkLst>
      <pc:sldChg chg="modSp">
        <pc:chgData name=" " userId="d97562fd-b189-437e-b91d-de7b81e9769e" providerId="ADAL" clId="{BD4AA30F-6C43-4787-AF83-6748068ED154}" dt="2019-06-26T05:58:03.075" v="6618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6T05:58:03.075" v="66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ieter" userId="d97562fd-b189-437e-b91d-de7b81e9769e" providerId="ADAL" clId="{CA2D2F82-0DB5-4233-9B1E-92A04D51AB9C}"/>
    <pc:docChg chg="modSld">
      <pc:chgData name="Dieter" userId="d97562fd-b189-437e-b91d-de7b81e9769e" providerId="ADAL" clId="{CA2D2F82-0DB5-4233-9B1E-92A04D51AB9C}" dt="2020-12-12T12:45:49.140" v="13" actId="20577"/>
      <pc:docMkLst>
        <pc:docMk/>
      </pc:docMkLst>
      <pc:sldChg chg="modSp">
        <pc:chgData name="Dieter" userId="d97562fd-b189-437e-b91d-de7b81e9769e" providerId="ADAL" clId="{CA2D2F82-0DB5-4233-9B1E-92A04D51AB9C}" dt="2020-12-12T12:45:49.140" v="13" actId="20577"/>
        <pc:sldMkLst>
          <pc:docMk/>
          <pc:sldMk cId="647766138" sldId="928"/>
        </pc:sldMkLst>
        <pc:spChg chg="mod">
          <ac:chgData name="Dieter" userId="d97562fd-b189-437e-b91d-de7b81e9769e" providerId="ADAL" clId="{CA2D2F82-0DB5-4233-9B1E-92A04D51AB9C}" dt="2020-12-12T12:45:22.517" v="12" actId="20577"/>
          <ac:spMkLst>
            <pc:docMk/>
            <pc:sldMk cId="647766138" sldId="928"/>
            <ac:spMk id="30" creationId="{CEFEF703-2A51-4118-B1B0-187A8C7B8EEF}"/>
          </ac:spMkLst>
        </pc:spChg>
        <pc:spChg chg="mod">
          <ac:chgData name="Dieter" userId="d97562fd-b189-437e-b91d-de7b81e9769e" providerId="ADAL" clId="{CA2D2F82-0DB5-4233-9B1E-92A04D51AB9C}" dt="2020-12-12T12:45:49.140" v="13" actId="20577"/>
          <ac:spMkLst>
            <pc:docMk/>
            <pc:sldMk cId="647766138" sldId="928"/>
            <ac:spMk id="31" creationId="{988E73BF-913D-44B4-97A3-9EC6CEDD29C8}"/>
          </ac:spMkLst>
        </pc:spChg>
        <pc:spChg chg="mod">
          <ac:chgData name="Dieter" userId="d97562fd-b189-437e-b91d-de7b81e9769e" providerId="ADAL" clId="{CA2D2F82-0DB5-4233-9B1E-92A04D51AB9C}" dt="2020-12-12T12:37:24.911" v="11" actId="20577"/>
          <ac:spMkLst>
            <pc:docMk/>
            <pc:sldMk cId="647766138" sldId="928"/>
            <ac:spMk id="33" creationId="{7EA4F8E2-0A43-44D8-BD8F-79A3B913510E}"/>
          </ac:spMkLst>
        </pc:spChg>
      </pc:sldChg>
    </pc:docChg>
  </pc:docChgLst>
  <pc:docChgLst>
    <pc:chgData name=" " userId="d97562fd-b189-437e-b91d-de7b81e9769e" providerId="ADAL" clId="{AB773268-5BCC-4705-AFA5-48874410D946}"/>
    <pc:docChg chg="modSld">
      <pc:chgData name=" " userId="d97562fd-b189-437e-b91d-de7b81e9769e" providerId="ADAL" clId="{AB773268-5BCC-4705-AFA5-48874410D946}" dt="2019-07-02T12:12:48.075" v="21" actId="20577"/>
      <pc:docMkLst>
        <pc:docMk/>
      </pc:docMkLst>
      <pc:sldChg chg="modSp">
        <pc:chgData name=" " userId="d97562fd-b189-437e-b91d-de7b81e9769e" providerId="ADAL" clId="{AB773268-5BCC-4705-AFA5-48874410D946}" dt="2019-07-02T12:12:48.075" v="21" actId="20577"/>
        <pc:sldMkLst>
          <pc:docMk/>
          <pc:sldMk cId="2823202252" sldId="915"/>
        </pc:sldMkLst>
        <pc:spChg chg="mod">
          <ac:chgData name=" " userId="d97562fd-b189-437e-b91d-de7b81e9769e" providerId="ADAL" clId="{AB773268-5BCC-4705-AFA5-48874410D946}" dt="2019-07-02T12:12:48.075" v="21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2AE58045-A45C-4856-AB6F-058CEC809BD5}"/>
    <pc:docChg chg="undo custSel addSld delSld modSld">
      <pc:chgData name=" " userId="d97562fd-b189-437e-b91d-de7b81e9769e" providerId="ADAL" clId="{2AE58045-A45C-4856-AB6F-058CEC809BD5}" dt="2019-06-30T15:19:20.665" v="1488" actId="114"/>
      <pc:docMkLst>
        <pc:docMk/>
      </pc:docMkLst>
      <pc:sldChg chg="modSp">
        <pc:chgData name=" " userId="d97562fd-b189-437e-b91d-de7b81e9769e" providerId="ADAL" clId="{2AE58045-A45C-4856-AB6F-058CEC809BD5}" dt="2019-06-30T14:16:13.614" v="10" actId="20577"/>
        <pc:sldMkLst>
          <pc:docMk/>
          <pc:sldMk cId="2823202252" sldId="915"/>
        </pc:sldMkLst>
        <pc:spChg chg="mod">
          <ac:chgData name=" " userId="d97562fd-b189-437e-b91d-de7b81e9769e" providerId="ADAL" clId="{2AE58045-A45C-4856-AB6F-058CEC809BD5}" dt="2019-06-30T14:16:13.614" v="1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">
        <pc:chgData name=" " userId="d97562fd-b189-437e-b91d-de7b81e9769e" providerId="ADAL" clId="{2AE58045-A45C-4856-AB6F-058CEC809BD5}" dt="2019-06-30T15:06:17.167" v="1246" actId="20577"/>
        <pc:sldMkLst>
          <pc:docMk/>
          <pc:sldMk cId="1048653640" sldId="917"/>
        </pc:sldMkLst>
        <pc:spChg chg="del">
          <ac:chgData name=" " userId="d97562fd-b189-437e-b91d-de7b81e9769e" providerId="ADAL" clId="{2AE58045-A45C-4856-AB6F-058CEC809BD5}" dt="2019-06-30T14:16:21.159" v="12" actId="478"/>
          <ac:spMkLst>
            <pc:docMk/>
            <pc:sldMk cId="1048653640" sldId="917"/>
            <ac:spMk id="3" creationId="{6ABC2818-3ED8-4EA8-9C75-4764D433E9F6}"/>
          </ac:spMkLst>
        </pc:spChg>
        <pc:spChg chg="mod">
          <ac:chgData name=" " userId="d97562fd-b189-437e-b91d-de7b81e9769e" providerId="ADAL" clId="{2AE58045-A45C-4856-AB6F-058CEC809BD5}" dt="2019-06-30T15:05:29.323" v="1211" actId="20577"/>
          <ac:spMkLst>
            <pc:docMk/>
            <pc:sldMk cId="1048653640" sldId="917"/>
            <ac:spMk id="4" creationId="{5B4BEF00-943B-4FFD-B991-1A26B18A92A5}"/>
          </ac:spMkLst>
        </pc:spChg>
        <pc:spChg chg="add del mod">
          <ac:chgData name=" " userId="d97562fd-b189-437e-b91d-de7b81e9769e" providerId="ADAL" clId="{2AE58045-A45C-4856-AB6F-058CEC809BD5}" dt="2019-06-30T14:16:24.452" v="13" actId="478"/>
          <ac:spMkLst>
            <pc:docMk/>
            <pc:sldMk cId="1048653640" sldId="917"/>
            <ac:spMk id="5" creationId="{2A761444-C373-445B-935C-222740B6BCDF}"/>
          </ac:spMkLst>
        </pc:spChg>
        <pc:spChg chg="del">
          <ac:chgData name=" " userId="d97562fd-b189-437e-b91d-de7b81e9769e" providerId="ADAL" clId="{2AE58045-A45C-4856-AB6F-058CEC809BD5}" dt="2019-06-30T14:16:28.243" v="14" actId="478"/>
          <ac:spMkLst>
            <pc:docMk/>
            <pc:sldMk cId="1048653640" sldId="917"/>
            <ac:spMk id="6" creationId="{CB38EDA6-D362-42B5-B772-687B1D5920D9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7" creationId="{85FF1EC7-D12F-43D9-B5B2-A842894C1994}"/>
          </ac:spMkLst>
        </pc:spChg>
        <pc:spChg chg="add del mod">
          <ac:chgData name=" " userId="d97562fd-b189-437e-b91d-de7b81e9769e" providerId="ADAL" clId="{2AE58045-A45C-4856-AB6F-058CEC809BD5}" dt="2019-06-30T14:18:03.229" v="67" actId="478"/>
          <ac:spMkLst>
            <pc:docMk/>
            <pc:sldMk cId="1048653640" sldId="917"/>
            <ac:spMk id="8" creationId="{AE467D07-6859-409C-AAED-72DFCF587466}"/>
          </ac:spMkLst>
        </pc:spChg>
        <pc:spChg chg="add del mod">
          <ac:chgData name=" " userId="d97562fd-b189-437e-b91d-de7b81e9769e" providerId="ADAL" clId="{2AE58045-A45C-4856-AB6F-058CEC809BD5}" dt="2019-06-30T14:18:06.101" v="68" actId="478"/>
          <ac:spMkLst>
            <pc:docMk/>
            <pc:sldMk cId="1048653640" sldId="917"/>
            <ac:spMk id="9" creationId="{590A741F-3F25-4B1D-861A-4D9E35E994CA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10" creationId="{5FD6FCE3-89A3-491D-B4AF-6877E3EE7029}"/>
          </ac:spMkLst>
        </pc:spChg>
        <pc:spChg chg="add mod">
          <ac:chgData name=" " userId="d97562fd-b189-437e-b91d-de7b81e9769e" providerId="ADAL" clId="{2AE58045-A45C-4856-AB6F-058CEC809BD5}" dt="2019-06-30T15:05:45.992" v="1221" actId="20577"/>
          <ac:spMkLst>
            <pc:docMk/>
            <pc:sldMk cId="1048653640" sldId="917"/>
            <ac:spMk id="11" creationId="{5256F428-8569-405E-B87E-1F5190C33D8A}"/>
          </ac:spMkLst>
        </pc:spChg>
        <pc:spChg chg="add mod">
          <ac:chgData name=" " userId="d97562fd-b189-437e-b91d-de7b81e9769e" providerId="ADAL" clId="{2AE58045-A45C-4856-AB6F-058CEC809BD5}" dt="2019-06-30T14:58:39.340" v="1029" actId="692"/>
          <ac:spMkLst>
            <pc:docMk/>
            <pc:sldMk cId="1048653640" sldId="917"/>
            <ac:spMk id="12" creationId="{A3751658-039E-4F78-9F35-EE37B1F63C43}"/>
          </ac:spMkLst>
        </pc:spChg>
        <pc:spChg chg="add del mod">
          <ac:chgData name=" " userId="d97562fd-b189-437e-b91d-de7b81e9769e" providerId="ADAL" clId="{2AE58045-A45C-4856-AB6F-058CEC809BD5}" dt="2019-06-30T14:28:02.452" v="258" actId="478"/>
          <ac:spMkLst>
            <pc:docMk/>
            <pc:sldMk cId="1048653640" sldId="917"/>
            <ac:spMk id="16" creationId="{238D36D5-8915-407E-B5D8-AF859E02CFB8}"/>
          </ac:spMkLst>
        </pc:spChg>
        <pc:spChg chg="add mod">
          <ac:chgData name=" " userId="d97562fd-b189-437e-b91d-de7b81e9769e" providerId="ADAL" clId="{2AE58045-A45C-4856-AB6F-058CEC809BD5}" dt="2019-06-30T15:06:17.167" v="1246" actId="20577"/>
          <ac:spMkLst>
            <pc:docMk/>
            <pc:sldMk cId="1048653640" sldId="917"/>
            <ac:spMk id="29" creationId="{21E76A9F-F781-4D8E-82E8-9A3C2856F3ED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0" creationId="{DA56113C-D7B8-4113-BA95-1A7857BBEE64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1" creationId="{3A4AFB6E-2420-4F31-AAE1-35C6A0EA6AAC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2" creationId="{C5D1B69A-56E3-4CF9-956D-D47CD6F74B14}"/>
          </ac:spMkLst>
        </pc:spChg>
        <pc:spChg chg="add mod">
          <ac:chgData name=" " userId="d97562fd-b189-437e-b91d-de7b81e9769e" providerId="ADAL" clId="{2AE58045-A45C-4856-AB6F-058CEC809BD5}" dt="2019-06-30T15:05:49.620" v="1223" actId="20577"/>
          <ac:spMkLst>
            <pc:docMk/>
            <pc:sldMk cId="1048653640" sldId="917"/>
            <ac:spMk id="33" creationId="{482F9D97-5FCE-4022-9151-5B4C22194C34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6" creationId="{F6EA7B2C-F5CF-427F-853F-76DEB9F11016}"/>
          </ac:spMkLst>
        </pc:spChg>
        <pc:spChg chg="add mod">
          <ac:chgData name=" " userId="d97562fd-b189-437e-b91d-de7b81e9769e" providerId="ADAL" clId="{2AE58045-A45C-4856-AB6F-058CEC809BD5}" dt="2019-06-30T14:39:29.957" v="469" actId="1076"/>
          <ac:spMkLst>
            <pc:docMk/>
            <pc:sldMk cId="1048653640" sldId="917"/>
            <ac:spMk id="42" creationId="{A921318A-FB8C-41DB-A2D8-8C8AD3366024}"/>
          </ac:spMkLst>
        </pc:spChg>
        <pc:spChg chg="add mod">
          <ac:chgData name=" " userId="d97562fd-b189-437e-b91d-de7b81e9769e" providerId="ADAL" clId="{2AE58045-A45C-4856-AB6F-058CEC809BD5}" dt="2019-06-30T14:58:54.490" v="1031" actId="1076"/>
          <ac:spMkLst>
            <pc:docMk/>
            <pc:sldMk cId="1048653640" sldId="917"/>
            <ac:spMk id="43" creationId="{7315AD2D-CB25-43E0-80AA-6BB1F182B47E}"/>
          </ac:spMkLst>
        </pc:spChg>
        <pc:spChg chg="add del mod">
          <ac:chgData name=" " userId="d97562fd-b189-437e-b91d-de7b81e9769e" providerId="ADAL" clId="{2AE58045-A45C-4856-AB6F-058CEC809BD5}" dt="2019-06-30T14:40:30.883" v="506" actId="478"/>
          <ac:spMkLst>
            <pc:docMk/>
            <pc:sldMk cId="1048653640" sldId="917"/>
            <ac:spMk id="44" creationId="{F7DC7171-1E47-413F-BF8C-FC16B00B9BB9}"/>
          </ac:spMkLst>
        </pc:spChg>
        <pc:spChg chg="add mod">
          <ac:chgData name=" " userId="d97562fd-b189-437e-b91d-de7b81e9769e" providerId="ADAL" clId="{2AE58045-A45C-4856-AB6F-058CEC809BD5}" dt="2019-06-30T14:42:04.833" v="544" actId="207"/>
          <ac:spMkLst>
            <pc:docMk/>
            <pc:sldMk cId="1048653640" sldId="917"/>
            <ac:spMk id="45" creationId="{4E8E80C0-445B-42C1-88C2-09B63FD43D81}"/>
          </ac:spMkLst>
        </pc:spChg>
        <pc:spChg chg="add del mod">
          <ac:chgData name=" " userId="d97562fd-b189-437e-b91d-de7b81e9769e" providerId="ADAL" clId="{2AE58045-A45C-4856-AB6F-058CEC809BD5}" dt="2019-06-30T14:41:43.962" v="543" actId="478"/>
          <ac:spMkLst>
            <pc:docMk/>
            <pc:sldMk cId="1048653640" sldId="917"/>
            <ac:spMk id="46" creationId="{7082A716-9B76-4AC3-BB1F-5AAFAB32B364}"/>
          </ac:spMkLst>
        </pc:spChg>
        <pc:spChg chg="add mod">
          <ac:chgData name=" " userId="d97562fd-b189-437e-b91d-de7b81e9769e" providerId="ADAL" clId="{2AE58045-A45C-4856-AB6F-058CEC809BD5}" dt="2019-06-30T15:05:43.371" v="1219" actId="1076"/>
          <ac:spMkLst>
            <pc:docMk/>
            <pc:sldMk cId="1048653640" sldId="917"/>
            <ac:spMk id="47" creationId="{1FEC9179-D9E1-4B06-8DBC-6CB5E2C096E3}"/>
          </ac:spMkLst>
        </pc:spChg>
        <pc:cxnChg chg="add del mod">
          <ac:chgData name=" " userId="d97562fd-b189-437e-b91d-de7b81e9769e" providerId="ADAL" clId="{2AE58045-A45C-4856-AB6F-058CEC809BD5}" dt="2019-06-30T14:32:57.243" v="290" actId="478"/>
          <ac:cxnSpMkLst>
            <pc:docMk/>
            <pc:sldMk cId="1048653640" sldId="917"/>
            <ac:cxnSpMk id="14" creationId="{90E2AFBC-D492-48EF-82A2-FA34CF4BE6D7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19" creationId="{5EFBF3BA-289E-4705-9BBD-E3515AEC343A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21" creationId="{EF9D92AD-DB4E-45F1-A440-BDC561CD095D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23" creationId="{6E00BD04-0938-49E6-B4D7-A22BEBD10CE5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35" creationId="{108DB1AA-5653-4017-B687-9156ECFE9144}"/>
          </ac:cxnSpMkLst>
        </pc:cxnChg>
      </pc:sldChg>
      <pc:sldChg chg="addSp delSp modSp add">
        <pc:chgData name=" " userId="d97562fd-b189-437e-b91d-de7b81e9769e" providerId="ADAL" clId="{2AE58045-A45C-4856-AB6F-058CEC809BD5}" dt="2019-06-30T14:59:10.571" v="1033" actId="692"/>
        <pc:sldMkLst>
          <pc:docMk/>
          <pc:sldMk cId="1308581208" sldId="919"/>
        </pc:sldMkLst>
        <pc:spChg chg="add del">
          <ac:chgData name=" " userId="d97562fd-b189-437e-b91d-de7b81e9769e" providerId="ADAL" clId="{2AE58045-A45C-4856-AB6F-058CEC809BD5}" dt="2019-06-30T14:54:31.085" v="872"/>
          <ac:spMkLst>
            <pc:docMk/>
            <pc:sldMk cId="1308581208" sldId="919"/>
            <ac:spMk id="2" creationId="{4DB00108-9070-487A-A6D7-62D00C41D92F}"/>
          </ac:spMkLst>
        </pc:spChg>
        <pc:spChg chg="mod">
          <ac:chgData name=" " userId="d97562fd-b189-437e-b91d-de7b81e9769e" providerId="ADAL" clId="{2AE58045-A45C-4856-AB6F-058CEC809BD5}" dt="2019-06-30T14:48:23.025" v="775" actId="20577"/>
          <ac:spMkLst>
            <pc:docMk/>
            <pc:sldMk cId="1308581208" sldId="919"/>
            <ac:spMk id="4" creationId="{5B4BEF00-943B-4FFD-B991-1A26B18A92A5}"/>
          </ac:spMkLst>
        </pc:spChg>
        <pc:spChg chg="mod">
          <ac:chgData name=" " userId="d97562fd-b189-437e-b91d-de7b81e9769e" providerId="ADAL" clId="{2AE58045-A45C-4856-AB6F-058CEC809BD5}" dt="2019-06-30T14:42:35.730" v="559" actId="20577"/>
          <ac:spMkLst>
            <pc:docMk/>
            <pc:sldMk cId="1308581208" sldId="919"/>
            <ac:spMk id="7" creationId="{85FF1EC7-D12F-43D9-B5B2-A842894C1994}"/>
          </ac:spMkLst>
        </pc:spChg>
        <pc:spChg chg="mod">
          <ac:chgData name=" " userId="d97562fd-b189-437e-b91d-de7b81e9769e" providerId="ADAL" clId="{2AE58045-A45C-4856-AB6F-058CEC809BD5}" dt="2019-06-30T14:42:38.341" v="561" actId="20577"/>
          <ac:spMkLst>
            <pc:docMk/>
            <pc:sldMk cId="1308581208" sldId="919"/>
            <ac:spMk id="10" creationId="{5FD6FCE3-89A3-491D-B4AF-6877E3EE7029}"/>
          </ac:spMkLst>
        </pc:spChg>
        <pc:spChg chg="mod">
          <ac:chgData name=" " userId="d97562fd-b189-437e-b91d-de7b81e9769e" providerId="ADAL" clId="{2AE58045-A45C-4856-AB6F-058CEC809BD5}" dt="2019-06-30T14:45:00.023" v="651" actId="20577"/>
          <ac:spMkLst>
            <pc:docMk/>
            <pc:sldMk cId="1308581208" sldId="919"/>
            <ac:spMk id="11" creationId="{5256F428-8569-405E-B87E-1F5190C33D8A}"/>
          </ac:spMkLst>
        </pc:spChg>
        <pc:spChg chg="mod">
          <ac:chgData name=" " userId="d97562fd-b189-437e-b91d-de7b81e9769e" providerId="ADAL" clId="{2AE58045-A45C-4856-AB6F-058CEC809BD5}" dt="2019-06-30T14:59:10.571" v="1033" actId="692"/>
          <ac:spMkLst>
            <pc:docMk/>
            <pc:sldMk cId="1308581208" sldId="919"/>
            <ac:spMk id="12" creationId="{A3751658-039E-4F78-9F35-EE37B1F63C43}"/>
          </ac:spMkLst>
        </pc:spChg>
        <pc:spChg chg="add">
          <ac:chgData name=" " userId="d97562fd-b189-437e-b91d-de7b81e9769e" providerId="ADAL" clId="{2AE58045-A45C-4856-AB6F-058CEC809BD5}" dt="2019-06-30T14:47:48.195" v="758"/>
          <ac:spMkLst>
            <pc:docMk/>
            <pc:sldMk cId="1308581208" sldId="919"/>
            <ac:spMk id="20" creationId="{D963BE24-1957-4EF1-BC96-7ECA3C20032D}"/>
          </ac:spMkLst>
        </pc:spChg>
        <pc:spChg chg="del">
          <ac:chgData name=" " userId="d97562fd-b189-437e-b91d-de7b81e9769e" providerId="ADAL" clId="{2AE58045-A45C-4856-AB6F-058CEC809BD5}" dt="2019-06-30T14:47:33.122" v="754" actId="478"/>
          <ac:spMkLst>
            <pc:docMk/>
            <pc:sldMk cId="1308581208" sldId="919"/>
            <ac:spMk id="29" creationId="{21E76A9F-F781-4D8E-82E8-9A3C2856F3ED}"/>
          </ac:spMkLst>
        </pc:spChg>
        <pc:spChg chg="mod">
          <ac:chgData name=" " userId="d97562fd-b189-437e-b91d-de7b81e9769e" providerId="ADAL" clId="{2AE58045-A45C-4856-AB6F-058CEC809BD5}" dt="2019-06-30T14:51:41.441" v="867" actId="20577"/>
          <ac:spMkLst>
            <pc:docMk/>
            <pc:sldMk cId="1308581208" sldId="919"/>
            <ac:spMk id="30" creationId="{DA56113C-D7B8-4113-BA95-1A7857BBEE64}"/>
          </ac:spMkLst>
        </pc:spChg>
        <pc:spChg chg="mod">
          <ac:chgData name=" " userId="d97562fd-b189-437e-b91d-de7b81e9769e" providerId="ADAL" clId="{2AE58045-A45C-4856-AB6F-058CEC809BD5}" dt="2019-06-30T14:45:17.120" v="657" actId="20577"/>
          <ac:spMkLst>
            <pc:docMk/>
            <pc:sldMk cId="1308581208" sldId="919"/>
            <ac:spMk id="31" creationId="{3A4AFB6E-2420-4F31-AAE1-35C6A0EA6AAC}"/>
          </ac:spMkLst>
        </pc:spChg>
        <pc:spChg chg="mod">
          <ac:chgData name=" " userId="d97562fd-b189-437e-b91d-de7b81e9769e" providerId="ADAL" clId="{2AE58045-A45C-4856-AB6F-058CEC809BD5}" dt="2019-06-30T14:45:23.949" v="659" actId="20577"/>
          <ac:spMkLst>
            <pc:docMk/>
            <pc:sldMk cId="1308581208" sldId="919"/>
            <ac:spMk id="32" creationId="{C5D1B69A-56E3-4CF9-956D-D47CD6F74B14}"/>
          </ac:spMkLst>
        </pc:spChg>
        <pc:spChg chg="mod">
          <ac:chgData name=" " userId="d97562fd-b189-437e-b91d-de7b81e9769e" providerId="ADAL" clId="{2AE58045-A45C-4856-AB6F-058CEC809BD5}" dt="2019-06-30T14:45:28.301" v="663" actId="20577"/>
          <ac:spMkLst>
            <pc:docMk/>
            <pc:sldMk cId="1308581208" sldId="919"/>
            <ac:spMk id="33" creationId="{482F9D97-5FCE-4022-9151-5B4C22194C34}"/>
          </ac:spMkLst>
        </pc:spChg>
        <pc:spChg chg="del">
          <ac:chgData name=" " userId="d97562fd-b189-437e-b91d-de7b81e9769e" providerId="ADAL" clId="{2AE58045-A45C-4856-AB6F-058CEC809BD5}" dt="2019-06-30T14:47:18.976" v="753" actId="478"/>
          <ac:spMkLst>
            <pc:docMk/>
            <pc:sldMk cId="1308581208" sldId="919"/>
            <ac:spMk id="36" creationId="{F6EA7B2C-F5CF-427F-853F-76DEB9F11016}"/>
          </ac:spMkLst>
        </pc:spChg>
        <pc:spChg chg="mod">
          <ac:chgData name=" " userId="d97562fd-b189-437e-b91d-de7b81e9769e" providerId="ADAL" clId="{2AE58045-A45C-4856-AB6F-058CEC809BD5}" dt="2019-06-30T14:43:47.740" v="616" actId="20577"/>
          <ac:spMkLst>
            <pc:docMk/>
            <pc:sldMk cId="1308581208" sldId="919"/>
            <ac:spMk id="45" creationId="{4E8E80C0-445B-42C1-88C2-09B63FD43D81}"/>
          </ac:spMkLst>
        </pc:spChg>
        <pc:cxnChg chg="add">
          <ac:chgData name=" " userId="d97562fd-b189-437e-b91d-de7b81e9769e" providerId="ADAL" clId="{2AE58045-A45C-4856-AB6F-058CEC809BD5}" dt="2019-06-30T14:47:48.195" v="758"/>
          <ac:cxnSpMkLst>
            <pc:docMk/>
            <pc:sldMk cId="1308581208" sldId="919"/>
            <ac:cxnSpMk id="22" creationId="{CA610456-62ED-4671-8DCB-9902937AE7B1}"/>
          </ac:cxnSpMkLst>
        </pc:cxnChg>
        <pc:cxnChg chg="del">
          <ac:chgData name=" " userId="d97562fd-b189-437e-b91d-de7b81e9769e" providerId="ADAL" clId="{2AE58045-A45C-4856-AB6F-058CEC809BD5}" dt="2019-06-30T14:47:41.458" v="757" actId="478"/>
          <ac:cxnSpMkLst>
            <pc:docMk/>
            <pc:sldMk cId="1308581208" sldId="919"/>
            <ac:cxnSpMk id="35" creationId="{108DB1AA-5653-4017-B687-9156ECFE9144}"/>
          </ac:cxnSpMkLst>
        </pc:cxnChg>
      </pc:sldChg>
      <pc:sldChg chg="addSp delSp modSp add">
        <pc:chgData name=" " userId="d97562fd-b189-437e-b91d-de7b81e9769e" providerId="ADAL" clId="{2AE58045-A45C-4856-AB6F-058CEC809BD5}" dt="2019-06-30T15:07:54.703" v="1282" actId="1076"/>
        <pc:sldMkLst>
          <pc:docMk/>
          <pc:sldMk cId="1967228732" sldId="920"/>
        </pc:sldMkLst>
        <pc:spChg chg="mod">
          <ac:chgData name=" " userId="d97562fd-b189-437e-b91d-de7b81e9769e" providerId="ADAL" clId="{2AE58045-A45C-4856-AB6F-058CEC809BD5}" dt="2019-06-30T15:05:04.970" v="1194" actId="20577"/>
          <ac:spMkLst>
            <pc:docMk/>
            <pc:sldMk cId="1967228732" sldId="920"/>
            <ac:spMk id="4" creationId="{5B4BEF00-943B-4FFD-B991-1A26B18A92A5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7" creationId="{85FF1EC7-D12F-43D9-B5B2-A842894C199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0" creationId="{5FD6FCE3-89A3-491D-B4AF-6877E3EE7029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1" creationId="{5256F428-8569-405E-B87E-1F5190C33D8A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2" creationId="{A3751658-039E-4F78-9F35-EE37B1F63C43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20" creationId="{D963BE24-1957-4EF1-BC96-7ECA3C20032D}"/>
          </ac:spMkLst>
        </pc:spChg>
        <pc:spChg chg="add mod">
          <ac:chgData name=" " userId="d97562fd-b189-437e-b91d-de7b81e9769e" providerId="ADAL" clId="{2AE58045-A45C-4856-AB6F-058CEC809BD5}" dt="2019-06-30T14:55:49.396" v="980" actId="1076"/>
          <ac:spMkLst>
            <pc:docMk/>
            <pc:sldMk cId="1967228732" sldId="920"/>
            <ac:spMk id="24" creationId="{AF785164-C136-4750-AF4D-31D40E5F46CD}"/>
          </ac:spMkLst>
        </pc:spChg>
        <pc:spChg chg="add mod">
          <ac:chgData name=" " userId="d97562fd-b189-437e-b91d-de7b81e9769e" providerId="ADAL" clId="{2AE58045-A45C-4856-AB6F-058CEC809BD5}" dt="2019-06-30T14:55:52.835" v="981" actId="1076"/>
          <ac:spMkLst>
            <pc:docMk/>
            <pc:sldMk cId="1967228732" sldId="920"/>
            <ac:spMk id="25" creationId="{A2920E58-1E36-4A26-8953-989F7AAAEBC3}"/>
          </ac:spMkLst>
        </pc:spChg>
        <pc:spChg chg="add mod">
          <ac:chgData name=" " userId="d97562fd-b189-437e-b91d-de7b81e9769e" providerId="ADAL" clId="{2AE58045-A45C-4856-AB6F-058CEC809BD5}" dt="2019-06-30T14:55:55.869" v="983" actId="14100"/>
          <ac:spMkLst>
            <pc:docMk/>
            <pc:sldMk cId="1967228732" sldId="920"/>
            <ac:spMk id="26" creationId="{5A486A3F-9B0C-4AD9-BC46-45D5835587DE}"/>
          </ac:spMkLst>
        </pc:spChg>
        <pc:spChg chg="add mod">
          <ac:chgData name=" " userId="d97562fd-b189-437e-b91d-de7b81e9769e" providerId="ADAL" clId="{2AE58045-A45C-4856-AB6F-058CEC809BD5}" dt="2019-06-30T14:58:20.897" v="1026" actId="20577"/>
          <ac:spMkLst>
            <pc:docMk/>
            <pc:sldMk cId="1967228732" sldId="920"/>
            <ac:spMk id="27" creationId="{1E82FB31-C7CE-4B1B-A860-F77193F00E4F}"/>
          </ac:spMkLst>
        </pc:spChg>
        <pc:spChg chg="add mod">
          <ac:chgData name=" " userId="d97562fd-b189-437e-b91d-de7b81e9769e" providerId="ADAL" clId="{2AE58045-A45C-4856-AB6F-058CEC809BD5}" dt="2019-06-30T14:58:16.888" v="1022" actId="20577"/>
          <ac:spMkLst>
            <pc:docMk/>
            <pc:sldMk cId="1967228732" sldId="920"/>
            <ac:spMk id="28" creationId="{9A14DA89-CDB2-4CDA-91A4-2CA77CE8E36B}"/>
          </ac:spMkLst>
        </pc:spChg>
        <pc:spChg chg="add del mod">
          <ac:chgData name=" " userId="d97562fd-b189-437e-b91d-de7b81e9769e" providerId="ADAL" clId="{2AE58045-A45C-4856-AB6F-058CEC809BD5}" dt="2019-06-30T14:57:06.168" v="1001" actId="478"/>
          <ac:spMkLst>
            <pc:docMk/>
            <pc:sldMk cId="1967228732" sldId="920"/>
            <ac:spMk id="29" creationId="{30BDCC32-2C3F-4A95-B6C8-72E3D1950DF6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0" creationId="{DA56113C-D7B8-4113-BA95-1A7857BBEE6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1" creationId="{3A4AFB6E-2420-4F31-AAE1-35C6A0EA6AAC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2" creationId="{C5D1B69A-56E3-4CF9-956D-D47CD6F74B1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3" creationId="{482F9D97-5FCE-4022-9151-5B4C22194C34}"/>
          </ac:spMkLst>
        </pc:spChg>
        <pc:spChg chg="add del mod">
          <ac:chgData name=" " userId="d97562fd-b189-437e-b91d-de7b81e9769e" providerId="ADAL" clId="{2AE58045-A45C-4856-AB6F-058CEC809BD5}" dt="2019-06-30T14:57:06.168" v="1001" actId="478"/>
          <ac:spMkLst>
            <pc:docMk/>
            <pc:sldMk cId="1967228732" sldId="920"/>
            <ac:spMk id="34" creationId="{AB9F0DD2-EC10-4556-A77F-7268C3D984EA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2" creationId="{A921318A-FB8C-41DB-A2D8-8C8AD336602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3" creationId="{7315AD2D-CB25-43E0-80AA-6BB1F182B47E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5" creationId="{4E8E80C0-445B-42C1-88C2-09B63FD43D81}"/>
          </ac:spMkLst>
        </pc:spChg>
        <pc:spChg chg="add mod">
          <ac:chgData name=" " userId="d97562fd-b189-437e-b91d-de7b81e9769e" providerId="ADAL" clId="{2AE58045-A45C-4856-AB6F-058CEC809BD5}" dt="2019-06-30T14:59:24.615" v="1034" actId="692"/>
          <ac:spMkLst>
            <pc:docMk/>
            <pc:sldMk cId="1967228732" sldId="920"/>
            <ac:spMk id="54" creationId="{8DF70A59-E775-4EDE-8975-246F8C3CE41A}"/>
          </ac:spMkLst>
        </pc:spChg>
        <pc:spChg chg="add mod">
          <ac:chgData name=" " userId="d97562fd-b189-437e-b91d-de7b81e9769e" providerId="ADAL" clId="{2AE58045-A45C-4856-AB6F-058CEC809BD5}" dt="2019-06-30T15:00:07.850" v="1048" actId="20577"/>
          <ac:spMkLst>
            <pc:docMk/>
            <pc:sldMk cId="1967228732" sldId="920"/>
            <ac:spMk id="64" creationId="{276B4F72-6771-4F0D-B2C6-FF6698725D0E}"/>
          </ac:spMkLst>
        </pc:spChg>
        <pc:spChg chg="add mod">
          <ac:chgData name=" " userId="d97562fd-b189-437e-b91d-de7b81e9769e" providerId="ADAL" clId="{2AE58045-A45C-4856-AB6F-058CEC809BD5}" dt="2019-06-30T14:59:55.773" v="1042" actId="1076"/>
          <ac:spMkLst>
            <pc:docMk/>
            <pc:sldMk cId="1967228732" sldId="920"/>
            <ac:spMk id="65" creationId="{9EDFCCC9-E53E-4304-B36E-57267784C204}"/>
          </ac:spMkLst>
        </pc:spChg>
        <pc:spChg chg="add mod">
          <ac:chgData name=" " userId="d97562fd-b189-437e-b91d-de7b81e9769e" providerId="ADAL" clId="{2AE58045-A45C-4856-AB6F-058CEC809BD5}" dt="2019-06-30T15:00:27.801" v="1060" actId="20577"/>
          <ac:spMkLst>
            <pc:docMk/>
            <pc:sldMk cId="1967228732" sldId="920"/>
            <ac:spMk id="66" creationId="{AB489FD6-9E0B-4F06-A07A-0CF38420AEDC}"/>
          </ac:spMkLst>
        </pc:spChg>
        <pc:spChg chg="add mod">
          <ac:chgData name=" " userId="d97562fd-b189-437e-b91d-de7b81e9769e" providerId="ADAL" clId="{2AE58045-A45C-4856-AB6F-058CEC809BD5}" dt="2019-06-30T15:01:08.043" v="1072" actId="1076"/>
          <ac:spMkLst>
            <pc:docMk/>
            <pc:sldMk cId="1967228732" sldId="920"/>
            <ac:spMk id="67" creationId="{7A428521-90F6-49E4-B6A0-AF0DB57E3A59}"/>
          </ac:spMkLst>
        </pc:spChg>
        <pc:spChg chg="add del">
          <ac:chgData name=" " userId="d97562fd-b189-437e-b91d-de7b81e9769e" providerId="ADAL" clId="{2AE58045-A45C-4856-AB6F-058CEC809BD5}" dt="2019-06-30T15:01:39.215" v="1084"/>
          <ac:spMkLst>
            <pc:docMk/>
            <pc:sldMk cId="1967228732" sldId="920"/>
            <ac:spMk id="68" creationId="{DF70385B-0F1F-4CEC-9CC3-E51914F4CFE7}"/>
          </ac:spMkLst>
        </pc:spChg>
        <pc:spChg chg="add del mod">
          <ac:chgData name=" " userId="d97562fd-b189-437e-b91d-de7b81e9769e" providerId="ADAL" clId="{2AE58045-A45C-4856-AB6F-058CEC809BD5}" dt="2019-06-30T15:07:04.361" v="1247" actId="478"/>
          <ac:spMkLst>
            <pc:docMk/>
            <pc:sldMk cId="1967228732" sldId="920"/>
            <ac:spMk id="69" creationId="{79FC0A22-66C6-41C1-929B-D461A82430A0}"/>
          </ac:spMkLst>
        </pc:spChg>
        <pc:spChg chg="add mod">
          <ac:chgData name=" " userId="d97562fd-b189-437e-b91d-de7b81e9769e" providerId="ADAL" clId="{2AE58045-A45C-4856-AB6F-058CEC809BD5}" dt="2019-06-30T15:07:23.750" v="1255" actId="1076"/>
          <ac:spMkLst>
            <pc:docMk/>
            <pc:sldMk cId="1967228732" sldId="920"/>
            <ac:spMk id="70" creationId="{E5F710D5-1B2E-41D1-94CC-AB9941802E3A}"/>
          </ac:spMkLst>
        </pc:spChg>
        <pc:spChg chg="add mod">
          <ac:chgData name=" " userId="d97562fd-b189-437e-b91d-de7b81e9769e" providerId="ADAL" clId="{2AE58045-A45C-4856-AB6F-058CEC809BD5}" dt="2019-06-30T15:07:41.136" v="1277" actId="1076"/>
          <ac:spMkLst>
            <pc:docMk/>
            <pc:sldMk cId="1967228732" sldId="920"/>
            <ac:spMk id="71" creationId="{508F08A9-272F-4020-8D24-ADC37006816D}"/>
          </ac:spMkLst>
        </pc:spChg>
        <pc:spChg chg="add mod">
          <ac:chgData name=" " userId="d97562fd-b189-437e-b91d-de7b81e9769e" providerId="ADAL" clId="{2AE58045-A45C-4856-AB6F-058CEC809BD5}" dt="2019-06-30T15:07:54.703" v="1282" actId="1076"/>
          <ac:spMkLst>
            <pc:docMk/>
            <pc:sldMk cId="1967228732" sldId="920"/>
            <ac:spMk id="72" creationId="{0DD6E607-03D4-42AA-AEDF-A26F4CB75FC9}"/>
          </ac:spMkLst>
        </pc:spChg>
        <pc:spChg chg="add mod">
          <ac:chgData name=" " userId="d97562fd-b189-437e-b91d-de7b81e9769e" providerId="ADAL" clId="{2AE58045-A45C-4856-AB6F-058CEC809BD5}" dt="2019-06-30T15:07:54.703" v="1282" actId="1076"/>
          <ac:spMkLst>
            <pc:docMk/>
            <pc:sldMk cId="1967228732" sldId="920"/>
            <ac:spMk id="73" creationId="{D2CAF388-E30C-4B37-BF24-4086FF3CEF47}"/>
          </ac:spMkLst>
        </pc:spChg>
        <pc:cxnChg chg="add mod">
          <ac:chgData name=" " userId="d97562fd-b189-437e-b91d-de7b81e9769e" providerId="ADAL" clId="{2AE58045-A45C-4856-AB6F-058CEC809BD5}" dt="2019-06-30T14:57:21.025" v="1005" actId="1076"/>
          <ac:cxnSpMkLst>
            <pc:docMk/>
            <pc:sldMk cId="1967228732" sldId="920"/>
            <ac:cxnSpMk id="3" creationId="{3E71DCF3-F831-429A-8DA3-6AD4C4117619}"/>
          </ac:cxnSpMkLst>
        </pc:cxnChg>
        <pc:cxnChg chg="add mod">
          <ac:chgData name=" " userId="d97562fd-b189-437e-b91d-de7b81e9769e" providerId="ADAL" clId="{2AE58045-A45C-4856-AB6F-058CEC809BD5}" dt="2019-06-30T14:58:03.136" v="1017" actId="14100"/>
          <ac:cxnSpMkLst>
            <pc:docMk/>
            <pc:sldMk cId="1967228732" sldId="920"/>
            <ac:cxnSpMk id="6" creationId="{7C37217F-DB77-47DA-B95F-27481B44C2C1}"/>
          </ac:cxnSpMkLst>
        </pc:cxnChg>
        <pc:cxnChg chg="add del mod">
          <ac:chgData name=" " userId="d97562fd-b189-437e-b91d-de7b81e9769e" providerId="ADAL" clId="{2AE58045-A45C-4856-AB6F-058CEC809BD5}" dt="2019-06-30T14:57:08.440" v="1002" actId="478"/>
          <ac:cxnSpMkLst>
            <pc:docMk/>
            <pc:sldMk cId="1967228732" sldId="920"/>
            <ac:cxnSpMk id="9" creationId="{C576F143-C55D-48CA-B7E7-5B74CE25FEA1}"/>
          </ac:cxnSpMkLst>
        </pc:cxnChg>
        <pc:cxnChg chg="add del mod">
          <ac:chgData name=" " userId="d97562fd-b189-437e-b91d-de7b81e9769e" providerId="ADAL" clId="{2AE58045-A45C-4856-AB6F-058CEC809BD5}" dt="2019-06-30T14:57:09.364" v="1003" actId="478"/>
          <ac:cxnSpMkLst>
            <pc:docMk/>
            <pc:sldMk cId="1967228732" sldId="920"/>
            <ac:cxnSpMk id="14" creationId="{521E062A-1042-4806-A381-EDD163E08506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19" creationId="{5EFBF3BA-289E-4705-9BBD-E3515AEC343A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1" creationId="{EF9D92AD-DB4E-45F1-A440-BDC561CD095D}"/>
          </ac:cxnSpMkLst>
        </pc:cxnChg>
        <pc:cxnChg chg="del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2" creationId="{CA610456-62ED-4671-8DCB-9902937AE7B1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3" creationId="{6E00BD04-0938-49E6-B4D7-A22BEBD10CE5}"/>
          </ac:cxnSpMkLst>
        </pc:cxnChg>
        <pc:cxnChg chg="add mod">
          <ac:chgData name=" " userId="d97562fd-b189-437e-b91d-de7b81e9769e" providerId="ADAL" clId="{2AE58045-A45C-4856-AB6F-058CEC809BD5}" dt="2019-06-30T14:57:34.674" v="1009" actId="14100"/>
          <ac:cxnSpMkLst>
            <pc:docMk/>
            <pc:sldMk cId="1967228732" sldId="920"/>
            <ac:cxnSpMk id="38" creationId="{497EE15C-7522-4A06-9263-7B29ECB7055A}"/>
          </ac:cxnSpMkLst>
        </pc:cxnChg>
        <pc:cxnChg chg="add mod">
          <ac:chgData name=" " userId="d97562fd-b189-437e-b91d-de7b81e9769e" providerId="ADAL" clId="{2AE58045-A45C-4856-AB6F-058CEC809BD5}" dt="2019-06-30T14:58:05.839" v="1018" actId="14100"/>
          <ac:cxnSpMkLst>
            <pc:docMk/>
            <pc:sldMk cId="1967228732" sldId="920"/>
            <ac:cxnSpMk id="41" creationId="{594F2A0E-4F37-4434-BD5E-BCE29C6C9489}"/>
          </ac:cxnSpMkLst>
        </pc:cxnChg>
        <pc:cxnChg chg="add mod">
          <ac:chgData name=" " userId="d97562fd-b189-437e-b91d-de7b81e9769e" providerId="ADAL" clId="{2AE58045-A45C-4856-AB6F-058CEC809BD5}" dt="2019-06-30T14:57:47.944" v="1014" actId="14100"/>
          <ac:cxnSpMkLst>
            <pc:docMk/>
            <pc:sldMk cId="1967228732" sldId="920"/>
            <ac:cxnSpMk id="46" creationId="{979ABE3F-7E91-489E-AD14-41D29902D78A}"/>
          </ac:cxnSpMkLst>
        </pc:cxnChg>
        <pc:cxnChg chg="add mod">
          <ac:chgData name=" " userId="d97562fd-b189-437e-b91d-de7b81e9769e" providerId="ADAL" clId="{2AE58045-A45C-4856-AB6F-058CEC809BD5}" dt="2019-06-30T14:57:59.672" v="1016" actId="14100"/>
          <ac:cxnSpMkLst>
            <pc:docMk/>
            <pc:sldMk cId="1967228732" sldId="920"/>
            <ac:cxnSpMk id="50" creationId="{2FEA49B6-B8B5-4302-B680-D8D23188450A}"/>
          </ac:cxnSpMkLst>
        </pc:cxnChg>
        <pc:cxnChg chg="add mod">
          <ac:chgData name=" " userId="d97562fd-b189-437e-b91d-de7b81e9769e" providerId="ADAL" clId="{2AE58045-A45C-4856-AB6F-058CEC809BD5}" dt="2019-06-30T14:59:30.460" v="1035" actId="11529"/>
          <ac:cxnSpMkLst>
            <pc:docMk/>
            <pc:sldMk cId="1967228732" sldId="920"/>
            <ac:cxnSpMk id="56" creationId="{40E9B7B7-6E0A-4102-87D8-40E906DDE99B}"/>
          </ac:cxnSpMkLst>
        </pc:cxnChg>
        <pc:cxnChg chg="add mod">
          <ac:chgData name=" " userId="d97562fd-b189-437e-b91d-de7b81e9769e" providerId="ADAL" clId="{2AE58045-A45C-4856-AB6F-058CEC809BD5}" dt="2019-06-30T14:59:38.845" v="1038" actId="14100"/>
          <ac:cxnSpMkLst>
            <pc:docMk/>
            <pc:sldMk cId="1967228732" sldId="920"/>
            <ac:cxnSpMk id="58" creationId="{B2283D53-2B46-47DC-BDDC-3EF9A2E5E4BD}"/>
          </ac:cxnSpMkLst>
        </pc:cxnChg>
        <pc:cxnChg chg="add mod">
          <ac:chgData name=" " userId="d97562fd-b189-437e-b91d-de7b81e9769e" providerId="ADAL" clId="{2AE58045-A45C-4856-AB6F-058CEC809BD5}" dt="2019-06-30T14:59:47.180" v="1040" actId="14100"/>
          <ac:cxnSpMkLst>
            <pc:docMk/>
            <pc:sldMk cId="1967228732" sldId="920"/>
            <ac:cxnSpMk id="62" creationId="{0DC0EE32-A1E0-4AC7-9783-701FD5B2FD18}"/>
          </ac:cxnSpMkLst>
        </pc:cxnChg>
      </pc:sldChg>
      <pc:sldChg chg="addSp modSp add">
        <pc:chgData name=" " userId="d97562fd-b189-437e-b91d-de7b81e9769e" providerId="ADAL" clId="{2AE58045-A45C-4856-AB6F-058CEC809BD5}" dt="2019-06-30T15:08:42.768" v="1293" actId="1076"/>
        <pc:sldMkLst>
          <pc:docMk/>
          <pc:sldMk cId="3650522842" sldId="921"/>
        </pc:sldMkLst>
        <pc:spChg chg="add mod">
          <ac:chgData name=" " userId="d97562fd-b189-437e-b91d-de7b81e9769e" providerId="ADAL" clId="{2AE58045-A45C-4856-AB6F-058CEC809BD5}" dt="2019-06-30T15:03:59.624" v="1125" actId="1035"/>
          <ac:spMkLst>
            <pc:docMk/>
            <pc:sldMk cId="3650522842" sldId="921"/>
            <ac:spMk id="22" creationId="{78A885AC-8B2D-4F1C-9FCB-2C920765390A}"/>
          </ac:spMkLst>
        </pc:spChg>
        <pc:spChg chg="add mod">
          <ac:chgData name=" " userId="d97562fd-b189-437e-b91d-de7b81e9769e" providerId="ADAL" clId="{2AE58045-A45C-4856-AB6F-058CEC809BD5}" dt="2019-06-30T15:02:15.208" v="1096" actId="1076"/>
          <ac:spMkLst>
            <pc:docMk/>
            <pc:sldMk cId="3650522842" sldId="921"/>
            <ac:spMk id="23" creationId="{B52BE515-606F-44F1-AFDE-9727CA273C21}"/>
          </ac:spMkLst>
        </pc:spChg>
        <pc:spChg chg="add mod">
          <ac:chgData name=" " userId="d97562fd-b189-437e-b91d-de7b81e9769e" providerId="ADAL" clId="{2AE58045-A45C-4856-AB6F-058CEC809BD5}" dt="2019-06-30T15:02:44.425" v="1106" actId="1036"/>
          <ac:spMkLst>
            <pc:docMk/>
            <pc:sldMk cId="3650522842" sldId="921"/>
            <ac:spMk id="29" creationId="{5B560F00-CBDF-4B77-8101-EE4D9084746B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1" creationId="{94153085-3E72-4DF4-BD69-2BC1BF937813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2" creationId="{9E5E4F52-369A-4FB5-9662-3B2CF3727438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3" creationId="{CE19706E-CB32-44EB-8530-170F3959A364}"/>
          </ac:spMkLst>
        </pc:spChg>
        <pc:spChg chg="mod">
          <ac:chgData name=" " userId="d97562fd-b189-437e-b91d-de7b81e9769e" providerId="ADAL" clId="{2AE58045-A45C-4856-AB6F-058CEC809BD5}" dt="2019-06-30T15:02:29.674" v="1099" actId="1035"/>
          <ac:spMkLst>
            <pc:docMk/>
            <pc:sldMk cId="3650522842" sldId="921"/>
            <ac:spMk id="54" creationId="{8DF70A59-E775-4EDE-8975-246F8C3CE41A}"/>
          </ac:spMkLst>
        </pc:spChg>
        <pc:spChg chg="add mod">
          <ac:chgData name=" " userId="d97562fd-b189-437e-b91d-de7b81e9769e" providerId="ADAL" clId="{2AE58045-A45C-4856-AB6F-058CEC809BD5}" dt="2019-06-30T15:08:15.585" v="1285" actId="20577"/>
          <ac:spMkLst>
            <pc:docMk/>
            <pc:sldMk cId="3650522842" sldId="921"/>
            <ac:spMk id="55" creationId="{8A686954-5CAA-4C84-88CA-A74B871779CD}"/>
          </ac:spMkLst>
        </pc:spChg>
        <pc:spChg chg="add mod">
          <ac:chgData name=" " userId="d97562fd-b189-437e-b91d-de7b81e9769e" providerId="ADAL" clId="{2AE58045-A45C-4856-AB6F-058CEC809BD5}" dt="2019-06-30T15:08:24.095" v="1288" actId="1076"/>
          <ac:spMkLst>
            <pc:docMk/>
            <pc:sldMk cId="3650522842" sldId="921"/>
            <ac:spMk id="57" creationId="{45B7A18F-6645-42C2-9B04-BE0D4E9391CE}"/>
          </ac:spMkLst>
        </pc:spChg>
        <pc:spChg chg="add mod">
          <ac:chgData name=" " userId="d97562fd-b189-437e-b91d-de7b81e9769e" providerId="ADAL" clId="{2AE58045-A45C-4856-AB6F-058CEC809BD5}" dt="2019-06-30T15:08:26.367" v="1290" actId="20577"/>
          <ac:spMkLst>
            <pc:docMk/>
            <pc:sldMk cId="3650522842" sldId="921"/>
            <ac:spMk id="59" creationId="{D2AF802E-D0DA-4AD7-A677-3AC765412FD6}"/>
          </ac:spMkLst>
        </pc:spChg>
        <pc:spChg chg="add mod">
          <ac:chgData name=" " userId="d97562fd-b189-437e-b91d-de7b81e9769e" providerId="ADAL" clId="{2AE58045-A45C-4856-AB6F-058CEC809BD5}" dt="2019-06-30T15:08:42.768" v="1293" actId="1076"/>
          <ac:spMkLst>
            <pc:docMk/>
            <pc:sldMk cId="3650522842" sldId="921"/>
            <ac:spMk id="60" creationId="{A8CBDD32-CFFD-4BBB-B94D-AE9ECFC2C568}"/>
          </ac:spMkLst>
        </pc:spChg>
        <pc:spChg chg="mod">
          <ac:chgData name=" " userId="d97562fd-b189-437e-b91d-de7b81e9769e" providerId="ADAL" clId="{2AE58045-A45C-4856-AB6F-058CEC809BD5}" dt="2019-06-30T15:01:51.278" v="1086" actId="1076"/>
          <ac:spMkLst>
            <pc:docMk/>
            <pc:sldMk cId="3650522842" sldId="921"/>
            <ac:spMk id="65" creationId="{9EDFCCC9-E53E-4304-B36E-57267784C204}"/>
          </ac:spMkLst>
        </pc:spChg>
        <pc:spChg chg="mod">
          <ac:chgData name=" " userId="d97562fd-b189-437e-b91d-de7b81e9769e" providerId="ADAL" clId="{2AE58045-A45C-4856-AB6F-058CEC809BD5}" dt="2019-06-30T15:01:51.278" v="1086" actId="1076"/>
          <ac:spMkLst>
            <pc:docMk/>
            <pc:sldMk cId="3650522842" sldId="921"/>
            <ac:spMk id="67" creationId="{7A428521-90F6-49E4-B6A0-AF0DB57E3A59}"/>
          </ac:spMkLst>
        </pc:spChg>
        <pc:cxnChg chg="mod">
          <ac:chgData name=" " userId="d97562fd-b189-437e-b91d-de7b81e9769e" providerId="ADAL" clId="{2AE58045-A45C-4856-AB6F-058CEC809BD5}" dt="2019-06-30T15:03:34.071" v="1119" actId="14100"/>
          <ac:cxnSpMkLst>
            <pc:docMk/>
            <pc:sldMk cId="3650522842" sldId="921"/>
            <ac:cxnSpMk id="6" creationId="{7C37217F-DB77-47DA-B95F-27481B44C2C1}"/>
          </ac:cxnSpMkLst>
        </pc:cxnChg>
        <pc:cxnChg chg="add mod">
          <ac:chgData name=" " userId="d97562fd-b189-437e-b91d-de7b81e9769e" providerId="ADAL" clId="{2AE58045-A45C-4856-AB6F-058CEC809BD5}" dt="2019-06-30T15:02:29.674" v="1099" actId="1035"/>
          <ac:cxnSpMkLst>
            <pc:docMk/>
            <pc:sldMk cId="3650522842" sldId="921"/>
            <ac:cxnSpMk id="7" creationId="{1874070B-BCC4-45B8-A770-D5760EEEC25D}"/>
          </ac:cxnSpMkLst>
        </pc:cxnChg>
        <pc:cxnChg chg="add mod">
          <ac:chgData name=" " userId="d97562fd-b189-437e-b91d-de7b81e9769e" providerId="ADAL" clId="{2AE58045-A45C-4856-AB6F-058CEC809BD5}" dt="2019-06-30T15:02:44.425" v="1106" actId="1036"/>
          <ac:cxnSpMkLst>
            <pc:docMk/>
            <pc:sldMk cId="3650522842" sldId="921"/>
            <ac:cxnSpMk id="10" creationId="{7DF1E899-76B8-42A8-8099-F2AB5C12D178}"/>
          </ac:cxnSpMkLst>
        </pc:cxnChg>
        <pc:cxnChg chg="add mod">
          <ac:chgData name=" " userId="d97562fd-b189-437e-b91d-de7b81e9769e" providerId="ADAL" clId="{2AE58045-A45C-4856-AB6F-058CEC809BD5}" dt="2019-06-30T15:03:04.128" v="1110" actId="14100"/>
          <ac:cxnSpMkLst>
            <pc:docMk/>
            <pc:sldMk cId="3650522842" sldId="921"/>
            <ac:cxnSpMk id="12" creationId="{A91D8BA4-927A-4DA8-B2EE-288251299B54}"/>
          </ac:cxnSpMkLst>
        </pc:cxnChg>
        <pc:cxnChg chg="add 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14" creationId="{64F48AAA-E549-4FE1-9120-D074B8ADC818}"/>
          </ac:cxnSpMkLst>
        </pc:cxnChg>
        <pc:cxnChg chg="add mod">
          <ac:chgData name=" " userId="d97562fd-b189-437e-b91d-de7b81e9769e" providerId="ADAL" clId="{2AE58045-A45C-4856-AB6F-058CEC809BD5}" dt="2019-06-30T15:03:44.807" v="1120" actId="11529"/>
          <ac:cxnSpMkLst>
            <pc:docMk/>
            <pc:sldMk cId="3650522842" sldId="921"/>
            <ac:cxnSpMk id="34" creationId="{266D5F9B-0CFF-4BAC-B043-D2C1F9748125}"/>
          </ac:cxnSpMkLst>
        </pc:cxnChg>
        <pc:cxnChg chg="add mod">
          <ac:chgData name=" " userId="d97562fd-b189-437e-b91d-de7b81e9769e" providerId="ADAL" clId="{2AE58045-A45C-4856-AB6F-058CEC809BD5}" dt="2019-06-30T15:03:50.360" v="1121" actId="11529"/>
          <ac:cxnSpMkLst>
            <pc:docMk/>
            <pc:sldMk cId="3650522842" sldId="921"/>
            <ac:cxnSpMk id="36" creationId="{4069BEA0-9FB2-426B-903F-D8CF7528A49B}"/>
          </ac:cxnSpMkLst>
        </pc:cxnChg>
        <pc:cxnChg chg="mod">
          <ac:chgData name=" " userId="d97562fd-b189-437e-b91d-de7b81e9769e" providerId="ADAL" clId="{2AE58045-A45C-4856-AB6F-058CEC809BD5}" dt="2019-06-30T15:03:29.488" v="1118" actId="14100"/>
          <ac:cxnSpMkLst>
            <pc:docMk/>
            <pc:sldMk cId="3650522842" sldId="921"/>
            <ac:cxnSpMk id="38" creationId="{497EE15C-7522-4A06-9263-7B29ECB7055A}"/>
          </ac:cxnSpMkLst>
        </pc:cxnChg>
        <pc:cxnChg chg="add 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39" creationId="{D7BD1D7A-F74A-4221-B31D-37136143EBF4}"/>
          </ac:cxnSpMkLst>
        </pc:cxnChg>
        <pc:cxnChg chg="mod">
          <ac:chgData name=" " userId="d97562fd-b189-437e-b91d-de7b81e9769e" providerId="ADAL" clId="{2AE58045-A45C-4856-AB6F-058CEC809BD5}" dt="2019-06-30T15:03:26.935" v="1117" actId="14100"/>
          <ac:cxnSpMkLst>
            <pc:docMk/>
            <pc:sldMk cId="3650522842" sldId="921"/>
            <ac:cxnSpMk id="41" creationId="{594F2A0E-4F37-4434-BD5E-BCE29C6C9489}"/>
          </ac:cxnSpMkLst>
        </pc:cxnChg>
        <pc:cxnChg chg="mod">
          <ac:chgData name=" " userId="d97562fd-b189-437e-b91d-de7b81e9769e" providerId="ADAL" clId="{2AE58045-A45C-4856-AB6F-058CEC809BD5}" dt="2019-06-30T15:03:22.368" v="1116" actId="14100"/>
          <ac:cxnSpMkLst>
            <pc:docMk/>
            <pc:sldMk cId="3650522842" sldId="921"/>
            <ac:cxnSpMk id="50" creationId="{2FEA49B6-B8B5-4302-B680-D8D23188450A}"/>
          </ac:cxnSpMkLst>
        </pc:cxnChg>
        <pc:cxnChg chg="mod">
          <ac:chgData name=" " userId="d97562fd-b189-437e-b91d-de7b81e9769e" providerId="ADAL" clId="{2AE58045-A45C-4856-AB6F-058CEC809BD5}" dt="2019-06-30T15:02:44.425" v="1106" actId="1036"/>
          <ac:cxnSpMkLst>
            <pc:docMk/>
            <pc:sldMk cId="3650522842" sldId="921"/>
            <ac:cxnSpMk id="56" creationId="{40E9B7B7-6E0A-4102-87D8-40E906DDE99B}"/>
          </ac:cxnSpMkLst>
        </pc:cxnChg>
        <pc:cxnChg chg="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58" creationId="{B2283D53-2B46-47DC-BDDC-3EF9A2E5E4BD}"/>
          </ac:cxnSpMkLst>
        </pc:cxnChg>
        <pc:cxnChg chg="mod">
          <ac:chgData name=" " userId="d97562fd-b189-437e-b91d-de7b81e9769e" providerId="ADAL" clId="{2AE58045-A45C-4856-AB6F-058CEC809BD5}" dt="2019-06-30T15:02:29.674" v="1099" actId="1035"/>
          <ac:cxnSpMkLst>
            <pc:docMk/>
            <pc:sldMk cId="3650522842" sldId="921"/>
            <ac:cxnSpMk id="62" creationId="{0DC0EE32-A1E0-4AC7-9783-701FD5B2FD18}"/>
          </ac:cxnSpMkLst>
        </pc:cxnChg>
      </pc:sldChg>
      <pc:sldChg chg="modSp add">
        <pc:chgData name=" " userId="d97562fd-b189-437e-b91d-de7b81e9769e" providerId="ADAL" clId="{2AE58045-A45C-4856-AB6F-058CEC809BD5}" dt="2019-06-30T15:12:31.012" v="1301"/>
        <pc:sldMkLst>
          <pc:docMk/>
          <pc:sldMk cId="39968583" sldId="922"/>
        </pc:sldMkLst>
        <pc:spChg chg="mod">
          <ac:chgData name=" " userId="d97562fd-b189-437e-b91d-de7b81e9769e" providerId="ADAL" clId="{2AE58045-A45C-4856-AB6F-058CEC809BD5}" dt="2019-06-30T15:12:29.155" v="1300" actId="20577"/>
          <ac:spMkLst>
            <pc:docMk/>
            <pc:sldMk cId="39968583" sldId="922"/>
            <ac:spMk id="2" creationId="{3FF856C7-D5C4-49DD-92D3-D3EBBAD0AAE9}"/>
          </ac:spMkLst>
        </pc:spChg>
        <pc:spChg chg="mod">
          <ac:chgData name=" " userId="d97562fd-b189-437e-b91d-de7b81e9769e" providerId="ADAL" clId="{2AE58045-A45C-4856-AB6F-058CEC809BD5}" dt="2019-06-30T15:12:31.012" v="1301"/>
          <ac:spMkLst>
            <pc:docMk/>
            <pc:sldMk cId="39968583" sldId="922"/>
            <ac:spMk id="5" creationId="{BB242A62-3A6D-4A8D-9EFC-6309F1A1F6D6}"/>
          </ac:spMkLst>
        </pc:spChg>
      </pc:sldChg>
      <pc:sldChg chg="addSp delSp modSp add">
        <pc:chgData name=" " userId="d97562fd-b189-437e-b91d-de7b81e9769e" providerId="ADAL" clId="{2AE58045-A45C-4856-AB6F-058CEC809BD5}" dt="2019-06-30T15:19:20.665" v="1488" actId="114"/>
        <pc:sldMkLst>
          <pc:docMk/>
          <pc:sldMk cId="908598368" sldId="923"/>
        </pc:sldMkLst>
        <pc:spChg chg="add mod">
          <ac:chgData name=" " userId="d97562fd-b189-437e-b91d-de7b81e9769e" providerId="ADAL" clId="{2AE58045-A45C-4856-AB6F-058CEC809BD5}" dt="2019-06-30T15:17:45.654" v="1364" actId="1076"/>
          <ac:spMkLst>
            <pc:docMk/>
            <pc:sldMk cId="908598368" sldId="923"/>
            <ac:spMk id="2" creationId="{2043C767-F0BE-4F90-8C60-48AB8CE1749B}"/>
          </ac:spMkLst>
        </pc:spChg>
        <pc:spChg chg="mod">
          <ac:chgData name=" " userId="d97562fd-b189-437e-b91d-de7b81e9769e" providerId="ADAL" clId="{2AE58045-A45C-4856-AB6F-058CEC809BD5}" dt="2019-06-30T15:19:20.665" v="1488" actId="114"/>
          <ac:spMkLst>
            <pc:docMk/>
            <pc:sldMk cId="908598368" sldId="923"/>
            <ac:spMk id="4" creationId="{5B4BEF00-943B-4FFD-B991-1A26B18A92A5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2" creationId="{78A885AC-8B2D-4F1C-9FCB-2C920765390A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3" creationId="{B52BE515-606F-44F1-AFDE-9727CA273C21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4" creationId="{AF785164-C136-4750-AF4D-31D40E5F46CD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5" creationId="{A2920E58-1E36-4A26-8953-989F7AAAEBC3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6" creationId="{5A486A3F-9B0C-4AD9-BC46-45D5835587D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7" creationId="{1E82FB31-C7CE-4B1B-A860-F77193F00E4F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8" creationId="{9A14DA89-CDB2-4CDA-91A4-2CA77CE8E36B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9" creationId="{5B560F00-CBDF-4B77-8101-EE4D9084746B}"/>
          </ac:spMkLst>
        </pc:spChg>
        <pc:spChg chg="add mod ord">
          <ac:chgData name=" " userId="d97562fd-b189-437e-b91d-de7b81e9769e" providerId="ADAL" clId="{2AE58045-A45C-4856-AB6F-058CEC809BD5}" dt="2019-06-30T15:17:33.149" v="1359" actId="207"/>
          <ac:spMkLst>
            <pc:docMk/>
            <pc:sldMk cId="908598368" sldId="923"/>
            <ac:spMk id="42" creationId="{C018CB7E-84F6-4D60-A79B-8BB85E81559F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1" creationId="{94153085-3E72-4DF4-BD69-2BC1BF937813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2" creationId="{9E5E4F52-369A-4FB5-9662-3B2CF3727438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3" creationId="{CE19706E-CB32-44EB-8530-170F3959A364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4" creationId="{8DF70A59-E775-4EDE-8975-246F8C3CE41A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5" creationId="{8A686954-5CAA-4C84-88CA-A74B871779CD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7" creationId="{45B7A18F-6645-42C2-9B04-BE0D4E9391C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9" creationId="{D2AF802E-D0DA-4AD7-A677-3AC765412FD6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0" creationId="{A8CBDD32-CFFD-4BBB-B94D-AE9ECFC2C568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4" creationId="{276B4F72-6771-4F0D-B2C6-FF6698725D0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5" creationId="{9EDFCCC9-E53E-4304-B36E-57267784C204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6" creationId="{AB489FD6-9E0B-4F06-A07A-0CF38420AEDC}"/>
          </ac:spMkLst>
        </pc:spChg>
        <pc:picChg chg="add mod">
          <ac:chgData name=" " userId="d97562fd-b189-437e-b91d-de7b81e9769e" providerId="ADAL" clId="{2AE58045-A45C-4856-AB6F-058CEC809BD5}" dt="2019-06-30T15:16:51.355" v="1338" actId="1076"/>
          <ac:picMkLst>
            <pc:docMk/>
            <pc:sldMk cId="908598368" sldId="923"/>
            <ac:picMk id="1026" creationId="{C1331D86-B755-4994-A60D-168883BC5F8A}"/>
          </ac:picMkLst>
        </pc:pic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" creationId="{3E71DCF3-F831-429A-8DA3-6AD4C4117619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6" creationId="{7C37217F-DB77-47DA-B95F-27481B44C2C1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7" creationId="{1874070B-BCC4-45B8-A770-D5760EEEC25D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0" creationId="{7DF1E899-76B8-42A8-8099-F2AB5C12D178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2" creationId="{A91D8BA4-927A-4DA8-B2EE-288251299B54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4" creationId="{64F48AAA-E549-4FE1-9120-D074B8ADC818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4" creationId="{266D5F9B-0CFF-4BAC-B043-D2C1F9748125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6" creationId="{4069BEA0-9FB2-426B-903F-D8CF7528A49B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8" creationId="{497EE15C-7522-4A06-9263-7B29ECB7055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9" creationId="{D7BD1D7A-F74A-4221-B31D-37136143EBF4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41" creationId="{594F2A0E-4F37-4434-BD5E-BCE29C6C9489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46" creationId="{979ABE3F-7E91-489E-AD14-41D29902D78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0" creationId="{2FEA49B6-B8B5-4302-B680-D8D23188450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6" creationId="{40E9B7B7-6E0A-4102-87D8-40E906DDE99B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8" creationId="{B2283D53-2B46-47DC-BDDC-3EF9A2E5E4BD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62" creationId="{0DC0EE32-A1E0-4AC7-9783-701FD5B2FD1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Introduction to Machine Learning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dirty="0"/>
              <a:t>Exercise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F3B7E53A-5587-4B88-A93C-AF4C52096D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err="1"/>
                  <a:t>Calculate</a:t>
                </a:r>
                <a:r>
                  <a:rPr lang="de-DE" dirty="0"/>
                  <a:t> Output 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 </a:t>
                </a:r>
                <a:br>
                  <a:rPr lang="de-DE" dirty="0"/>
                </a:br>
                <a:r>
                  <a:rPr lang="de-DE" dirty="0"/>
                  <a:t>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1,3,5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and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F3B7E53A-5587-4B88-A93C-AF4C52096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1" t="-4317" b="-15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12EC3-5C4E-4E5F-B436-ABC6938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E8B10-2029-4631-8A2D-D8D90AE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/>
              <p:nvPr/>
            </p:nvSpPr>
            <p:spPr>
              <a:xfrm>
                <a:off x="750308" y="2361256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08" y="2361256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/>
              <p:nvPr/>
            </p:nvSpPr>
            <p:spPr>
              <a:xfrm>
                <a:off x="726635" y="3514128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35" y="3514128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/>
              <p:nvPr/>
            </p:nvSpPr>
            <p:spPr>
              <a:xfrm>
                <a:off x="727864" y="4543757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4" y="4543757"/>
                <a:ext cx="720080" cy="648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1711C4B-E940-417C-86FD-36CDBD36FCBF}"/>
              </a:ext>
            </a:extLst>
          </p:cNvPr>
          <p:cNvCxnSpPr/>
          <p:nvPr/>
        </p:nvCxnSpPr>
        <p:spPr>
          <a:xfrm flipV="1">
            <a:off x="7078779" y="3707103"/>
            <a:ext cx="1080120" cy="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D0BFD74-B3B3-45D6-B906-51F1A7015332}"/>
              </a:ext>
            </a:extLst>
          </p:cNvPr>
          <p:cNvCxnSpPr>
            <a:cxnSpLocks/>
          </p:cNvCxnSpPr>
          <p:nvPr/>
        </p:nvCxnSpPr>
        <p:spPr>
          <a:xfrm flipV="1">
            <a:off x="4302308" y="3849447"/>
            <a:ext cx="1254945" cy="10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79BC406-96E0-457D-870D-AE454CFEDB9F}"/>
              </a:ext>
            </a:extLst>
          </p:cNvPr>
          <p:cNvCxnSpPr>
            <a:cxnSpLocks/>
          </p:cNvCxnSpPr>
          <p:nvPr/>
        </p:nvCxnSpPr>
        <p:spPr>
          <a:xfrm>
            <a:off x="3954134" y="2685293"/>
            <a:ext cx="1603119" cy="101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29D7B173-1AAE-458F-9DDF-BC4A51C6543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470388" y="2671476"/>
            <a:ext cx="1680359" cy="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C54E3F3-F803-4270-9540-E6D58A45F2C9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470388" y="2685292"/>
            <a:ext cx="1667548" cy="218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2FA55AB-C04B-4B3A-9A20-E1447DAAAA9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446715" y="2640818"/>
            <a:ext cx="1739993" cy="119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DF38A16-CE98-4FA8-BF15-DA61B7CAE27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446715" y="3838164"/>
            <a:ext cx="1691221" cy="102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FF88F73C-EA92-49C1-B585-2EC1EDB79082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1447944" y="2671476"/>
            <a:ext cx="1702803" cy="219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3CC8DD-308F-40FF-8C6B-020A8146187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447944" y="4867793"/>
            <a:ext cx="1689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7005FBAB-A26D-4340-8755-3F2A04598951}"/>
              </a:ext>
            </a:extLst>
          </p:cNvPr>
          <p:cNvSpPr txBox="1"/>
          <p:nvPr/>
        </p:nvSpPr>
        <p:spPr>
          <a:xfrm>
            <a:off x="750308" y="6381328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75000"/>
                  </a:schemeClr>
                </a:solidFill>
              </a:rPr>
              <a:t>Lösungen: 27,11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CEFEF703-2A51-4118-B1B0-187A8C7B8EEF}"/>
                  </a:ext>
                </a:extLst>
              </p:cNvPr>
              <p:cNvSpPr txBox="1"/>
              <p:nvPr/>
            </p:nvSpPr>
            <p:spPr>
              <a:xfrm>
                <a:off x="3176864" y="2205994"/>
                <a:ext cx="1416093" cy="9541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de-DE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=(−4,1,−2)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 4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CEFEF703-2A51-4118-B1B0-187A8C7B8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64" y="2205994"/>
                <a:ext cx="1416093" cy="954107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88E73BF-913D-44B4-97A3-9EC6CEDD29C8}"/>
                  </a:ext>
                </a:extLst>
              </p:cNvPr>
              <p:cNvSpPr txBox="1"/>
              <p:nvPr/>
            </p:nvSpPr>
            <p:spPr>
              <a:xfrm>
                <a:off x="3150747" y="4457375"/>
                <a:ext cx="1116844" cy="9541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de-DE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=(1,1,1)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 −3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88E73BF-913D-44B4-97A3-9EC6CEDD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47" y="4457375"/>
                <a:ext cx="1116844" cy="954107"/>
              </a:xfrm>
              <a:prstGeom prst="rect">
                <a:avLst/>
              </a:prstGeom>
              <a:blipFill>
                <a:blip r:embed="rId7"/>
                <a:stretch>
                  <a:fillRect b="-1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EA4F8E2-0A43-44D8-BD8F-79A3B913510E}"/>
                  </a:ext>
                </a:extLst>
              </p:cNvPr>
              <p:cNvSpPr txBox="1"/>
              <p:nvPr/>
            </p:nvSpPr>
            <p:spPr>
              <a:xfrm>
                <a:off x="5766257" y="3249092"/>
                <a:ext cx="1116844" cy="9541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de-DE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=(2,0)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 1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EA4F8E2-0A43-44D8-BD8F-79A3B913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257" y="3249092"/>
                <a:ext cx="1116844" cy="954107"/>
              </a:xfrm>
              <a:prstGeom prst="rect">
                <a:avLst/>
              </a:prstGeom>
              <a:blipFill>
                <a:blip r:embed="rId8"/>
                <a:stretch>
                  <a:fillRect b="-1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661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Office PowerPoint</Application>
  <PresentationFormat>Bildschirmpräsentation (4:3)</PresentationFormat>
  <Paragraphs>21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  <vt:variant>
        <vt:lpstr>Zielgruppenorientierte Präsentationen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Larissa</vt:lpstr>
      <vt:lpstr>Introduction to Machine Learning</vt:lpstr>
      <vt:lpstr>Calculate Output  of the Neural Network  for x=(1,3,5)  and  x=(0,1,0)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Dieter Greipl</cp:lastModifiedBy>
  <cp:revision>827</cp:revision>
  <cp:lastPrinted>2019-06-25T11:26:41Z</cp:lastPrinted>
  <dcterms:created xsi:type="dcterms:W3CDTF">2012-07-04T19:43:59Z</dcterms:created>
  <dcterms:modified xsi:type="dcterms:W3CDTF">2020-12-12T12:45:49Z</dcterms:modified>
</cp:coreProperties>
</file>