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15" r:id="rId2"/>
    <p:sldId id="928" r:id="rId3"/>
    <p:sldId id="931" r:id="rId4"/>
    <p:sldId id="929" r:id="rId5"/>
    <p:sldId id="932" r:id="rId6"/>
    <p:sldId id="933" r:id="rId7"/>
    <p:sldId id="930" r:id="rId8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AEAEA"/>
    <a:srgbClr val="33CCFF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5ED48-B405-4B83-AA89-A18BA7789E3D}" v="304" dt="2019-11-10T15:54:25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61" d="100"/>
          <a:sy n="61" d="100"/>
        </p:scale>
        <p:origin x="715" y="38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5088D689-ADDA-4DE1-AE34-7B595784E5D2}" dt="2019-06-30T08:36:01.128" v="1322" actId="6549"/>
        <pc:sldMkLst>
          <pc:docMk/>
          <pc:sldMk cId="1048653640" sldId="917"/>
        </pc:sldMkLst>
        <pc:spChg chg="add mod">
          <ac:chgData name=" " userId="d97562fd-b189-437e-b91d-de7b81e9769e" providerId="ADAL" clId="{5088D689-ADDA-4DE1-AE34-7B595784E5D2}" dt="2019-06-30T08:27:10.275" v="898" actId="20577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5088D689-ADDA-4DE1-AE34-7B595784E5D2}" dt="2019-06-30T08:13:16.238" v="359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 " userId="d97562fd-b189-437e-b91d-de7b81e9769e" providerId="ADAL" clId="{5088D689-ADDA-4DE1-AE34-7B595784E5D2}" dt="2019-06-30T08:13:20.413" v="360" actId="478"/>
          <ac:spMkLst>
            <pc:docMk/>
            <pc:sldMk cId="1048653640" sldId="917"/>
            <ac:spMk id="5" creationId="{2F1FF773-713C-4555-9CA5-674D60BDB01F}"/>
          </ac:spMkLst>
        </pc:spChg>
        <pc:spChg chg="mod">
          <ac:chgData name=" " userId="d97562fd-b189-437e-b91d-de7b81e9769e" providerId="ADAL" clId="{5088D689-ADDA-4DE1-AE34-7B595784E5D2}" dt="2019-06-30T08:36:01.128" v="1322" actId="6549"/>
          <ac:spMkLst>
            <pc:docMk/>
            <pc:sldMk cId="1048653640" sldId="917"/>
            <ac:spMk id="6" creationId="{CB38EDA6-D362-42B5-B772-687B1D5920D9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8" creationId="{E27FB60C-B6DC-4D82-8B23-481ABD3607B2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3" creationId="{477EDB50-3ADC-42B7-A529-B36DB5E4A58E}"/>
          </ac:spMkLst>
        </pc:spChg>
        <pc:spChg chg="del mod">
          <ac:chgData name=" " userId="d97562fd-b189-437e-b91d-de7b81e9769e" providerId="ADAL" clId="{5088D689-ADDA-4DE1-AE34-7B595784E5D2}" dt="2019-06-30T08:21:47.109" v="678" actId="478"/>
          <ac:spMkLst>
            <pc:docMk/>
            <pc:sldMk cId="1048653640" sldId="917"/>
            <ac:spMk id="15" creationId="{EDAD3023-94AD-4638-9F61-8947A9B51958}"/>
          </ac:spMkLst>
        </pc:sp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0" creationId="{DE4B8778-337A-406B-94A5-F8F51E84C905}"/>
          </ac:cxnSpMkLst>
        </pc:cxnChg>
        <pc:cxnChg chg="del mod">
          <ac:chgData name=" " userId="d97562fd-b189-437e-b91d-de7b81e9769e" providerId="ADAL" clId="{5088D689-ADDA-4DE1-AE34-7B595784E5D2}" dt="2019-06-30T08:21:47.109" v="678" actId="478"/>
          <ac:cxnSpMkLst>
            <pc:docMk/>
            <pc:sldMk cId="1048653640" sldId="917"/>
            <ac:cxnSpMk id="12" creationId="{0F886F1D-695E-4396-AEE7-96F0D2925291}"/>
          </ac:cxnSpMkLst>
        </pc:cxn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6CB36524-F1AB-4E82-8EE4-486B4C5C687C}"/>
    <pc:docChg chg="undo custSel addSld modSld">
      <pc:chgData name="dgreipl" userId="d97562fd-b189-437e-b91d-de7b81e9769e" providerId="ADAL" clId="{6CB36524-F1AB-4E82-8EE4-486B4C5C687C}" dt="2019-10-27T09:23:54.246" v="1261" actId="20577"/>
      <pc:docMkLst>
        <pc:docMk/>
      </pc:docMkLst>
      <pc:sldChg chg="modSp">
        <pc:chgData name="dgreipl" userId="d97562fd-b189-437e-b91d-de7b81e9769e" providerId="ADAL" clId="{6CB36524-F1AB-4E82-8EE4-486B4C5C687C}" dt="2019-10-27T08:05:24.522" v="58" actId="20577"/>
        <pc:sldMkLst>
          <pc:docMk/>
          <pc:sldMk cId="2823202252" sldId="915"/>
        </pc:sldMkLst>
        <pc:spChg chg="mod">
          <ac:chgData name="dgreipl" userId="d97562fd-b189-437e-b91d-de7b81e9769e" providerId="ADAL" clId="{6CB36524-F1AB-4E82-8EE4-486B4C5C687C}" dt="2019-10-27T08:05:24.522" v="58" actId="20577"/>
          <ac:spMkLst>
            <pc:docMk/>
            <pc:sldMk cId="2823202252" sldId="915"/>
            <ac:spMk id="2" creationId="{71B1345E-CC76-4FB9-9C81-BD800988F028}"/>
          </ac:spMkLst>
        </pc:spChg>
      </pc:sldChg>
      <pc:sldChg chg="addSp delSp modSp">
        <pc:chgData name="dgreipl" userId="d97562fd-b189-437e-b91d-de7b81e9769e" providerId="ADAL" clId="{6CB36524-F1AB-4E82-8EE4-486B4C5C687C}" dt="2019-10-27T09:23:45.293" v="1259" actId="1076"/>
        <pc:sldMkLst>
          <pc:docMk/>
          <pc:sldMk cId="1048653640" sldId="917"/>
        </pc:sldMkLst>
        <pc:spChg chg="add mod">
          <ac:chgData name="dgreipl" userId="d97562fd-b189-437e-b91d-de7b81e9769e" providerId="ADAL" clId="{6CB36524-F1AB-4E82-8EE4-486B4C5C687C}" dt="2019-10-27T08:32:12.520" v="156" actId="403"/>
          <ac:spMkLst>
            <pc:docMk/>
            <pc:sldMk cId="1048653640" sldId="917"/>
            <ac:spMk id="2" creationId="{B3051992-BD8C-4573-915F-B8AD17F05D7B}"/>
          </ac:spMkLst>
        </pc:spChg>
        <pc:spChg chg="mod">
          <ac:chgData name="dgreipl" userId="d97562fd-b189-437e-b91d-de7b81e9769e" providerId="ADAL" clId="{6CB36524-F1AB-4E82-8EE4-486B4C5C687C}" dt="2019-10-27T09:16:05.347" v="1028" actId="20577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6CB36524-F1AB-4E82-8EE4-486B4C5C687C}" dt="2019-10-27T09:23:45.293" v="1259" actId="1076"/>
          <ac:spMkLst>
            <pc:docMk/>
            <pc:sldMk cId="1048653640" sldId="917"/>
            <ac:spMk id="31" creationId="{3A4AFB6E-2420-4F31-AAE1-35C6A0EA6AAC}"/>
          </ac:spMkLst>
        </pc:spChg>
        <pc:spChg chg="mod">
          <ac:chgData name="dgreipl" userId="d97562fd-b189-437e-b91d-de7b81e9769e" providerId="ADAL" clId="{6CB36524-F1AB-4E82-8EE4-486B4C5C687C}" dt="2019-10-27T09:23:42.181" v="1258" actId="1076"/>
          <ac:spMkLst>
            <pc:docMk/>
            <pc:sldMk cId="1048653640" sldId="917"/>
            <ac:spMk id="32" creationId="{C5D1B69A-56E3-4CF9-956D-D47CD6F74B14}"/>
          </ac:spMkLst>
        </pc:spChg>
        <pc:spChg chg="mod">
          <ac:chgData name="dgreipl" userId="d97562fd-b189-437e-b91d-de7b81e9769e" providerId="ADAL" clId="{6CB36524-F1AB-4E82-8EE4-486B4C5C687C}" dt="2019-10-27T09:23:38.501" v="1257" actId="1076"/>
          <ac:spMkLst>
            <pc:docMk/>
            <pc:sldMk cId="1048653640" sldId="917"/>
            <ac:spMk id="33" creationId="{482F9D97-5FCE-4022-9151-5B4C22194C34}"/>
          </ac:spMkLst>
        </pc:spChg>
        <pc:spChg chg="mod">
          <ac:chgData name="dgreipl" userId="d97562fd-b189-437e-b91d-de7b81e9769e" providerId="ADAL" clId="{6CB36524-F1AB-4E82-8EE4-486B4C5C687C}" dt="2019-10-27T09:15:01.695" v="984" actId="20577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6CB36524-F1AB-4E82-8EE4-486B4C5C687C}" dt="2019-10-27T08:09:41.351" v="59" actId="1076"/>
          <ac:spMkLst>
            <pc:docMk/>
            <pc:sldMk cId="1048653640" sldId="917"/>
            <ac:spMk id="43" creationId="{7315AD2D-CB25-43E0-80AA-6BB1F182B47E}"/>
          </ac:spMkLst>
        </pc:spChg>
        <pc:spChg chg="mod">
          <ac:chgData name="dgreipl" userId="d97562fd-b189-437e-b91d-de7b81e9769e" providerId="ADAL" clId="{6CB36524-F1AB-4E82-8EE4-486B4C5C687C}" dt="2019-10-27T08:31:32.909" v="98" actId="313"/>
          <ac:spMkLst>
            <pc:docMk/>
            <pc:sldMk cId="1048653640" sldId="917"/>
            <ac:spMk id="45" creationId="{4E8E80C0-445B-42C1-88C2-09B63FD43D81}"/>
          </ac:spMkLst>
        </pc:spChg>
        <pc:inkChg chg="del">
          <ac:chgData name="dgreipl" userId="d97562fd-b189-437e-b91d-de7b81e9769e" providerId="ADAL" clId="{6CB36524-F1AB-4E82-8EE4-486B4C5C687C}" dt="2019-10-27T08:31:36.242" v="99" actId="478"/>
          <ac:inkMkLst>
            <pc:docMk/>
            <pc:sldMk cId="1048653640" sldId="917"/>
            <ac:inkMk id="9" creationId="{1DA59D26-720C-9A4D-BF0B-81B8454A7E42}"/>
          </ac:inkMkLst>
        </pc:inkChg>
      </pc:sldChg>
      <pc:sldChg chg="addSp delSp modSp">
        <pc:chgData name="dgreipl" userId="d97562fd-b189-437e-b91d-de7b81e9769e" providerId="ADAL" clId="{6CB36524-F1AB-4E82-8EE4-486B4C5C687C}" dt="2019-10-27T09:23:54.246" v="1261" actId="20577"/>
        <pc:sldMkLst>
          <pc:docMk/>
          <pc:sldMk cId="1308581208" sldId="919"/>
        </pc:sldMkLst>
        <pc:spChg chg="mod">
          <ac:chgData name="dgreipl" userId="d97562fd-b189-437e-b91d-de7b81e9769e" providerId="ADAL" clId="{6CB36524-F1AB-4E82-8EE4-486B4C5C687C}" dt="2019-10-27T09:23:54.246" v="1261" actId="20577"/>
          <ac:spMkLst>
            <pc:docMk/>
            <pc:sldMk cId="1308581208" sldId="919"/>
            <ac:spMk id="4" creationId="{5B4BEF00-943B-4FFD-B991-1A26B18A92A5}"/>
          </ac:spMkLst>
        </pc:spChg>
        <pc:spChg chg="add del">
          <ac:chgData name="dgreipl" userId="d97562fd-b189-437e-b91d-de7b81e9769e" providerId="ADAL" clId="{6CB36524-F1AB-4E82-8EE4-486B4C5C687C}" dt="2019-10-27T08:22:50.792" v="91"/>
          <ac:spMkLst>
            <pc:docMk/>
            <pc:sldMk cId="1308581208" sldId="919"/>
            <ac:spMk id="24" creationId="{A37E152F-722E-442D-8A2C-D109069C4981}"/>
          </ac:spMkLst>
        </pc:spChg>
        <pc:spChg chg="mod">
          <ac:chgData name="dgreipl" userId="d97562fd-b189-437e-b91d-de7b81e9769e" providerId="ADAL" clId="{6CB36524-F1AB-4E82-8EE4-486B4C5C687C}" dt="2019-10-27T09:20:38.860" v="1198"/>
          <ac:spMkLst>
            <pc:docMk/>
            <pc:sldMk cId="1308581208" sldId="919"/>
            <ac:spMk id="30" creationId="{DA56113C-D7B8-4113-BA95-1A7857BBEE64}"/>
          </ac:spMkLst>
        </pc:spChg>
        <pc:spChg chg="add del">
          <ac:chgData name="dgreipl" userId="d97562fd-b189-437e-b91d-de7b81e9769e" providerId="ADAL" clId="{6CB36524-F1AB-4E82-8EE4-486B4C5C687C}" dt="2019-10-27T08:22:51.578" v="92" actId="478"/>
          <ac:spMkLst>
            <pc:docMk/>
            <pc:sldMk cId="1308581208" sldId="919"/>
            <ac:spMk id="42" creationId="{A921318A-FB8C-41DB-A2D8-8C8AD3366024}"/>
          </ac:spMkLst>
        </pc:spChg>
      </pc:sldChg>
      <pc:sldChg chg="delSp modSp">
        <pc:chgData name="dgreipl" userId="d97562fd-b189-437e-b91d-de7b81e9769e" providerId="ADAL" clId="{6CB36524-F1AB-4E82-8EE4-486B4C5C687C}" dt="2019-10-27T08:22:04.468" v="64" actId="478"/>
        <pc:sldMkLst>
          <pc:docMk/>
          <pc:sldMk cId="3650522842" sldId="921"/>
        </pc:sldMkLst>
        <pc:spChg chg="mod">
          <ac:chgData name="dgreipl" userId="d97562fd-b189-437e-b91d-de7b81e9769e" providerId="ADAL" clId="{6CB36524-F1AB-4E82-8EE4-486B4C5C687C}" dt="2019-10-27T08:21:47.833" v="63" actId="20577"/>
          <ac:spMkLst>
            <pc:docMk/>
            <pc:sldMk cId="3650522842" sldId="921"/>
            <ac:spMk id="4" creationId="{5B4BEF00-943B-4FFD-B991-1A26B18A92A5}"/>
          </ac:spMkLst>
        </pc:spChg>
        <pc:spChg chg="del">
          <ac:chgData name="dgreipl" userId="d97562fd-b189-437e-b91d-de7b81e9769e" providerId="ADAL" clId="{6CB36524-F1AB-4E82-8EE4-486B4C5C687C}" dt="2019-10-27T08:22:04.468" v="64" actId="478"/>
          <ac:spMkLst>
            <pc:docMk/>
            <pc:sldMk cId="3650522842" sldId="921"/>
            <ac:spMk id="67" creationId="{7A428521-90F6-49E4-B6A0-AF0DB57E3A59}"/>
          </ac:spMkLst>
        </pc:spChg>
      </pc:sldChg>
      <pc:sldChg chg="modSp add">
        <pc:chgData name="dgreipl" userId="d97562fd-b189-437e-b91d-de7b81e9769e" providerId="ADAL" clId="{6CB36524-F1AB-4E82-8EE4-486B4C5C687C}" dt="2019-10-27T09:22:01.774" v="1232" actId="207"/>
        <pc:sldMkLst>
          <pc:docMk/>
          <pc:sldMk cId="3601272471" sldId="924"/>
        </pc:sldMkLst>
        <pc:spChg chg="mod">
          <ac:chgData name="dgreipl" userId="d97562fd-b189-437e-b91d-de7b81e9769e" providerId="ADAL" clId="{6CB36524-F1AB-4E82-8EE4-486B4C5C687C}" dt="2019-10-27T08:32:58.327" v="176" actId="20577"/>
          <ac:spMkLst>
            <pc:docMk/>
            <pc:sldMk cId="3601272471" sldId="924"/>
            <ac:spMk id="2" creationId="{BF43FF53-DC19-4A0B-A63A-D28C2DEA9A6A}"/>
          </ac:spMkLst>
        </pc:spChg>
        <pc:spChg chg="mod">
          <ac:chgData name="dgreipl" userId="d97562fd-b189-437e-b91d-de7b81e9769e" providerId="ADAL" clId="{6CB36524-F1AB-4E82-8EE4-486B4C5C687C}" dt="2019-10-27T09:22:01.774" v="1232" actId="207"/>
          <ac:spMkLst>
            <pc:docMk/>
            <pc:sldMk cId="3601272471" sldId="924"/>
            <ac:spMk id="5" creationId="{720EF46D-C852-4766-8054-3608C55EF04D}"/>
          </ac:spMkLst>
        </pc:spChg>
      </pc:sldChg>
      <pc:sldChg chg="addSp modSp add">
        <pc:chgData name="dgreipl" userId="d97562fd-b189-437e-b91d-de7b81e9769e" providerId="ADAL" clId="{6CB36524-F1AB-4E82-8EE4-486B4C5C687C}" dt="2019-10-27T09:19:51.005" v="1186" actId="207"/>
        <pc:sldMkLst>
          <pc:docMk/>
          <pc:sldMk cId="131099275" sldId="925"/>
        </pc:sldMkLst>
        <pc:spChg chg="mod">
          <ac:chgData name="dgreipl" userId="d97562fd-b189-437e-b91d-de7b81e9769e" providerId="ADAL" clId="{6CB36524-F1AB-4E82-8EE4-486B4C5C687C}" dt="2019-10-27T09:16:27.783" v="1057" actId="20577"/>
          <ac:spMkLst>
            <pc:docMk/>
            <pc:sldMk cId="131099275" sldId="925"/>
            <ac:spMk id="2" creationId="{6C464EBB-63F1-4C09-B420-B8B224E7ED29}"/>
          </ac:spMkLst>
        </pc:spChg>
        <pc:spChg chg="mod">
          <ac:chgData name="dgreipl" userId="d97562fd-b189-437e-b91d-de7b81e9769e" providerId="ADAL" clId="{6CB36524-F1AB-4E82-8EE4-486B4C5C687C}" dt="2019-10-27T09:17:29.625" v="1161" actId="1076"/>
          <ac:spMkLst>
            <pc:docMk/>
            <pc:sldMk cId="131099275" sldId="925"/>
            <ac:spMk id="5" creationId="{7ABDF2B5-14AD-4C37-8DD6-6B7B4F387777}"/>
          </ac:spMkLst>
        </pc:spChg>
        <pc:spChg chg="add mod">
          <ac:chgData name="dgreipl" userId="d97562fd-b189-437e-b91d-de7b81e9769e" providerId="ADAL" clId="{6CB36524-F1AB-4E82-8EE4-486B4C5C687C}" dt="2019-10-27T09:19:34.727" v="1184" actId="207"/>
          <ac:spMkLst>
            <pc:docMk/>
            <pc:sldMk cId="131099275" sldId="925"/>
            <ac:spMk id="6" creationId="{8084D5F2-4558-4485-81BA-E73E7C254C79}"/>
          </ac:spMkLst>
        </pc:spChg>
        <pc:spChg chg="add mod">
          <ac:chgData name="dgreipl" userId="d97562fd-b189-437e-b91d-de7b81e9769e" providerId="ADAL" clId="{6CB36524-F1AB-4E82-8EE4-486B4C5C687C}" dt="2019-10-27T09:19:37.660" v="1185" actId="2085"/>
          <ac:spMkLst>
            <pc:docMk/>
            <pc:sldMk cId="131099275" sldId="925"/>
            <ac:spMk id="7" creationId="{77EBEB92-BC6A-4637-9C12-300E3CC19844}"/>
          </ac:spMkLst>
        </pc:spChg>
        <pc:spChg chg="add mod">
          <ac:chgData name="dgreipl" userId="d97562fd-b189-437e-b91d-de7b81e9769e" providerId="ADAL" clId="{6CB36524-F1AB-4E82-8EE4-486B4C5C687C}" dt="2019-10-27T09:19:51.005" v="1186" actId="207"/>
          <ac:spMkLst>
            <pc:docMk/>
            <pc:sldMk cId="131099275" sldId="925"/>
            <ac:spMk id="8" creationId="{7E1E4CA9-5F9B-4695-8393-2AB14C86885A}"/>
          </ac:spMkLst>
        </pc:spChg>
        <pc:spChg chg="add mod">
          <ac:chgData name="dgreipl" userId="d97562fd-b189-437e-b91d-de7b81e9769e" providerId="ADAL" clId="{6CB36524-F1AB-4E82-8EE4-486B4C5C687C}" dt="2019-10-27T09:18:12.792" v="1180" actId="1076"/>
          <ac:spMkLst>
            <pc:docMk/>
            <pc:sldMk cId="131099275" sldId="925"/>
            <ac:spMk id="9" creationId="{845BD57B-D3FD-4AF1-BB3E-1B9755EA57D6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695ED48-B405-4B83-AA89-A18BA7789E3D}"/>
    <pc:docChg chg="undo custSel addSld delSld modSld sldOrd">
      <pc:chgData name="dgreipl" userId="d97562fd-b189-437e-b91d-de7b81e9769e" providerId="ADAL" clId="{2695ED48-B405-4B83-AA89-A18BA7789E3D}" dt="2019-11-10T15:54:25.833" v="2148" actId="113"/>
      <pc:docMkLst>
        <pc:docMk/>
      </pc:docMkLst>
      <pc:sldChg chg="modSp">
        <pc:chgData name="dgreipl" userId="d97562fd-b189-437e-b91d-de7b81e9769e" providerId="ADAL" clId="{2695ED48-B405-4B83-AA89-A18BA7789E3D}" dt="2019-11-04T14:28:27.506" v="580" actId="20577"/>
        <pc:sldMkLst>
          <pc:docMk/>
          <pc:sldMk cId="2823202252" sldId="915"/>
        </pc:sldMkLst>
        <pc:spChg chg="mod">
          <ac:chgData name="dgreipl" userId="d97562fd-b189-437e-b91d-de7b81e9769e" providerId="ADAL" clId="{2695ED48-B405-4B83-AA89-A18BA7789E3D}" dt="2019-11-04T14:28:27.506" v="58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695ED48-B405-4B83-AA89-A18BA7789E3D}" dt="2019-10-27T10:06:53.428" v="0" actId="2696"/>
        <pc:sldMkLst>
          <pc:docMk/>
          <pc:sldMk cId="1967228732" sldId="920"/>
        </pc:sldMkLst>
      </pc:sldChg>
      <pc:sldChg chg="del">
        <pc:chgData name="dgreipl" userId="d97562fd-b189-437e-b91d-de7b81e9769e" providerId="ADAL" clId="{2695ED48-B405-4B83-AA89-A18BA7789E3D}" dt="2019-10-27T10:12:58.648" v="398" actId="2696"/>
        <pc:sldMkLst>
          <pc:docMk/>
          <pc:sldMk cId="3650522842" sldId="921"/>
        </pc:sldMkLst>
      </pc:sldChg>
      <pc:sldChg chg="del">
        <pc:chgData name="dgreipl" userId="d97562fd-b189-437e-b91d-de7b81e9769e" providerId="ADAL" clId="{2695ED48-B405-4B83-AA89-A18BA7789E3D}" dt="2019-10-27T10:13:00.547" v="400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2695ED48-B405-4B83-AA89-A18BA7789E3D}" dt="2019-10-27T10:12:59.742" v="399" actId="2696"/>
        <pc:sldMkLst>
          <pc:docMk/>
          <pc:sldMk cId="908598368" sldId="923"/>
        </pc:sldMkLst>
      </pc:sldChg>
      <pc:sldChg chg="del">
        <pc:chgData name="dgreipl" userId="d97562fd-b189-437e-b91d-de7b81e9769e" providerId="ADAL" clId="{2695ED48-B405-4B83-AA89-A18BA7789E3D}" dt="2019-10-27T10:12:57.602" v="397" actId="2696"/>
        <pc:sldMkLst>
          <pc:docMk/>
          <pc:sldMk cId="131099275" sldId="925"/>
        </pc:sldMkLst>
      </pc:sldChg>
      <pc:sldChg chg="del">
        <pc:chgData name="dgreipl" userId="d97562fd-b189-437e-b91d-de7b81e9769e" providerId="ADAL" clId="{2695ED48-B405-4B83-AA89-A18BA7789E3D}" dt="2019-10-27T10:06:54.561" v="1" actId="2696"/>
        <pc:sldMkLst>
          <pc:docMk/>
          <pc:sldMk cId="3248160063" sldId="926"/>
        </pc:sldMkLst>
      </pc:sldChg>
      <pc:sldChg chg="del">
        <pc:chgData name="dgreipl" userId="d97562fd-b189-437e-b91d-de7b81e9769e" providerId="ADAL" clId="{2695ED48-B405-4B83-AA89-A18BA7789E3D}" dt="2019-10-27T10:06:55.426" v="2" actId="2696"/>
        <pc:sldMkLst>
          <pc:docMk/>
          <pc:sldMk cId="3196105633" sldId="927"/>
        </pc:sldMkLst>
      </pc:sldChg>
      <pc:sldChg chg="addSp modSp">
        <pc:chgData name="dgreipl" userId="d97562fd-b189-437e-b91d-de7b81e9769e" providerId="ADAL" clId="{2695ED48-B405-4B83-AA89-A18BA7789E3D}" dt="2019-11-10T15:22:45.956" v="1274" actId="20577"/>
        <pc:sldMkLst>
          <pc:docMk/>
          <pc:sldMk cId="647766138" sldId="928"/>
        </pc:sldMkLst>
        <pc:spChg chg="mod">
          <ac:chgData name="dgreipl" userId="d97562fd-b189-437e-b91d-de7b81e9769e" providerId="ADAL" clId="{2695ED48-B405-4B83-AA89-A18BA7789E3D}" dt="2019-11-10T15:22:45.956" v="1274" actId="20577"/>
          <ac:spMkLst>
            <pc:docMk/>
            <pc:sldMk cId="647766138" sldId="928"/>
            <ac:spMk id="5" creationId="{89E0ABA4-A7F7-494A-B52C-797095687F2D}"/>
          </ac:spMkLst>
        </pc:spChg>
        <pc:spChg chg="add mod">
          <ac:chgData name="dgreipl" userId="d97562fd-b189-437e-b91d-de7b81e9769e" providerId="ADAL" clId="{2695ED48-B405-4B83-AA89-A18BA7789E3D}" dt="2019-10-27T10:07:06.083" v="4" actId="1076"/>
          <ac:spMkLst>
            <pc:docMk/>
            <pc:sldMk cId="647766138" sldId="928"/>
            <ac:spMk id="39" creationId="{5E95117C-8CB7-4756-9C5F-06EF1A97A48E}"/>
          </ac:spMkLst>
        </pc:spChg>
        <pc:spChg chg="add mod">
          <ac:chgData name="dgreipl" userId="d97562fd-b189-437e-b91d-de7b81e9769e" providerId="ADAL" clId="{2695ED48-B405-4B83-AA89-A18BA7789E3D}" dt="2019-10-27T10:07:15.283" v="24" actId="14100"/>
          <ac:spMkLst>
            <pc:docMk/>
            <pc:sldMk cId="647766138" sldId="928"/>
            <ac:spMk id="40" creationId="{FD7946C2-96DA-4E12-83E4-DD8D0F3D01F7}"/>
          </ac:spMkLst>
        </pc:spChg>
      </pc:sldChg>
      <pc:sldChg chg="addSp delSp modSp add">
        <pc:chgData name="dgreipl" userId="d97562fd-b189-437e-b91d-de7b81e9769e" providerId="ADAL" clId="{2695ED48-B405-4B83-AA89-A18BA7789E3D}" dt="2019-11-10T15:47:39.240" v="1690" actId="20577"/>
        <pc:sldMkLst>
          <pc:docMk/>
          <pc:sldMk cId="360119886" sldId="929"/>
        </pc:sldMkLst>
        <pc:spChg chg="mod">
          <ac:chgData name="dgreipl" userId="d97562fd-b189-437e-b91d-de7b81e9769e" providerId="ADAL" clId="{2695ED48-B405-4B83-AA89-A18BA7789E3D}" dt="2019-11-10T15:47:39.240" v="1690" actId="20577"/>
          <ac:spMkLst>
            <pc:docMk/>
            <pc:sldMk cId="360119886" sldId="929"/>
            <ac:spMk id="2" creationId="{8DA05D3F-6C29-4308-9914-F0DD33217733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5" creationId="{0CD38205-C246-49FB-8BC3-5557FBC9B70F}"/>
          </ac:spMkLst>
        </pc:spChg>
        <pc:spChg chg="del mod">
          <ac:chgData name="dgreipl" userId="d97562fd-b189-437e-b91d-de7b81e9769e" providerId="ADAL" clId="{2695ED48-B405-4B83-AA89-A18BA7789E3D}" dt="2019-10-27T10:08:33.843" v="208" actId="478"/>
          <ac:spMkLst>
            <pc:docMk/>
            <pc:sldMk cId="360119886" sldId="929"/>
            <ac:spMk id="5" creationId="{876C2149-0FE7-47F4-9B9E-39EDD5F1BEAD}"/>
          </ac:spMkLst>
        </pc:spChg>
        <pc:spChg chg="add del mod">
          <ac:chgData name="dgreipl" userId="d97562fd-b189-437e-b91d-de7b81e9769e" providerId="ADAL" clId="{2695ED48-B405-4B83-AA89-A18BA7789E3D}" dt="2019-10-27T10:13:38.397" v="409" actId="478"/>
          <ac:spMkLst>
            <pc:docMk/>
            <pc:sldMk cId="360119886" sldId="929"/>
            <ac:spMk id="6" creationId="{5475D80A-047E-46C7-AD9C-A9CC953A778B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6" creationId="{5D95A2F0-E689-4ACC-9793-39EF4B74DDA6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7" creationId="{93EAB1AE-2037-4DC9-A77D-62EE3A418F40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8" creationId="{B2BE41C2-0853-400C-881E-89353590B141}"/>
          </ac:spMkLst>
        </pc:spChg>
        <pc:spChg chg="add del mod">
          <ac:chgData name="dgreipl" userId="d97562fd-b189-437e-b91d-de7b81e9769e" providerId="ADAL" clId="{2695ED48-B405-4B83-AA89-A18BA7789E3D}" dt="2019-10-27T10:11:22.375" v="370" actId="478"/>
          <ac:spMkLst>
            <pc:docMk/>
            <pc:sldMk cId="360119886" sldId="929"/>
            <ac:spMk id="9" creationId="{7EB33ED1-F4C3-4846-90F6-38ABA4CBF570}"/>
          </ac:spMkLst>
        </pc:spChg>
        <pc:spChg chg="add mod">
          <ac:chgData name="dgreipl" userId="d97562fd-b189-437e-b91d-de7b81e9769e" providerId="ADAL" clId="{2695ED48-B405-4B83-AA89-A18BA7789E3D}" dt="2019-11-10T15:47:22.990" v="1689" actId="313"/>
          <ac:spMkLst>
            <pc:docMk/>
            <pc:sldMk cId="360119886" sldId="929"/>
            <ac:spMk id="9" creationId="{9A233A75-E638-49B1-B9DE-3C7B2B11B849}"/>
          </ac:spMkLst>
        </pc:spChg>
        <pc:spChg chg="add del mod">
          <ac:chgData name="dgreipl" userId="d97562fd-b189-437e-b91d-de7b81e9769e" providerId="ADAL" clId="{2695ED48-B405-4B83-AA89-A18BA7789E3D}" dt="2019-11-10T15:05:02.633" v="937" actId="478"/>
          <ac:spMkLst>
            <pc:docMk/>
            <pc:sldMk cId="360119886" sldId="929"/>
            <ac:spMk id="10" creationId="{054ED2EE-A55B-423B-BB51-C352BF43EEB5}"/>
          </ac:spMkLst>
        </pc:spChg>
        <pc:spChg chg="add del mod">
          <ac:chgData name="dgreipl" userId="d97562fd-b189-437e-b91d-de7b81e9769e" providerId="ADAL" clId="{2695ED48-B405-4B83-AA89-A18BA7789E3D}" dt="2019-11-10T15:03:22.392" v="903" actId="478"/>
          <ac:spMkLst>
            <pc:docMk/>
            <pc:sldMk cId="360119886" sldId="929"/>
            <ac:spMk id="11" creationId="{35713098-9148-48DF-8FA2-A9B300966133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2" creationId="{C1A75B71-9E82-4CB6-9AE8-6925D3CEE309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3" creationId="{03C9F638-2DBB-4093-BF51-8592C9B9186D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4" creationId="{C16358F8-90BD-4FF3-95C2-30B70D7815ED}"/>
          </ac:spMkLst>
        </pc:spChg>
        <pc:spChg chg="add mod">
          <ac:chgData name="dgreipl" userId="d97562fd-b189-437e-b91d-de7b81e9769e" providerId="ADAL" clId="{2695ED48-B405-4B83-AA89-A18BA7789E3D}" dt="2019-11-10T15:06:34.335" v="958" actId="14100"/>
          <ac:spMkLst>
            <pc:docMk/>
            <pc:sldMk cId="360119886" sldId="929"/>
            <ac:spMk id="15" creationId="{B9250F45-DED4-4FB6-878A-B389897F6F6A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6" creationId="{7258214A-BA38-4F3C-9D65-8F008DE35426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7" creationId="{D2E0F464-6A82-42C1-9A3C-2C35065E501E}"/>
          </ac:spMkLst>
        </pc:spChg>
        <pc:spChg chg="add del mod">
          <ac:chgData name="dgreipl" userId="d97562fd-b189-437e-b91d-de7b81e9769e" providerId="ADAL" clId="{2695ED48-B405-4B83-AA89-A18BA7789E3D}" dt="2019-10-27T10:12:10.280" v="386" actId="478"/>
          <ac:spMkLst>
            <pc:docMk/>
            <pc:sldMk cId="360119886" sldId="929"/>
            <ac:spMk id="18" creationId="{9EA84DE6-3091-40F3-B5DD-AE7D8D49F16B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19" creationId="{73286822-8471-4EBF-A432-58453A964C51}"/>
          </ac:spMkLst>
        </pc:spChg>
        <pc:spChg chg="add del mod">
          <ac:chgData name="dgreipl" userId="d97562fd-b189-437e-b91d-de7b81e9769e" providerId="ADAL" clId="{2695ED48-B405-4B83-AA89-A18BA7789E3D}" dt="2019-10-27T10:18:27.992" v="504" actId="478"/>
          <ac:spMkLst>
            <pc:docMk/>
            <pc:sldMk cId="360119886" sldId="929"/>
            <ac:spMk id="20" creationId="{075D54BC-C04E-4DE7-82BF-20E164F0D12D}"/>
          </ac:spMkLst>
        </pc:spChg>
        <pc:spChg chg="add del mod">
          <ac:chgData name="dgreipl" userId="d97562fd-b189-437e-b91d-de7b81e9769e" providerId="ADAL" clId="{2695ED48-B405-4B83-AA89-A18BA7789E3D}" dt="2019-11-10T15:04:59.973" v="936" actId="478"/>
          <ac:spMkLst>
            <pc:docMk/>
            <pc:sldMk cId="360119886" sldId="929"/>
            <ac:spMk id="21" creationId="{F64778C4-205A-41F8-9418-782E8B457005}"/>
          </ac:spMkLst>
        </pc:spChg>
        <pc:spChg chg="add del mod">
          <ac:chgData name="dgreipl" userId="d97562fd-b189-437e-b91d-de7b81e9769e" providerId="ADAL" clId="{2695ED48-B405-4B83-AA89-A18BA7789E3D}" dt="2019-10-27T10:13:40.915" v="410" actId="478"/>
          <ac:spMkLst>
            <pc:docMk/>
            <pc:sldMk cId="360119886" sldId="929"/>
            <ac:spMk id="22" creationId="{69921501-0D92-4011-84B2-0CD0ED88C570}"/>
          </ac:spMkLst>
        </pc:spChg>
        <pc:spChg chg="add del mod">
          <ac:chgData name="dgreipl" userId="d97562fd-b189-437e-b91d-de7b81e9769e" providerId="ADAL" clId="{2695ED48-B405-4B83-AA89-A18BA7789E3D}" dt="2019-11-10T15:04:59.973" v="936" actId="478"/>
          <ac:spMkLst>
            <pc:docMk/>
            <pc:sldMk cId="360119886" sldId="929"/>
            <ac:spMk id="23" creationId="{CEA3764E-E835-4907-9120-F4F31401208B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24" creationId="{057A4A71-06AA-424E-86D5-721AB1B47490}"/>
          </ac:spMkLst>
        </pc:spChg>
        <pc:spChg chg="add mod">
          <ac:chgData name="dgreipl" userId="d97562fd-b189-437e-b91d-de7b81e9769e" providerId="ADAL" clId="{2695ED48-B405-4B83-AA89-A18BA7789E3D}" dt="2019-11-10T15:05:54.125" v="952" actId="1076"/>
          <ac:spMkLst>
            <pc:docMk/>
            <pc:sldMk cId="360119886" sldId="929"/>
            <ac:spMk id="29" creationId="{8D7D64A3-AEB3-44FC-BF60-52D7A487F850}"/>
          </ac:spMkLst>
        </pc:spChg>
        <pc:cxnChg chg="add mod">
          <ac:chgData name="dgreipl" userId="d97562fd-b189-437e-b91d-de7b81e9769e" providerId="ADAL" clId="{2695ED48-B405-4B83-AA89-A18BA7789E3D}" dt="2019-11-10T15:05:54.125" v="952" actId="1076"/>
          <ac:cxnSpMkLst>
            <pc:docMk/>
            <pc:sldMk cId="360119886" sldId="929"/>
            <ac:cxnSpMk id="18" creationId="{A2B28529-757D-4249-953C-662B4EDE325F}"/>
          </ac:cxnSpMkLst>
        </pc:cxnChg>
        <pc:cxnChg chg="add del mod">
          <ac:chgData name="dgreipl" userId="d97562fd-b189-437e-b91d-de7b81e9769e" providerId="ADAL" clId="{2695ED48-B405-4B83-AA89-A18BA7789E3D}" dt="2019-11-10T15:05:04.937" v="938" actId="478"/>
          <ac:cxnSpMkLst>
            <pc:docMk/>
            <pc:sldMk cId="360119886" sldId="929"/>
            <ac:cxnSpMk id="22" creationId="{311CCC85-1CBA-4664-B9DD-AA788FFD36E1}"/>
          </ac:cxnSpMkLst>
        </pc:cxnChg>
        <pc:cxnChg chg="add mod">
          <ac:chgData name="dgreipl" userId="d97562fd-b189-437e-b91d-de7b81e9769e" providerId="ADAL" clId="{2695ED48-B405-4B83-AA89-A18BA7789E3D}" dt="2019-11-10T15:05:54.125" v="952" actId="1076"/>
          <ac:cxnSpMkLst>
            <pc:docMk/>
            <pc:sldMk cId="360119886" sldId="929"/>
            <ac:cxnSpMk id="26" creationId="{55E3B42B-D257-4043-9766-C3E77706AE1D}"/>
          </ac:cxnSpMkLst>
        </pc:cxnChg>
      </pc:sldChg>
      <pc:sldChg chg="modSp add">
        <pc:chgData name="dgreipl" userId="d97562fd-b189-437e-b91d-de7b81e9769e" providerId="ADAL" clId="{2695ED48-B405-4B83-AA89-A18BA7789E3D}" dt="2019-11-10T14:56:26.335" v="789" actId="20577"/>
        <pc:sldMkLst>
          <pc:docMk/>
          <pc:sldMk cId="3919046523" sldId="930"/>
        </pc:sldMkLst>
        <pc:graphicFrameChg chg="mod modGraphic">
          <ac:chgData name="dgreipl" userId="d97562fd-b189-437e-b91d-de7b81e9769e" providerId="ADAL" clId="{2695ED48-B405-4B83-AA89-A18BA7789E3D}" dt="2019-11-10T14:56:26.335" v="789" actId="20577"/>
          <ac:graphicFrameMkLst>
            <pc:docMk/>
            <pc:sldMk cId="3919046523" sldId="930"/>
            <ac:graphicFrameMk id="9" creationId="{8706AEC1-154D-47EF-B18D-96FE4A871A8C}"/>
          </ac:graphicFrameMkLst>
        </pc:graphicFrameChg>
      </pc:sldChg>
      <pc:sldChg chg="modSp add ord">
        <pc:chgData name="dgreipl" userId="d97562fd-b189-437e-b91d-de7b81e9769e" providerId="ADAL" clId="{2695ED48-B405-4B83-AA89-A18BA7789E3D}" dt="2019-11-10T15:23:56.698" v="1415" actId="20577"/>
        <pc:sldMkLst>
          <pc:docMk/>
          <pc:sldMk cId="2631133881" sldId="931"/>
        </pc:sldMkLst>
        <pc:spChg chg="mod">
          <ac:chgData name="dgreipl" userId="d97562fd-b189-437e-b91d-de7b81e9769e" providerId="ADAL" clId="{2695ED48-B405-4B83-AA89-A18BA7789E3D}" dt="2019-11-10T15:23:56.698" v="1415" actId="20577"/>
          <ac:spMkLst>
            <pc:docMk/>
            <pc:sldMk cId="2631133881" sldId="931"/>
            <ac:spMk id="2" creationId="{8DA05D3F-6C29-4308-9914-F0DD33217733}"/>
          </ac:spMkLst>
        </pc:spChg>
        <pc:spChg chg="mod">
          <ac:chgData name="dgreipl" userId="d97562fd-b189-437e-b91d-de7b81e9769e" providerId="ADAL" clId="{2695ED48-B405-4B83-AA89-A18BA7789E3D}" dt="2019-11-10T15:23:44.363" v="1384" actId="6549"/>
          <ac:spMkLst>
            <pc:docMk/>
            <pc:sldMk cId="2631133881" sldId="931"/>
            <ac:spMk id="11" creationId="{35713098-9148-48DF-8FA2-A9B300966133}"/>
          </ac:spMkLst>
        </pc:spChg>
        <pc:spChg chg="mod">
          <ac:chgData name="dgreipl" userId="d97562fd-b189-437e-b91d-de7b81e9769e" providerId="ADAL" clId="{2695ED48-B405-4B83-AA89-A18BA7789E3D}" dt="2019-11-10T15:06:05.992" v="955" actId="20577"/>
          <ac:spMkLst>
            <pc:docMk/>
            <pc:sldMk cId="2631133881" sldId="931"/>
            <ac:spMk id="16" creationId="{7258214A-BA38-4F3C-9D65-8F008DE35426}"/>
          </ac:spMkLst>
        </pc:spChg>
        <pc:spChg chg="mod">
          <ac:chgData name="dgreipl" userId="d97562fd-b189-437e-b91d-de7b81e9769e" providerId="ADAL" clId="{2695ED48-B405-4B83-AA89-A18BA7789E3D}" dt="2019-11-10T15:06:11.013" v="956" actId="1076"/>
          <ac:spMkLst>
            <pc:docMk/>
            <pc:sldMk cId="2631133881" sldId="931"/>
            <ac:spMk id="21" creationId="{F64778C4-205A-41F8-9418-782E8B457005}"/>
          </ac:spMkLst>
        </pc:spChg>
        <pc:cxnChg chg="mod">
          <ac:chgData name="dgreipl" userId="d97562fd-b189-437e-b91d-de7b81e9769e" providerId="ADAL" clId="{2695ED48-B405-4B83-AA89-A18BA7789E3D}" dt="2019-11-10T15:06:15.326" v="957" actId="14100"/>
          <ac:cxnSpMkLst>
            <pc:docMk/>
            <pc:sldMk cId="2631133881" sldId="931"/>
            <ac:cxnSpMk id="22" creationId="{311CCC85-1CBA-4664-B9DD-AA788FFD36E1}"/>
          </ac:cxnSpMkLst>
        </pc:cxnChg>
      </pc:sldChg>
      <pc:sldChg chg="addSp modSp add">
        <pc:chgData name="dgreipl" userId="d97562fd-b189-437e-b91d-de7b81e9769e" providerId="ADAL" clId="{2695ED48-B405-4B83-AA89-A18BA7789E3D}" dt="2019-11-10T15:15:22.467" v="1181" actId="14100"/>
        <pc:sldMkLst>
          <pc:docMk/>
          <pc:sldMk cId="417670510" sldId="932"/>
        </pc:sldMkLst>
        <pc:spChg chg="mod">
          <ac:chgData name="dgreipl" userId="d97562fd-b189-437e-b91d-de7b81e9769e" providerId="ADAL" clId="{2695ED48-B405-4B83-AA89-A18BA7789E3D}" dt="2019-11-10T15:11:06.871" v="1025" actId="5793"/>
          <ac:spMkLst>
            <pc:docMk/>
            <pc:sldMk cId="417670510" sldId="932"/>
            <ac:spMk id="2" creationId="{8DA05D3F-6C29-4308-9914-F0DD33217733}"/>
          </ac:spMkLst>
        </pc:spChg>
        <pc:spChg chg="mod">
          <ac:chgData name="dgreipl" userId="d97562fd-b189-437e-b91d-de7b81e9769e" providerId="ADAL" clId="{2695ED48-B405-4B83-AA89-A18BA7789E3D}" dt="2019-11-10T15:15:02.847" v="1176" actId="1076"/>
          <ac:spMkLst>
            <pc:docMk/>
            <pc:sldMk cId="417670510" sldId="932"/>
            <ac:spMk id="5" creationId="{0CD38205-C246-49FB-8BC3-5557FBC9B70F}"/>
          </ac:spMkLst>
        </pc:spChg>
        <pc:spChg chg="mod">
          <ac:chgData name="dgreipl" userId="d97562fd-b189-437e-b91d-de7b81e9769e" providerId="ADAL" clId="{2695ED48-B405-4B83-AA89-A18BA7789E3D}" dt="2019-11-10T15:11:35.080" v="1033" actId="14100"/>
          <ac:spMkLst>
            <pc:docMk/>
            <pc:sldMk cId="417670510" sldId="932"/>
            <ac:spMk id="6" creationId="{5D95A2F0-E689-4ACC-9793-39EF4B74DDA6}"/>
          </ac:spMkLst>
        </pc:spChg>
        <pc:spChg chg="mod">
          <ac:chgData name="dgreipl" userId="d97562fd-b189-437e-b91d-de7b81e9769e" providerId="ADAL" clId="{2695ED48-B405-4B83-AA89-A18BA7789E3D}" dt="2019-11-10T15:12:27.136" v="1055" actId="1076"/>
          <ac:spMkLst>
            <pc:docMk/>
            <pc:sldMk cId="417670510" sldId="932"/>
            <ac:spMk id="7" creationId="{93EAB1AE-2037-4DC9-A77D-62EE3A418F40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8" creationId="{B2BE41C2-0853-400C-881E-89353590B141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2" creationId="{C1A75B71-9E82-4CB6-9AE8-6925D3CEE309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3" creationId="{03C9F638-2DBB-4093-BF51-8592C9B9186D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4" creationId="{C16358F8-90BD-4FF3-95C2-30B70D7815ED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5" creationId="{B9250F45-DED4-4FB6-878A-B389897F6F6A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6" creationId="{7258214A-BA38-4F3C-9D65-8F008DE35426}"/>
          </ac:spMkLst>
        </pc:spChg>
        <pc:spChg chg="mod">
          <ac:chgData name="dgreipl" userId="d97562fd-b189-437e-b91d-de7b81e9769e" providerId="ADAL" clId="{2695ED48-B405-4B83-AA89-A18BA7789E3D}" dt="2019-11-10T15:11:24.714" v="1030" actId="1076"/>
          <ac:spMkLst>
            <pc:docMk/>
            <pc:sldMk cId="417670510" sldId="932"/>
            <ac:spMk id="17" creationId="{D2E0F464-6A82-42C1-9A3C-2C35065E501E}"/>
          </ac:spMkLst>
        </pc:spChg>
        <pc:spChg chg="mod">
          <ac:chgData name="dgreipl" userId="d97562fd-b189-437e-b91d-de7b81e9769e" providerId="ADAL" clId="{2695ED48-B405-4B83-AA89-A18BA7789E3D}" dt="2019-11-10T15:12:16.912" v="1054" actId="1076"/>
          <ac:spMkLst>
            <pc:docMk/>
            <pc:sldMk cId="417670510" sldId="932"/>
            <ac:spMk id="19" creationId="{73286822-8471-4EBF-A432-58453A964C51}"/>
          </ac:spMkLst>
        </pc:spChg>
        <pc:spChg chg="add mod">
          <ac:chgData name="dgreipl" userId="d97562fd-b189-437e-b91d-de7b81e9769e" providerId="ADAL" clId="{2695ED48-B405-4B83-AA89-A18BA7789E3D}" dt="2019-11-10T15:14:16.614" v="1168" actId="20577"/>
          <ac:spMkLst>
            <pc:docMk/>
            <pc:sldMk cId="417670510" sldId="932"/>
            <ac:spMk id="23" creationId="{E49B495F-6ACA-4D4D-8DAC-58C27972D9DA}"/>
          </ac:spMkLst>
        </pc:spChg>
        <pc:spChg chg="mod">
          <ac:chgData name="dgreipl" userId="d97562fd-b189-437e-b91d-de7b81e9769e" providerId="ADAL" clId="{2695ED48-B405-4B83-AA89-A18BA7789E3D}" dt="2019-11-10T15:12:27.136" v="1055" actId="1076"/>
          <ac:spMkLst>
            <pc:docMk/>
            <pc:sldMk cId="417670510" sldId="932"/>
            <ac:spMk id="24" creationId="{057A4A71-06AA-424E-86D5-721AB1B47490}"/>
          </ac:spMkLst>
        </pc:spChg>
        <pc:spChg chg="add mod">
          <ac:chgData name="dgreipl" userId="d97562fd-b189-437e-b91d-de7b81e9769e" providerId="ADAL" clId="{2695ED48-B405-4B83-AA89-A18BA7789E3D}" dt="2019-11-10T15:12:27.136" v="1055" actId="1076"/>
          <ac:spMkLst>
            <pc:docMk/>
            <pc:sldMk cId="417670510" sldId="932"/>
            <ac:spMk id="25" creationId="{F9F6A7EA-4C8B-401E-80E5-A1DB8A9C0B90}"/>
          </ac:spMkLst>
        </pc:spChg>
        <pc:spChg chg="add mod">
          <ac:chgData name="dgreipl" userId="d97562fd-b189-437e-b91d-de7b81e9769e" providerId="ADAL" clId="{2695ED48-B405-4B83-AA89-A18BA7789E3D}" dt="2019-11-10T15:12:27.136" v="1055" actId="1076"/>
          <ac:spMkLst>
            <pc:docMk/>
            <pc:sldMk cId="417670510" sldId="932"/>
            <ac:spMk id="27" creationId="{F71044DA-350B-4E60-83D0-F9AF5EC67A96}"/>
          </ac:spMkLst>
        </pc:spChg>
        <pc:spChg chg="add mod">
          <ac:chgData name="dgreipl" userId="d97562fd-b189-437e-b91d-de7b81e9769e" providerId="ADAL" clId="{2695ED48-B405-4B83-AA89-A18BA7789E3D}" dt="2019-11-10T15:12:37.301" v="1059" actId="20577"/>
          <ac:spMkLst>
            <pc:docMk/>
            <pc:sldMk cId="417670510" sldId="932"/>
            <ac:spMk id="28" creationId="{4D9F084B-5882-431A-916C-9814FF266098}"/>
          </ac:spMkLst>
        </pc:spChg>
        <pc:spChg chg="mod">
          <ac:chgData name="dgreipl" userId="d97562fd-b189-437e-b91d-de7b81e9769e" providerId="ADAL" clId="{2695ED48-B405-4B83-AA89-A18BA7789E3D}" dt="2019-11-10T15:14:55.812" v="1174" actId="14100"/>
          <ac:spMkLst>
            <pc:docMk/>
            <pc:sldMk cId="417670510" sldId="932"/>
            <ac:spMk id="29" creationId="{8D7D64A3-AEB3-44FC-BF60-52D7A487F850}"/>
          </ac:spMkLst>
        </pc:spChg>
        <pc:spChg chg="add mod">
          <ac:chgData name="dgreipl" userId="d97562fd-b189-437e-b91d-de7b81e9769e" providerId="ADAL" clId="{2695ED48-B405-4B83-AA89-A18BA7789E3D}" dt="2019-11-10T15:12:35.233" v="1057" actId="1076"/>
          <ac:spMkLst>
            <pc:docMk/>
            <pc:sldMk cId="417670510" sldId="932"/>
            <ac:spMk id="30" creationId="{4D835A76-414B-4841-8A02-DB21A8E0BBF8}"/>
          </ac:spMkLst>
        </pc:spChg>
        <pc:spChg chg="add mod">
          <ac:chgData name="dgreipl" userId="d97562fd-b189-437e-b91d-de7b81e9769e" providerId="ADAL" clId="{2695ED48-B405-4B83-AA89-A18BA7789E3D}" dt="2019-11-10T15:14:47.651" v="1171" actId="14100"/>
          <ac:spMkLst>
            <pc:docMk/>
            <pc:sldMk cId="417670510" sldId="932"/>
            <ac:spMk id="31" creationId="{1A46900D-D429-4797-809D-8D5BD46B02BA}"/>
          </ac:spMkLst>
        </pc:spChg>
        <pc:cxnChg chg="mod">
          <ac:chgData name="dgreipl" userId="d97562fd-b189-437e-b91d-de7b81e9769e" providerId="ADAL" clId="{2695ED48-B405-4B83-AA89-A18BA7789E3D}" dt="2019-11-10T15:15:18.956" v="1180" actId="14100"/>
          <ac:cxnSpMkLst>
            <pc:docMk/>
            <pc:sldMk cId="417670510" sldId="932"/>
            <ac:cxnSpMk id="18" creationId="{A2B28529-757D-4249-953C-662B4EDE325F}"/>
          </ac:cxnSpMkLst>
        </pc:cxnChg>
        <pc:cxnChg chg="mod">
          <ac:chgData name="dgreipl" userId="d97562fd-b189-437e-b91d-de7b81e9769e" providerId="ADAL" clId="{2695ED48-B405-4B83-AA89-A18BA7789E3D}" dt="2019-11-10T15:15:22.467" v="1181" actId="14100"/>
          <ac:cxnSpMkLst>
            <pc:docMk/>
            <pc:sldMk cId="417670510" sldId="932"/>
            <ac:cxnSpMk id="26" creationId="{55E3B42B-D257-4043-9766-C3E77706AE1D}"/>
          </ac:cxnSpMkLst>
        </pc:cxnChg>
      </pc:sldChg>
      <pc:sldChg chg="addSp delSp modSp add">
        <pc:chgData name="dgreipl" userId="d97562fd-b189-437e-b91d-de7b81e9769e" providerId="ADAL" clId="{2695ED48-B405-4B83-AA89-A18BA7789E3D}" dt="2019-11-10T15:54:25.833" v="2148" actId="113"/>
        <pc:sldMkLst>
          <pc:docMk/>
          <pc:sldMk cId="75635115" sldId="933"/>
        </pc:sldMkLst>
        <pc:spChg chg="mod">
          <ac:chgData name="dgreipl" userId="d97562fd-b189-437e-b91d-de7b81e9769e" providerId="ADAL" clId="{2695ED48-B405-4B83-AA89-A18BA7789E3D}" dt="2019-11-10T15:52:17.074" v="2088" actId="20577"/>
          <ac:spMkLst>
            <pc:docMk/>
            <pc:sldMk cId="75635115" sldId="933"/>
            <ac:spMk id="2" creationId="{8DA05D3F-6C29-4308-9914-F0DD33217733}"/>
          </ac:spMkLst>
        </pc:spChg>
        <pc:spChg chg="del">
          <ac:chgData name="dgreipl" userId="d97562fd-b189-437e-b91d-de7b81e9769e" providerId="ADAL" clId="{2695ED48-B405-4B83-AA89-A18BA7789E3D}" dt="2019-11-10T15:46:32.583" v="1584" actId="478"/>
          <ac:spMkLst>
            <pc:docMk/>
            <pc:sldMk cId="75635115" sldId="933"/>
            <ac:spMk id="5" creationId="{0CD38205-C246-49FB-8BC3-5557FBC9B70F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6" creationId="{5D95A2F0-E689-4ACC-9793-39EF4B74DDA6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7" creationId="{93EAB1AE-2037-4DC9-A77D-62EE3A418F40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8" creationId="{B2BE41C2-0853-400C-881E-89353590B141}"/>
          </ac:spMkLst>
        </pc:spChg>
        <pc:spChg chg="add mod">
          <ac:chgData name="dgreipl" userId="d97562fd-b189-437e-b91d-de7b81e9769e" providerId="ADAL" clId="{2695ED48-B405-4B83-AA89-A18BA7789E3D}" dt="2019-11-10T15:53:07.986" v="2129" actId="20577"/>
          <ac:spMkLst>
            <pc:docMk/>
            <pc:sldMk cId="75635115" sldId="933"/>
            <ac:spMk id="9" creationId="{020A8E74-2812-459B-9E40-E6828DD7FF75}"/>
          </ac:spMkLst>
        </pc:spChg>
        <pc:spChg chg="add mod">
          <ac:chgData name="dgreipl" userId="d97562fd-b189-437e-b91d-de7b81e9769e" providerId="ADAL" clId="{2695ED48-B405-4B83-AA89-A18BA7789E3D}" dt="2019-11-10T15:54:25.833" v="2148" actId="113"/>
          <ac:spMkLst>
            <pc:docMk/>
            <pc:sldMk cId="75635115" sldId="933"/>
            <ac:spMk id="10" creationId="{45F7E40A-DE8D-48F6-A8C2-0ADA15F41E9E}"/>
          </ac:spMkLst>
        </pc:spChg>
        <pc:spChg chg="add mod">
          <ac:chgData name="dgreipl" userId="d97562fd-b189-437e-b91d-de7b81e9769e" providerId="ADAL" clId="{2695ED48-B405-4B83-AA89-A18BA7789E3D}" dt="2019-11-10T15:54:01.324" v="2146" actId="14100"/>
          <ac:spMkLst>
            <pc:docMk/>
            <pc:sldMk cId="75635115" sldId="933"/>
            <ac:spMk id="11" creationId="{E30B6281-E2B2-4D5C-B15A-B0AC5579416D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2" creationId="{C1A75B71-9E82-4CB6-9AE8-6925D3CEE309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3" creationId="{03C9F638-2DBB-4093-BF51-8592C9B9186D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4" creationId="{C16358F8-90BD-4FF3-95C2-30B70D7815ED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5" creationId="{B9250F45-DED4-4FB6-878A-B389897F6F6A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6" creationId="{7258214A-BA38-4F3C-9D65-8F008DE35426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7" creationId="{D2E0F464-6A82-42C1-9A3C-2C35065E501E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19" creationId="{73286822-8471-4EBF-A432-58453A964C51}"/>
          </ac:spMkLst>
        </pc:spChg>
        <pc:spChg chg="del">
          <ac:chgData name="dgreipl" userId="d97562fd-b189-437e-b91d-de7b81e9769e" providerId="ADAL" clId="{2695ED48-B405-4B83-AA89-A18BA7789E3D}" dt="2019-11-10T15:46:30.178" v="1583" actId="478"/>
          <ac:spMkLst>
            <pc:docMk/>
            <pc:sldMk cId="75635115" sldId="933"/>
            <ac:spMk id="23" creationId="{E49B495F-6ACA-4D4D-8DAC-58C27972D9DA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24" creationId="{057A4A71-06AA-424E-86D5-721AB1B47490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25" creationId="{F9F6A7EA-4C8B-401E-80E5-A1DB8A9C0B90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27" creationId="{F71044DA-350B-4E60-83D0-F9AF5EC67A96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28" creationId="{4D9F084B-5882-431A-916C-9814FF266098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29" creationId="{8D7D64A3-AEB3-44FC-BF60-52D7A487F850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30" creationId="{4D835A76-414B-4841-8A02-DB21A8E0BBF8}"/>
          </ac:spMkLst>
        </pc:spChg>
        <pc:spChg chg="del">
          <ac:chgData name="dgreipl" userId="d97562fd-b189-437e-b91d-de7b81e9769e" providerId="ADAL" clId="{2695ED48-B405-4B83-AA89-A18BA7789E3D}" dt="2019-11-10T15:46:26.730" v="1582" actId="478"/>
          <ac:spMkLst>
            <pc:docMk/>
            <pc:sldMk cId="75635115" sldId="933"/>
            <ac:spMk id="31" creationId="{1A46900D-D429-4797-809D-8D5BD46B02BA}"/>
          </ac:spMkLst>
        </pc:spChg>
        <pc:cxnChg chg="del mod">
          <ac:chgData name="dgreipl" userId="d97562fd-b189-437e-b91d-de7b81e9769e" providerId="ADAL" clId="{2695ED48-B405-4B83-AA89-A18BA7789E3D}" dt="2019-11-10T15:46:26.730" v="1582" actId="478"/>
          <ac:cxnSpMkLst>
            <pc:docMk/>
            <pc:sldMk cId="75635115" sldId="933"/>
            <ac:cxnSpMk id="18" creationId="{A2B28529-757D-4249-953C-662B4EDE325F}"/>
          </ac:cxnSpMkLst>
        </pc:cxnChg>
        <pc:cxnChg chg="add mod">
          <ac:chgData name="dgreipl" userId="d97562fd-b189-437e-b91d-de7b81e9769e" providerId="ADAL" clId="{2695ED48-B405-4B83-AA89-A18BA7789E3D}" dt="2019-11-10T15:54:15.237" v="2147" actId="11529"/>
          <ac:cxnSpMkLst>
            <pc:docMk/>
            <pc:sldMk cId="75635115" sldId="933"/>
            <ac:cxnSpMk id="21" creationId="{EEACD70B-7D4F-4407-929D-E4D52A8BCA5A}"/>
          </ac:cxnSpMkLst>
        </pc:cxnChg>
        <pc:cxnChg chg="del mod">
          <ac:chgData name="dgreipl" userId="d97562fd-b189-437e-b91d-de7b81e9769e" providerId="ADAL" clId="{2695ED48-B405-4B83-AA89-A18BA7789E3D}" dt="2019-11-10T15:46:26.730" v="1582" actId="478"/>
          <ac:cxnSpMkLst>
            <pc:docMk/>
            <pc:sldMk cId="75635115" sldId="933"/>
            <ac:cxnSpMk id="26" creationId="{55E3B42B-D257-4043-9766-C3E77706AE1D}"/>
          </ac:cxnSpMkLst>
        </pc:cxnChg>
      </pc:sldChg>
    </pc:docChg>
  </pc:docChgLst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dgreipl" userId="d97562fd-b189-437e-b91d-de7b81e9769e" providerId="ADAL" clId="{1608F0D3-D4AE-4D9B-B4D7-003F08F7A21C}"/>
    <pc:docChg chg="undo custSel addSld delSld modSld sldOrd">
      <pc:chgData name="dgreipl" userId="d97562fd-b189-437e-b91d-de7b81e9769e" providerId="ADAL" clId="{1608F0D3-D4AE-4D9B-B4D7-003F08F7A21C}" dt="2019-10-27T09:59:16.388" v="1299" actId="14100"/>
      <pc:docMkLst>
        <pc:docMk/>
      </pc:docMkLst>
      <pc:sldChg chg="modSp">
        <pc:chgData name="dgreipl" userId="d97562fd-b189-437e-b91d-de7b81e9769e" providerId="ADAL" clId="{1608F0D3-D4AE-4D9B-B4D7-003F08F7A21C}" dt="2019-10-27T09:36:39.093" v="5" actId="20577"/>
        <pc:sldMkLst>
          <pc:docMk/>
          <pc:sldMk cId="2823202252" sldId="915"/>
        </pc:sldMkLst>
        <pc:spChg chg="mod">
          <ac:chgData name="dgreipl" userId="d97562fd-b189-437e-b91d-de7b81e9769e" providerId="ADAL" clId="{1608F0D3-D4AE-4D9B-B4D7-003F08F7A21C}" dt="2019-10-27T09:36:39.093" v="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1608F0D3-D4AE-4D9B-B4D7-003F08F7A21C}" dt="2019-10-27T09:37:34.623" v="13" actId="2696"/>
        <pc:sldMkLst>
          <pc:docMk/>
          <pc:sldMk cId="1048653640" sldId="917"/>
        </pc:sldMkLst>
      </pc:sldChg>
      <pc:sldChg chg="del">
        <pc:chgData name="dgreipl" userId="d97562fd-b189-437e-b91d-de7b81e9769e" providerId="ADAL" clId="{1608F0D3-D4AE-4D9B-B4D7-003F08F7A21C}" dt="2019-10-27T09:36:50.189" v="6" actId="2696"/>
        <pc:sldMkLst>
          <pc:docMk/>
          <pc:sldMk cId="1308581208" sldId="919"/>
        </pc:sldMkLst>
      </pc:sldChg>
      <pc:sldChg chg="addSp delSp modSp ord">
        <pc:chgData name="dgreipl" userId="d97562fd-b189-437e-b91d-de7b81e9769e" providerId="ADAL" clId="{1608F0D3-D4AE-4D9B-B4D7-003F08F7A21C}" dt="2019-10-27T09:42:35.304" v="236" actId="1076"/>
        <pc:sldMkLst>
          <pc:docMk/>
          <pc:sldMk cId="1967228732" sldId="920"/>
        </pc:sldMkLst>
        <pc:spChg chg="add mod">
          <ac:chgData name="dgreipl" userId="d97562fd-b189-437e-b91d-de7b81e9769e" providerId="ADAL" clId="{1608F0D3-D4AE-4D9B-B4D7-003F08F7A21C}" dt="2019-10-27T09:37:59.812" v="18"/>
          <ac:spMkLst>
            <pc:docMk/>
            <pc:sldMk cId="1967228732" sldId="920"/>
            <ac:spMk id="2" creationId="{6BF0BD63-C2E5-4ECC-B842-95479224DA8B}"/>
          </ac:spMkLst>
        </pc:spChg>
        <pc:spChg chg="mod">
          <ac:chgData name="dgreipl" userId="d97562fd-b189-437e-b91d-de7b81e9769e" providerId="ADAL" clId="{1608F0D3-D4AE-4D9B-B4D7-003F08F7A21C}" dt="2019-10-27T09:41:21.256" v="227" actId="20577"/>
          <ac:spMkLst>
            <pc:docMk/>
            <pc:sldMk cId="1967228732" sldId="920"/>
            <ac:spMk id="4" creationId="{5B4BEF00-943B-4FFD-B991-1A26B18A92A5}"/>
          </ac:spMkLst>
        </pc:spChg>
        <pc:spChg chg="add mod">
          <ac:chgData name="dgreipl" userId="d97562fd-b189-437e-b91d-de7b81e9769e" providerId="ADAL" clId="{1608F0D3-D4AE-4D9B-B4D7-003F08F7A21C}" dt="2019-10-27T09:38:56.964" v="40" actId="1076"/>
          <ac:spMkLst>
            <pc:docMk/>
            <pc:sldMk cId="1967228732" sldId="920"/>
            <ac:spMk id="14" creationId="{638E0BD6-ACDC-449B-9FC5-C5EC945C8D94}"/>
          </ac:spMkLst>
        </pc:spChg>
        <pc:spChg chg="add mod">
          <ac:chgData name="dgreipl" userId="d97562fd-b189-437e-b91d-de7b81e9769e" providerId="ADAL" clId="{1608F0D3-D4AE-4D9B-B4D7-003F08F7A21C}" dt="2019-10-27T09:38:11.192" v="21" actId="14100"/>
          <ac:spMkLst>
            <pc:docMk/>
            <pc:sldMk cId="1967228732" sldId="920"/>
            <ac:spMk id="29" creationId="{7E0C2B21-B328-4783-92BB-FFEDFF2B7FD2}"/>
          </ac:spMkLst>
        </pc:spChg>
        <pc:spChg chg="add mod">
          <ac:chgData name="dgreipl" userId="d97562fd-b189-437e-b91d-de7b81e9769e" providerId="ADAL" clId="{1608F0D3-D4AE-4D9B-B4D7-003F08F7A21C}" dt="2019-10-27T09:38:19.312" v="23" actId="1076"/>
          <ac:spMkLst>
            <pc:docMk/>
            <pc:sldMk cId="1967228732" sldId="920"/>
            <ac:spMk id="30" creationId="{3DA3DD11-1158-4C0C-A44C-AA3E45ADD318}"/>
          </ac:spMkLst>
        </pc:spChg>
        <pc:spChg chg="add mod">
          <ac:chgData name="dgreipl" userId="d97562fd-b189-437e-b91d-de7b81e9769e" providerId="ADAL" clId="{1608F0D3-D4AE-4D9B-B4D7-003F08F7A21C}" dt="2019-10-27T09:39:01.589" v="44" actId="20577"/>
          <ac:spMkLst>
            <pc:docMk/>
            <pc:sldMk cId="1967228732" sldId="920"/>
            <ac:spMk id="39" creationId="{78644B82-056E-468F-B3A3-3021156D8A8A}"/>
          </ac:spMkLst>
        </pc:spChg>
        <pc:spChg chg="add mod">
          <ac:chgData name="dgreipl" userId="d97562fd-b189-437e-b91d-de7b81e9769e" providerId="ADAL" clId="{1608F0D3-D4AE-4D9B-B4D7-003F08F7A21C}" dt="2019-10-27T09:42:35.304" v="236" actId="1076"/>
          <ac:spMkLst>
            <pc:docMk/>
            <pc:sldMk cId="1967228732" sldId="920"/>
            <ac:spMk id="47" creationId="{3BB6450C-6CD9-4862-99EE-CADEF9AE0300}"/>
          </ac:spMkLst>
        </pc:spChg>
        <pc:spChg chg="del mod">
          <ac:chgData name="dgreipl" userId="d97562fd-b189-437e-b91d-de7b81e9769e" providerId="ADAL" clId="{1608F0D3-D4AE-4D9B-B4D7-003F08F7A21C}" dt="2019-10-27T09:42:27.226" v="234" actId="478"/>
          <ac:spMkLst>
            <pc:docMk/>
            <pc:sldMk cId="1967228732" sldId="920"/>
            <ac:spMk id="54" creationId="{8DF70A59-E775-4EDE-8975-246F8C3CE41A}"/>
          </ac:spMkLst>
        </pc:spChg>
        <pc:spChg chg="del">
          <ac:chgData name="dgreipl" userId="d97562fd-b189-437e-b91d-de7b81e9769e" providerId="ADAL" clId="{1608F0D3-D4AE-4D9B-B4D7-003F08F7A21C}" dt="2019-10-27T09:37:41.909" v="15" actId="478"/>
          <ac:spMkLst>
            <pc:docMk/>
            <pc:sldMk cId="1967228732" sldId="920"/>
            <ac:spMk id="65" creationId="{9EDFCCC9-E53E-4304-B36E-57267784C204}"/>
          </ac:spMkLst>
        </pc:spChg>
        <pc:spChg chg="del">
          <ac:chgData name="dgreipl" userId="d97562fd-b189-437e-b91d-de7b81e9769e" providerId="ADAL" clId="{1608F0D3-D4AE-4D9B-B4D7-003F08F7A21C}" dt="2019-10-27T09:37:39.957" v="14" actId="478"/>
          <ac:spMkLst>
            <pc:docMk/>
            <pc:sldMk cId="1967228732" sldId="920"/>
            <ac:spMk id="66" creationId="{AB489FD6-9E0B-4F06-A07A-0CF38420AEDC}"/>
          </ac:spMkLst>
        </pc:spChg>
        <pc:spChg chg="del">
          <ac:chgData name="dgreipl" userId="d97562fd-b189-437e-b91d-de7b81e9769e" providerId="ADAL" clId="{1608F0D3-D4AE-4D9B-B4D7-003F08F7A21C}" dt="2019-10-27T09:37:21.540" v="12" actId="478"/>
          <ac:spMkLst>
            <pc:docMk/>
            <pc:sldMk cId="1967228732" sldId="920"/>
            <ac:spMk id="67" creationId="{7A428521-90F6-49E4-B6A0-AF0DB57E3A5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0" creationId="{E5F710D5-1B2E-41D1-94CC-AB9941802E3A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1" creationId="{508F08A9-272F-4020-8D24-ADC37006816D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2" creationId="{0DD6E607-03D4-42AA-AEDF-A26F4CB75FC9}"/>
          </ac:spMkLst>
        </pc:spChg>
        <pc:spChg chg="del">
          <ac:chgData name="dgreipl" userId="d97562fd-b189-437e-b91d-de7b81e9769e" providerId="ADAL" clId="{1608F0D3-D4AE-4D9B-B4D7-003F08F7A21C}" dt="2019-10-27T09:37:18.149" v="11" actId="478"/>
          <ac:spMkLst>
            <pc:docMk/>
            <pc:sldMk cId="1967228732" sldId="920"/>
            <ac:spMk id="73" creationId="{D2CAF388-E30C-4B37-BF24-4086FF3CEF47}"/>
          </ac:spMkLst>
        </pc:spChg>
        <pc:cxnChg chg="mod">
          <ac:chgData name="dgreipl" userId="d97562fd-b189-437e-b91d-de7b81e9769e" providerId="ADAL" clId="{1608F0D3-D4AE-4D9B-B4D7-003F08F7A21C}" dt="2019-10-27T09:42:20.565" v="233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mod">
          <ac:chgData name="dgreipl" userId="d97562fd-b189-437e-b91d-de7b81e9769e" providerId="ADAL" clId="{1608F0D3-D4AE-4D9B-B4D7-003F08F7A21C}" dt="2019-10-27T09:42:13.148" v="230" actId="14100"/>
          <ac:cxnSpMkLst>
            <pc:docMk/>
            <pc:sldMk cId="1967228732" sldId="920"/>
            <ac:cxnSpMk id="7" creationId="{5F72CF1C-4EEE-4325-BE9B-F09170F2C70E}"/>
          </ac:cxnSpMkLst>
        </pc:cxnChg>
        <pc:cxnChg chg="add 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9" creationId="{80A3BBEB-C6EB-49F1-ABDE-31B271396FB1}"/>
          </ac:cxnSpMkLst>
        </pc:cxnChg>
        <pc:cxnChg chg="add mod">
          <ac:chgData name="dgreipl" userId="d97562fd-b189-437e-b91d-de7b81e9769e" providerId="ADAL" clId="{1608F0D3-D4AE-4D9B-B4D7-003F08F7A21C}" dt="2019-10-27T09:42:07.220" v="228" actId="11529"/>
          <ac:cxnSpMkLst>
            <pc:docMk/>
            <pc:sldMk cId="1967228732" sldId="920"/>
            <ac:cxnSpMk id="16" creationId="{1E919B19-6B60-478F-8FA7-1518C5D6AD92}"/>
          </ac:cxnSpMkLst>
        </pc:cxnChg>
        <pc:cxnChg chg="del mod">
          <ac:chgData name="dgreipl" userId="d97562fd-b189-437e-b91d-de7b81e9769e" providerId="ADAL" clId="{1608F0D3-D4AE-4D9B-B4D7-003F08F7A21C}" dt="2019-10-27T09:37:07.908" v="9" actId="478"/>
          <ac:cxnSpMkLst>
            <pc:docMk/>
            <pc:sldMk cId="1967228732" sldId="920"/>
            <ac:cxnSpMk id="41" creationId="{594F2A0E-4F37-4434-BD5E-BCE29C6C9489}"/>
          </ac:cxnSpMkLst>
        </pc:cxnChg>
        <pc:cxnChg chg="del mod">
          <ac:chgData name="dgreipl" userId="d97562fd-b189-437e-b91d-de7b81e9769e" providerId="ADAL" clId="{1608F0D3-D4AE-4D9B-B4D7-003F08F7A21C}" dt="2019-10-27T09:37:12.052" v="10" actId="478"/>
          <ac:cxnSpMkLst>
            <pc:docMk/>
            <pc:sldMk cId="1967228732" sldId="920"/>
            <ac:cxnSpMk id="50" creationId="{2FEA49B6-B8B5-4302-B680-D8D23188450A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56" creationId="{40E9B7B7-6E0A-4102-87D8-40E906DDE99B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58" creationId="{B2283D53-2B46-47DC-BDDC-3EF9A2E5E4BD}"/>
          </ac:cxnSpMkLst>
        </pc:cxnChg>
        <pc:cxnChg chg="mod">
          <ac:chgData name="dgreipl" userId="d97562fd-b189-437e-b91d-de7b81e9769e" providerId="ADAL" clId="{1608F0D3-D4AE-4D9B-B4D7-003F08F7A21C}" dt="2019-10-27T09:42:27.226" v="234" actId="478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del">
        <pc:chgData name="dgreipl" userId="d97562fd-b189-437e-b91d-de7b81e9769e" providerId="ADAL" clId="{1608F0D3-D4AE-4D9B-B4D7-003F08F7A21C}" dt="2019-10-27T09:36:51.519" v="7" actId="2696"/>
        <pc:sldMkLst>
          <pc:docMk/>
          <pc:sldMk cId="3601272471" sldId="924"/>
        </pc:sldMkLst>
      </pc:sldChg>
      <pc:sldChg chg="addSp modSp add">
        <pc:chgData name="dgreipl" userId="d97562fd-b189-437e-b91d-de7b81e9769e" providerId="ADAL" clId="{1608F0D3-D4AE-4D9B-B4D7-003F08F7A21C}" dt="2019-10-27T09:51:18.196" v="887" actId="20577"/>
        <pc:sldMkLst>
          <pc:docMk/>
          <pc:sldMk cId="3248160063" sldId="926"/>
        </pc:sldMkLst>
        <pc:spChg chg="mod">
          <ac:chgData name="dgreipl" userId="d97562fd-b189-437e-b91d-de7b81e9769e" providerId="ADAL" clId="{1608F0D3-D4AE-4D9B-B4D7-003F08F7A21C}" dt="2019-10-27T09:51:18.196" v="887" actId="20577"/>
          <ac:spMkLst>
            <pc:docMk/>
            <pc:sldMk cId="3248160063" sldId="926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0:57.271" v="863" actId="20577"/>
          <ac:spMkLst>
            <pc:docMk/>
            <pc:sldMk cId="3248160063" sldId="926"/>
            <ac:spMk id="5" creationId="{89E0ABA4-A7F7-494A-B52C-797095687F2D}"/>
          </ac:spMkLst>
        </pc:spChg>
        <pc:picChg chg="add mod">
          <ac:chgData name="dgreipl" userId="d97562fd-b189-437e-b91d-de7b81e9769e" providerId="ADAL" clId="{1608F0D3-D4AE-4D9B-B4D7-003F08F7A21C}" dt="2019-10-27T09:50:40.964" v="855" actId="1076"/>
          <ac:picMkLst>
            <pc:docMk/>
            <pc:sldMk cId="3248160063" sldId="926"/>
            <ac:picMk id="6" creationId="{4C51FF19-3AC5-4B6D-83E8-F5CD8084AB19}"/>
          </ac:picMkLst>
        </pc:picChg>
      </pc:sldChg>
      <pc:sldChg chg="addSp delSp modSp add">
        <pc:chgData name="dgreipl" userId="d97562fd-b189-437e-b91d-de7b81e9769e" providerId="ADAL" clId="{1608F0D3-D4AE-4D9B-B4D7-003F08F7A21C}" dt="2019-10-27T09:55:14.168" v="1124" actId="11529"/>
        <pc:sldMkLst>
          <pc:docMk/>
          <pc:sldMk cId="3196105633" sldId="927"/>
        </pc:sldMkLst>
        <pc:spChg chg="mod">
          <ac:chgData name="dgreipl" userId="d97562fd-b189-437e-b91d-de7b81e9769e" providerId="ADAL" clId="{1608F0D3-D4AE-4D9B-B4D7-003F08F7A21C}" dt="2019-10-27T09:51:35.717" v="920" actId="20577"/>
          <ac:spMkLst>
            <pc:docMk/>
            <pc:sldMk cId="3196105633" sldId="927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3:17.152" v="1088" actId="14100"/>
          <ac:spMkLst>
            <pc:docMk/>
            <pc:sldMk cId="3196105633" sldId="927"/>
            <ac:spMk id="5" creationId="{89E0ABA4-A7F7-494A-B52C-797095687F2D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7" creationId="{6197FE8F-47CC-47CF-8225-DCD0B1B44480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8" creationId="{9C24FDC4-4F7F-4EA3-91EF-E59AB6C22F27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9" creationId="{1F79477B-0C02-4899-B419-26C827F79B12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0" creationId="{A42F3B5F-6E97-41AA-9007-0EBFF5876A5F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1" creationId="{28D0C60E-D739-46C2-B75D-7C7108257243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19" creationId="{485F33FE-AC90-469B-924C-E6B27280DF6D}"/>
          </ac:spMkLst>
        </pc:spChg>
        <pc:spChg chg="add mod">
          <ac:chgData name="dgreipl" userId="d97562fd-b189-437e-b91d-de7b81e9769e" providerId="ADAL" clId="{1608F0D3-D4AE-4D9B-B4D7-003F08F7A21C}" dt="2019-10-27T09:52:51.168" v="1081" actId="14100"/>
          <ac:spMkLst>
            <pc:docMk/>
            <pc:sldMk cId="3196105633" sldId="927"/>
            <ac:spMk id="20" creationId="{8FE3957F-90A8-4FAC-B762-40A66B3510D6}"/>
          </ac:spMkLst>
        </pc:spChg>
        <pc:spChg chg="add mod">
          <ac:chgData name="dgreipl" userId="d97562fd-b189-437e-b91d-de7b81e9769e" providerId="ADAL" clId="{1608F0D3-D4AE-4D9B-B4D7-003F08F7A21C}" dt="2019-10-27T09:53:20.841" v="1089" actId="14100"/>
          <ac:spMkLst>
            <pc:docMk/>
            <pc:sldMk cId="3196105633" sldId="927"/>
            <ac:spMk id="21" creationId="{7A108EB7-26D3-47DB-BB4A-8E5FACB6AA00}"/>
          </ac:spMkLst>
        </pc:spChg>
        <pc:spChg chg="add mod">
          <ac:chgData name="dgreipl" userId="d97562fd-b189-437e-b91d-de7b81e9769e" providerId="ADAL" clId="{1608F0D3-D4AE-4D9B-B4D7-003F08F7A21C}" dt="2019-10-27T09:52:46.194" v="1079" actId="1076"/>
          <ac:spMkLst>
            <pc:docMk/>
            <pc:sldMk cId="3196105633" sldId="927"/>
            <ac:spMk id="22" creationId="{4EAA4785-D536-4A6B-B1BE-211B8019E763}"/>
          </ac:spMkLst>
        </pc:spChg>
        <pc:spChg chg="add mod">
          <ac:chgData name="dgreipl" userId="d97562fd-b189-437e-b91d-de7b81e9769e" providerId="ADAL" clId="{1608F0D3-D4AE-4D9B-B4D7-003F08F7A21C}" dt="2019-10-27T09:52:59.952" v="1084" actId="1076"/>
          <ac:spMkLst>
            <pc:docMk/>
            <pc:sldMk cId="3196105633" sldId="927"/>
            <ac:spMk id="25" creationId="{AD401DA2-3E19-4697-A08F-A60B8A549D8C}"/>
          </ac:spMkLst>
        </pc:spChg>
        <pc:spChg chg="add mod">
          <ac:chgData name="dgreipl" userId="d97562fd-b189-437e-b91d-de7b81e9769e" providerId="ADAL" clId="{1608F0D3-D4AE-4D9B-B4D7-003F08F7A21C}" dt="2019-10-27T09:53:26.276" v="1092" actId="20577"/>
          <ac:spMkLst>
            <pc:docMk/>
            <pc:sldMk cId="3196105633" sldId="927"/>
            <ac:spMk id="26" creationId="{CEEFED80-A275-4F95-B175-DF0A8DC724FD}"/>
          </ac:spMkLst>
        </pc:spChg>
        <pc:spChg chg="add mod">
          <ac:chgData name="dgreipl" userId="d97562fd-b189-437e-b91d-de7b81e9769e" providerId="ADAL" clId="{1608F0D3-D4AE-4D9B-B4D7-003F08F7A21C}" dt="2019-10-27T09:53:58.769" v="1106" actId="1076"/>
          <ac:spMkLst>
            <pc:docMk/>
            <pc:sldMk cId="3196105633" sldId="927"/>
            <ac:spMk id="28" creationId="{C26FB65A-63AD-4A8C-AE9A-FC6202BFEF4B}"/>
          </ac:spMkLst>
        </pc:spChg>
        <pc:spChg chg="add mod">
          <ac:chgData name="dgreipl" userId="d97562fd-b189-437e-b91d-de7b81e9769e" providerId="ADAL" clId="{1608F0D3-D4AE-4D9B-B4D7-003F08F7A21C}" dt="2019-10-27T09:53:12.848" v="1087" actId="14100"/>
          <ac:spMkLst>
            <pc:docMk/>
            <pc:sldMk cId="3196105633" sldId="927"/>
            <ac:spMk id="30" creationId="{135C66DA-DEF1-49C1-BA01-6D33D5ED15DA}"/>
          </ac:spMkLst>
        </pc:spChg>
        <pc:spChg chg="add mod">
          <ac:chgData name="dgreipl" userId="d97562fd-b189-437e-b91d-de7b81e9769e" providerId="ADAL" clId="{1608F0D3-D4AE-4D9B-B4D7-003F08F7A21C}" dt="2019-10-27T09:54:30.536" v="1118" actId="1076"/>
          <ac:spMkLst>
            <pc:docMk/>
            <pc:sldMk cId="3196105633" sldId="927"/>
            <ac:spMk id="31" creationId="{404C4C28-47FD-42FD-92DE-2A07FC8D7E4B}"/>
          </ac:spMkLst>
        </pc:spChg>
        <pc:spChg chg="add mod">
          <ac:chgData name="dgreipl" userId="d97562fd-b189-437e-b91d-de7b81e9769e" providerId="ADAL" clId="{1608F0D3-D4AE-4D9B-B4D7-003F08F7A21C}" dt="2019-10-27T09:53:33.205" v="1096" actId="20577"/>
          <ac:spMkLst>
            <pc:docMk/>
            <pc:sldMk cId="3196105633" sldId="927"/>
            <ac:spMk id="33" creationId="{31781A20-E87A-4769-ABF5-C60C0F2C5EF9}"/>
          </ac:spMkLst>
        </pc:spChg>
        <pc:spChg chg="add mod">
          <ac:chgData name="dgreipl" userId="d97562fd-b189-437e-b91d-de7b81e9769e" providerId="ADAL" clId="{1608F0D3-D4AE-4D9B-B4D7-003F08F7A21C}" dt="2019-10-27T09:53:52.272" v="1102" actId="1076"/>
          <ac:spMkLst>
            <pc:docMk/>
            <pc:sldMk cId="3196105633" sldId="927"/>
            <ac:spMk id="34" creationId="{F1AB6459-D9CD-4C73-975C-DB0A12FE3DA7}"/>
          </ac:spMkLst>
        </pc:spChg>
        <pc:picChg chg="del">
          <ac:chgData name="dgreipl" userId="d97562fd-b189-437e-b91d-de7b81e9769e" providerId="ADAL" clId="{1608F0D3-D4AE-4D9B-B4D7-003F08F7A21C}" dt="2019-10-27T09:52:33.268" v="1077" actId="478"/>
          <ac:picMkLst>
            <pc:docMk/>
            <pc:sldMk cId="3196105633" sldId="927"/>
            <ac:picMk id="6" creationId="{4C51FF19-3AC5-4B6D-83E8-F5CD8084AB19}"/>
          </ac:picMkLst>
        </pc:pic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2" creationId="{47173E98-DD16-40A2-8D1C-9DDE7A0300E2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3" creationId="{0A7D2719-2C27-4F01-AF4E-071F4CE0E448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4" creationId="{B60BF2CB-C4F2-4018-AD8A-1A2F2950A39B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15" creationId="{8886306A-824E-4021-B7B9-94BC4278144A}"/>
          </ac:cxnSpMkLst>
        </pc:cxnChg>
        <pc:cxnChg chg="add mod">
          <ac:chgData name="dgreipl" userId="d97562fd-b189-437e-b91d-de7b81e9769e" providerId="ADAL" clId="{1608F0D3-D4AE-4D9B-B4D7-003F08F7A21C}" dt="2019-10-27T09:54:06.879" v="1110" actId="14100"/>
          <ac:cxnSpMkLst>
            <pc:docMk/>
            <pc:sldMk cId="3196105633" sldId="927"/>
            <ac:cxnSpMk id="16" creationId="{3F5029FE-50B8-43E5-BCBF-5654F179D4DD}"/>
          </ac:cxnSpMkLst>
        </pc:cxnChg>
        <pc:cxnChg chg="add mod">
          <ac:chgData name="dgreipl" userId="d97562fd-b189-437e-b91d-de7b81e9769e" providerId="ADAL" clId="{1608F0D3-D4AE-4D9B-B4D7-003F08F7A21C}" dt="2019-10-27T09:53:52.272" v="1102" actId="1076"/>
          <ac:cxnSpMkLst>
            <pc:docMk/>
            <pc:sldMk cId="3196105633" sldId="927"/>
            <ac:cxnSpMk id="17" creationId="{3C691339-AA27-4C8F-B986-757BC77361F9}"/>
          </ac:cxnSpMkLst>
        </pc:cxnChg>
        <pc:cxnChg chg="add mod">
          <ac:chgData name="dgreipl" userId="d97562fd-b189-437e-b91d-de7b81e9769e" providerId="ADAL" clId="{1608F0D3-D4AE-4D9B-B4D7-003F08F7A21C}" dt="2019-10-27T09:54:33.624" v="1120" actId="14100"/>
          <ac:cxnSpMkLst>
            <pc:docMk/>
            <pc:sldMk cId="3196105633" sldId="927"/>
            <ac:cxnSpMk id="18" creationId="{77B041D5-C736-4202-91E1-EFF9043D1F22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23" creationId="{12898EC0-7476-4096-BF76-571119CE2547}"/>
          </ac:cxnSpMkLst>
        </pc:cxnChg>
        <pc:cxnChg chg="add mod">
          <ac:chgData name="dgreipl" userId="d97562fd-b189-437e-b91d-de7b81e9769e" providerId="ADAL" clId="{1608F0D3-D4AE-4D9B-B4D7-003F08F7A21C}" dt="2019-10-27T09:53:55.120" v="1103" actId="14100"/>
          <ac:cxnSpMkLst>
            <pc:docMk/>
            <pc:sldMk cId="3196105633" sldId="927"/>
            <ac:cxnSpMk id="24" creationId="{1621C662-2A9A-456C-8317-5100487B0578}"/>
          </ac:cxnSpMkLst>
        </pc:cxnChg>
        <pc:cxnChg chg="add mod">
          <ac:chgData name="dgreipl" userId="d97562fd-b189-437e-b91d-de7b81e9769e" providerId="ADAL" clId="{1608F0D3-D4AE-4D9B-B4D7-003F08F7A21C}" dt="2019-10-27T09:52:46.194" v="1079" actId="1076"/>
          <ac:cxnSpMkLst>
            <pc:docMk/>
            <pc:sldMk cId="3196105633" sldId="927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0-27T09:53:12.848" v="1087" actId="14100"/>
          <ac:cxnSpMkLst>
            <pc:docMk/>
            <pc:sldMk cId="3196105633" sldId="927"/>
            <ac:cxnSpMk id="29" creationId="{6E04359D-4867-4571-A051-19E7AB5E9C38}"/>
          </ac:cxnSpMkLst>
        </pc:cxnChg>
        <pc:cxnChg chg="add mod">
          <ac:chgData name="dgreipl" userId="d97562fd-b189-437e-b91d-de7b81e9769e" providerId="ADAL" clId="{1608F0D3-D4AE-4D9B-B4D7-003F08F7A21C}" dt="2019-10-27T09:55:06.120" v="1122" actId="14100"/>
          <ac:cxnSpMkLst>
            <pc:docMk/>
            <pc:sldMk cId="3196105633" sldId="927"/>
            <ac:cxnSpMk id="43" creationId="{38BCA10C-EF23-42F2-9A24-7F15ABBB9F34}"/>
          </ac:cxnSpMkLst>
        </pc:cxnChg>
        <pc:cxnChg chg="add mod">
          <ac:chgData name="dgreipl" userId="d97562fd-b189-437e-b91d-de7b81e9769e" providerId="ADAL" clId="{1608F0D3-D4AE-4D9B-B4D7-003F08F7A21C}" dt="2019-10-27T09:54:30.536" v="1118" actId="1076"/>
          <ac:cxnSpMkLst>
            <pc:docMk/>
            <pc:sldMk cId="3196105633" sldId="927"/>
            <ac:cxnSpMk id="48" creationId="{B7C43F73-FEE4-46A2-BAC2-BDC483AC950C}"/>
          </ac:cxnSpMkLst>
        </pc:cxnChg>
        <pc:cxnChg chg="add del mod">
          <ac:chgData name="dgreipl" userId="d97562fd-b189-437e-b91d-de7b81e9769e" providerId="ADAL" clId="{1608F0D3-D4AE-4D9B-B4D7-003F08F7A21C}" dt="2019-10-27T09:55:08.647" v="1123" actId="478"/>
          <ac:cxnSpMkLst>
            <pc:docMk/>
            <pc:sldMk cId="3196105633" sldId="927"/>
            <ac:cxnSpMk id="55" creationId="{0038EA83-005F-4DF8-8FFA-637873C1DDD4}"/>
          </ac:cxnSpMkLst>
        </pc:cxnChg>
        <pc:cxnChg chg="add mod">
          <ac:chgData name="dgreipl" userId="d97562fd-b189-437e-b91d-de7b81e9769e" providerId="ADAL" clId="{1608F0D3-D4AE-4D9B-B4D7-003F08F7A21C}" dt="2019-10-27T09:55:14.168" v="1124" actId="11529"/>
          <ac:cxnSpMkLst>
            <pc:docMk/>
            <pc:sldMk cId="3196105633" sldId="927"/>
            <ac:cxnSpMk id="58" creationId="{464A69AD-BBDF-4031-B3C3-31080006A08B}"/>
          </ac:cxnSpMkLst>
        </pc:cxnChg>
      </pc:sldChg>
      <pc:sldChg chg="addSp delSp modSp add">
        <pc:chgData name="dgreipl" userId="d97562fd-b189-437e-b91d-de7b81e9769e" providerId="ADAL" clId="{1608F0D3-D4AE-4D9B-B4D7-003F08F7A21C}" dt="2019-10-27T09:59:16.388" v="1299" actId="14100"/>
        <pc:sldMkLst>
          <pc:docMk/>
          <pc:sldMk cId="647766138" sldId="928"/>
        </pc:sldMkLst>
        <pc:spChg chg="mod">
          <ac:chgData name="dgreipl" userId="d97562fd-b189-437e-b91d-de7b81e9769e" providerId="ADAL" clId="{1608F0D3-D4AE-4D9B-B4D7-003F08F7A21C}" dt="2019-10-27T09:55:46.282" v="1137" actId="20577"/>
          <ac:spMkLst>
            <pc:docMk/>
            <pc:sldMk cId="647766138" sldId="928"/>
            <ac:spMk id="2" creationId="{F3B7E53A-5587-4B88-A93C-AF4C52096D6E}"/>
          </ac:spMkLst>
        </pc:spChg>
        <pc:spChg chg="mod">
          <ac:chgData name="dgreipl" userId="d97562fd-b189-437e-b91d-de7b81e9769e" providerId="ADAL" clId="{1608F0D3-D4AE-4D9B-B4D7-003F08F7A21C}" dt="2019-10-27T09:56:57.235" v="1274" actId="27636"/>
          <ac:spMkLst>
            <pc:docMk/>
            <pc:sldMk cId="647766138" sldId="928"/>
            <ac:spMk id="5" creationId="{89E0ABA4-A7F7-494A-B52C-797095687F2D}"/>
          </ac:spMkLst>
        </pc:spChg>
        <pc:spChg chg="del">
          <ac:chgData name="dgreipl" userId="d97562fd-b189-437e-b91d-de7b81e9769e" providerId="ADAL" clId="{1608F0D3-D4AE-4D9B-B4D7-003F08F7A21C}" dt="2019-10-27T09:57:00.376" v="1275" actId="478"/>
          <ac:spMkLst>
            <pc:docMk/>
            <pc:sldMk cId="647766138" sldId="928"/>
            <ac:spMk id="19" creationId="{485F33FE-AC90-469B-924C-E6B27280DF6D}"/>
          </ac:spMkLst>
        </pc:spChg>
        <pc:cxnChg chg="mod">
          <ac:chgData name="dgreipl" userId="d97562fd-b189-437e-b91d-de7b81e9769e" providerId="ADAL" clId="{1608F0D3-D4AE-4D9B-B4D7-003F08F7A21C}" dt="2019-10-27T09:58:46.258" v="1296" actId="14100"/>
          <ac:cxnSpMkLst>
            <pc:docMk/>
            <pc:sldMk cId="647766138" sldId="928"/>
            <ac:cxnSpMk id="13" creationId="{0A7D2719-2C27-4F01-AF4E-071F4CE0E448}"/>
          </ac:cxnSpMkLst>
        </pc:cxnChg>
        <pc:cxnChg chg="mod">
          <ac:chgData name="dgreipl" userId="d97562fd-b189-437e-b91d-de7b81e9769e" providerId="ADAL" clId="{1608F0D3-D4AE-4D9B-B4D7-003F08F7A21C}" dt="2019-10-27T09:59:16.388" v="1299" actId="14100"/>
          <ac:cxnSpMkLst>
            <pc:docMk/>
            <pc:sldMk cId="647766138" sldId="928"/>
            <ac:cxnSpMk id="14" creationId="{B60BF2CB-C4F2-4018-AD8A-1A2F2950A39B}"/>
          </ac:cxnSpMkLst>
        </pc:cxnChg>
        <pc:cxnChg chg="mod">
          <ac:chgData name="dgreipl" userId="d97562fd-b189-437e-b91d-de7b81e9769e" providerId="ADAL" clId="{1608F0D3-D4AE-4D9B-B4D7-003F08F7A21C}" dt="2019-10-27T09:58:34.332" v="1291" actId="14100"/>
          <ac:cxnSpMkLst>
            <pc:docMk/>
            <pc:sldMk cId="647766138" sldId="928"/>
            <ac:cxnSpMk id="23" creationId="{12898EC0-7476-4096-BF76-571119CE2547}"/>
          </ac:cxnSpMkLst>
        </pc:cxnChg>
        <pc:cxnChg chg="mod">
          <ac:chgData name="dgreipl" userId="d97562fd-b189-437e-b91d-de7b81e9769e" providerId="ADAL" clId="{1608F0D3-D4AE-4D9B-B4D7-003F08F7A21C}" dt="2019-10-27T09:58:42.555" v="1295" actId="14100"/>
          <ac:cxnSpMkLst>
            <pc:docMk/>
            <pc:sldMk cId="647766138" sldId="928"/>
            <ac:cxnSpMk id="27" creationId="{DB1D8EE7-655D-499C-AD8B-F8A7610C61EB}"/>
          </ac:cxnSpMkLst>
        </pc:cxnChg>
        <pc:cxnChg chg="add mod">
          <ac:chgData name="dgreipl" userId="d97562fd-b189-437e-b91d-de7b81e9769e" providerId="ADAL" clId="{1608F0D3-D4AE-4D9B-B4D7-003F08F7A21C}" dt="2019-10-27T09:58:01.460" v="1284" actId="108"/>
          <ac:cxnSpMkLst>
            <pc:docMk/>
            <pc:sldMk cId="647766138" sldId="928"/>
            <ac:cxnSpMk id="32" creationId="{F54F2AC9-F4DF-4FC2-81F9-07E879BC61FC}"/>
          </ac:cxnSpMkLst>
        </pc:cxnChg>
        <pc:cxnChg chg="add mod">
          <ac:chgData name="dgreipl" userId="d97562fd-b189-437e-b91d-de7b81e9769e" providerId="ADAL" clId="{1608F0D3-D4AE-4D9B-B4D7-003F08F7A21C}" dt="2019-10-27T09:58:12.811" v="1286" actId="11529"/>
          <ac:cxnSpMkLst>
            <pc:docMk/>
            <pc:sldMk cId="647766138" sldId="928"/>
            <ac:cxnSpMk id="37" creationId="{7E5C3CF4-C0F8-4DAC-AE81-0148094C039E}"/>
          </ac:cxnSpMkLst>
        </pc:cxnChg>
        <pc:cxnChg chg="add mod">
          <ac:chgData name="dgreipl" userId="d97562fd-b189-437e-b91d-de7b81e9769e" providerId="ADAL" clId="{1608F0D3-D4AE-4D9B-B4D7-003F08F7A21C}" dt="2019-10-27T09:58:30.628" v="1289" actId="14100"/>
          <ac:cxnSpMkLst>
            <pc:docMk/>
            <pc:sldMk cId="647766138" sldId="928"/>
            <ac:cxnSpMk id="38" creationId="{35001410-7702-4AF6-91C4-C208999CAACD}"/>
          </ac:cxnSpMkLst>
        </pc:cxnChg>
        <pc:cxnChg chg="add mod">
          <ac:chgData name="dgreipl" userId="d97562fd-b189-437e-b91d-de7b81e9769e" providerId="ADAL" clId="{1608F0D3-D4AE-4D9B-B4D7-003F08F7A21C}" dt="2019-10-27T09:59:09.444" v="1298" actId="14100"/>
          <ac:cxnSpMkLst>
            <pc:docMk/>
            <pc:sldMk cId="647766138" sldId="928"/>
            <ac:cxnSpMk id="51" creationId="{A5226B3D-3BA6-436F-A10A-5DCBBCF70B9F}"/>
          </ac:cxnSpMkLst>
        </pc:cxn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  <pc:sldChg chg="addSp delSp">
        <pc:chgData name="dgreipl" userId="d97562fd-b189-437e-b91d-de7b81e9769e" providerId="ADAL" clId="{7A89D48C-2869-F140-9B45-FB6BDBF182FB}" dt="2019-06-30T15:35:40.417" v="6"/>
        <pc:sldMkLst>
          <pc:docMk/>
          <pc:sldMk cId="1048653640" sldId="917"/>
        </pc:sldMkLst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2" creationId="{E7225074-7F53-784B-8CBE-AF82AE9FC88F}"/>
          </ac:inkMkLst>
        </pc:inkChg>
        <pc:inkChg chg="add del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3" creationId="{64AEEA40-4105-4F48-83D4-D7FBFD9C23B4}"/>
          </ac:inkMkLst>
        </pc:inkChg>
        <pc:inkChg chg="add reco">
          <ac:chgData name="dgreipl" userId="d97562fd-b189-437e-b91d-de7b81e9769e" providerId="ADAL" clId="{7A89D48C-2869-F140-9B45-FB6BDBF182FB}" dt="2019-06-30T15:35:33.494" v="3"/>
          <ac:inkMkLst>
            <pc:docMk/>
            <pc:sldMk cId="1048653640" sldId="917"/>
            <ac:inkMk id="5" creationId="{28EFE5C5-D949-2148-B11C-EE5C01BC59B0}"/>
          </ac:inkMkLst>
        </pc:inkChg>
        <pc:inkChg chg="add">
          <ac:chgData name="dgreipl" userId="d97562fd-b189-437e-b91d-de7b81e9769e" providerId="ADAL" clId="{7A89D48C-2869-F140-9B45-FB6BDBF182FB}" dt="2019-06-30T15:35:39.201" v="4"/>
          <ac:inkMkLst>
            <pc:docMk/>
            <pc:sldMk cId="1048653640" sldId="917"/>
            <ac:inkMk id="8" creationId="{1BA8E697-6461-B945-9B3F-98EBEF8AB8FE}"/>
          </ac:inkMkLst>
        </pc:inkChg>
        <pc:inkChg chg="add">
          <ac:chgData name="dgreipl" userId="d97562fd-b189-437e-b91d-de7b81e9769e" providerId="ADAL" clId="{7A89D48C-2869-F140-9B45-FB6BDBF182FB}" dt="2019-06-30T15:35:40.417" v="6"/>
          <ac:inkMkLst>
            <pc:docMk/>
            <pc:sldMk cId="1048653640" sldId="917"/>
            <ac:inkMk id="9" creationId="{1DA59D26-720C-9A4D-BF0B-81B8454A7E42}"/>
          </ac:inkMkLst>
        </pc:ink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">
        <pc:chgData name=" " userId="d97562fd-b189-437e-b91d-de7b81e9769e" providerId="ADAL" clId="{2AE58045-A45C-4856-AB6F-058CEC809BD5}" dt="2019-06-30T15:06:17.167" v="1246" actId="20577"/>
        <pc:sldMkLst>
          <pc:docMk/>
          <pc:sldMk cId="1048653640" sldId="917"/>
        </pc:sldMkLst>
        <pc:spChg chg="del">
          <ac:chgData name=" " userId="d97562fd-b189-437e-b91d-de7b81e9769e" providerId="ADAL" clId="{2AE58045-A45C-4856-AB6F-058CEC809BD5}" dt="2019-06-30T14:16:21.159" v="12" actId="478"/>
          <ac:spMkLst>
            <pc:docMk/>
            <pc:sldMk cId="1048653640" sldId="917"/>
            <ac:spMk id="3" creationId="{6ABC2818-3ED8-4EA8-9C75-4764D433E9F6}"/>
          </ac:spMkLst>
        </pc:spChg>
        <pc:spChg chg="mod">
          <ac:chgData name=" " userId="d97562fd-b189-437e-b91d-de7b81e9769e" providerId="ADAL" clId="{2AE58045-A45C-4856-AB6F-058CEC809BD5}" dt="2019-06-30T15:05:29.323" v="1211" actId="20577"/>
          <ac:spMkLst>
            <pc:docMk/>
            <pc:sldMk cId="1048653640" sldId="917"/>
            <ac:spMk id="4" creationId="{5B4BEF00-943B-4FFD-B991-1A26B18A92A5}"/>
          </ac:spMkLst>
        </pc:spChg>
        <pc:spChg chg="add del mod">
          <ac:chgData name=" " userId="d97562fd-b189-437e-b91d-de7b81e9769e" providerId="ADAL" clId="{2AE58045-A45C-4856-AB6F-058CEC809BD5}" dt="2019-06-30T14:16:24.452" v="13" actId="478"/>
          <ac:spMkLst>
            <pc:docMk/>
            <pc:sldMk cId="1048653640" sldId="917"/>
            <ac:spMk id="5" creationId="{2A761444-C373-445B-935C-222740B6BCDF}"/>
          </ac:spMkLst>
        </pc:spChg>
        <pc:spChg chg="del">
          <ac:chgData name=" " userId="d97562fd-b189-437e-b91d-de7b81e9769e" providerId="ADAL" clId="{2AE58045-A45C-4856-AB6F-058CEC809BD5}" dt="2019-06-30T14:16:28.243" v="14" actId="478"/>
          <ac:spMkLst>
            <pc:docMk/>
            <pc:sldMk cId="1048653640" sldId="917"/>
            <ac:spMk id="6" creationId="{CB38EDA6-D362-42B5-B772-687B1D5920D9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7" creationId="{85FF1EC7-D12F-43D9-B5B2-A842894C1994}"/>
          </ac:spMkLst>
        </pc:spChg>
        <pc:spChg chg="add del mod">
          <ac:chgData name=" " userId="d97562fd-b189-437e-b91d-de7b81e9769e" providerId="ADAL" clId="{2AE58045-A45C-4856-AB6F-058CEC809BD5}" dt="2019-06-30T14:18:03.229" v="67" actId="478"/>
          <ac:spMkLst>
            <pc:docMk/>
            <pc:sldMk cId="1048653640" sldId="917"/>
            <ac:spMk id="8" creationId="{AE467D07-6859-409C-AAED-72DFCF587466}"/>
          </ac:spMkLst>
        </pc:spChg>
        <pc:spChg chg="add del mod">
          <ac:chgData name=" " userId="d97562fd-b189-437e-b91d-de7b81e9769e" providerId="ADAL" clId="{2AE58045-A45C-4856-AB6F-058CEC809BD5}" dt="2019-06-30T14:18:06.101" v="68" actId="478"/>
          <ac:spMkLst>
            <pc:docMk/>
            <pc:sldMk cId="1048653640" sldId="917"/>
            <ac:spMk id="9" creationId="{590A741F-3F25-4B1D-861A-4D9E35E994CA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10" creationId="{5FD6FCE3-89A3-491D-B4AF-6877E3EE7029}"/>
          </ac:spMkLst>
        </pc:spChg>
        <pc:spChg chg="add mod">
          <ac:chgData name=" " userId="d97562fd-b189-437e-b91d-de7b81e9769e" providerId="ADAL" clId="{2AE58045-A45C-4856-AB6F-058CEC809BD5}" dt="2019-06-30T15:05:45.992" v="1221" actId="20577"/>
          <ac:spMkLst>
            <pc:docMk/>
            <pc:sldMk cId="1048653640" sldId="917"/>
            <ac:spMk id="11" creationId="{5256F428-8569-405E-B87E-1F5190C33D8A}"/>
          </ac:spMkLst>
        </pc:spChg>
        <pc:spChg chg="add mod">
          <ac:chgData name=" " userId="d97562fd-b189-437e-b91d-de7b81e9769e" providerId="ADAL" clId="{2AE58045-A45C-4856-AB6F-058CEC809BD5}" dt="2019-06-30T14:58:39.340" v="1029" actId="692"/>
          <ac:spMkLst>
            <pc:docMk/>
            <pc:sldMk cId="1048653640" sldId="917"/>
            <ac:spMk id="12" creationId="{A3751658-039E-4F78-9F35-EE37B1F63C43}"/>
          </ac:spMkLst>
        </pc:spChg>
        <pc:spChg chg="add del mod">
          <ac:chgData name=" " userId="d97562fd-b189-437e-b91d-de7b81e9769e" providerId="ADAL" clId="{2AE58045-A45C-4856-AB6F-058CEC809BD5}" dt="2019-06-30T14:28:02.452" v="258" actId="478"/>
          <ac:spMkLst>
            <pc:docMk/>
            <pc:sldMk cId="1048653640" sldId="917"/>
            <ac:spMk id="16" creationId="{238D36D5-8915-407E-B5D8-AF859E02CFB8}"/>
          </ac:spMkLst>
        </pc:spChg>
        <pc:spChg chg="add mod">
          <ac:chgData name=" " userId="d97562fd-b189-437e-b91d-de7b81e9769e" providerId="ADAL" clId="{2AE58045-A45C-4856-AB6F-058CEC809BD5}" dt="2019-06-30T15:06:17.167" v="1246" actId="20577"/>
          <ac:spMkLst>
            <pc:docMk/>
            <pc:sldMk cId="1048653640" sldId="917"/>
            <ac:spMk id="29" creationId="{21E76A9F-F781-4D8E-82E8-9A3C2856F3ED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0" creationId="{DA56113C-D7B8-4113-BA95-1A7857BBEE6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1" creationId="{3A4AFB6E-2420-4F31-AAE1-35C6A0EA6AAC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2" creationId="{C5D1B69A-56E3-4CF9-956D-D47CD6F74B14}"/>
          </ac:spMkLst>
        </pc:spChg>
        <pc:spChg chg="add mod">
          <ac:chgData name=" " userId="d97562fd-b189-437e-b91d-de7b81e9769e" providerId="ADAL" clId="{2AE58045-A45C-4856-AB6F-058CEC809BD5}" dt="2019-06-30T15:05:49.620" v="1223" actId="20577"/>
          <ac:spMkLst>
            <pc:docMk/>
            <pc:sldMk cId="1048653640" sldId="917"/>
            <ac:spMk id="33" creationId="{482F9D97-5FCE-4022-9151-5B4C22194C34}"/>
          </ac:spMkLst>
        </pc:spChg>
        <pc:spChg chg="add mod">
          <ac:chgData name=" " userId="d97562fd-b189-437e-b91d-de7b81e9769e" providerId="ADAL" clId="{2AE58045-A45C-4856-AB6F-058CEC809BD5}" dt="2019-06-30T14:39:15.996" v="438" actId="1076"/>
          <ac:spMkLst>
            <pc:docMk/>
            <pc:sldMk cId="1048653640" sldId="917"/>
            <ac:spMk id="36" creationId="{F6EA7B2C-F5CF-427F-853F-76DEB9F11016}"/>
          </ac:spMkLst>
        </pc:spChg>
        <pc:spChg chg="add mod">
          <ac:chgData name=" " userId="d97562fd-b189-437e-b91d-de7b81e9769e" providerId="ADAL" clId="{2AE58045-A45C-4856-AB6F-058CEC809BD5}" dt="2019-06-30T14:39:29.957" v="469" actId="1076"/>
          <ac:spMkLst>
            <pc:docMk/>
            <pc:sldMk cId="1048653640" sldId="917"/>
            <ac:spMk id="42" creationId="{A921318A-FB8C-41DB-A2D8-8C8AD3366024}"/>
          </ac:spMkLst>
        </pc:spChg>
        <pc:spChg chg="add mod">
          <ac:chgData name=" " userId="d97562fd-b189-437e-b91d-de7b81e9769e" providerId="ADAL" clId="{2AE58045-A45C-4856-AB6F-058CEC809BD5}" dt="2019-06-30T14:58:54.490" v="1031" actId="1076"/>
          <ac:spMkLst>
            <pc:docMk/>
            <pc:sldMk cId="1048653640" sldId="917"/>
            <ac:spMk id="43" creationId="{7315AD2D-CB25-43E0-80AA-6BB1F182B47E}"/>
          </ac:spMkLst>
        </pc:spChg>
        <pc:spChg chg="add del mod">
          <ac:chgData name=" " userId="d97562fd-b189-437e-b91d-de7b81e9769e" providerId="ADAL" clId="{2AE58045-A45C-4856-AB6F-058CEC809BD5}" dt="2019-06-30T14:40:30.883" v="506" actId="478"/>
          <ac:spMkLst>
            <pc:docMk/>
            <pc:sldMk cId="1048653640" sldId="917"/>
            <ac:spMk id="44" creationId="{F7DC7171-1E47-413F-BF8C-FC16B00B9BB9}"/>
          </ac:spMkLst>
        </pc:spChg>
        <pc:spChg chg="add mod">
          <ac:chgData name=" " userId="d97562fd-b189-437e-b91d-de7b81e9769e" providerId="ADAL" clId="{2AE58045-A45C-4856-AB6F-058CEC809BD5}" dt="2019-06-30T14:42:04.833" v="544" actId="207"/>
          <ac:spMkLst>
            <pc:docMk/>
            <pc:sldMk cId="1048653640" sldId="917"/>
            <ac:spMk id="45" creationId="{4E8E80C0-445B-42C1-88C2-09B63FD43D81}"/>
          </ac:spMkLst>
        </pc:spChg>
        <pc:spChg chg="add del mod">
          <ac:chgData name=" " userId="d97562fd-b189-437e-b91d-de7b81e9769e" providerId="ADAL" clId="{2AE58045-A45C-4856-AB6F-058CEC809BD5}" dt="2019-06-30T14:41:43.962" v="543" actId="478"/>
          <ac:spMkLst>
            <pc:docMk/>
            <pc:sldMk cId="1048653640" sldId="917"/>
            <ac:spMk id="46" creationId="{7082A716-9B76-4AC3-BB1F-5AAFAB32B364}"/>
          </ac:spMkLst>
        </pc:spChg>
        <pc:spChg chg="add mod">
          <ac:chgData name=" " userId="d97562fd-b189-437e-b91d-de7b81e9769e" providerId="ADAL" clId="{2AE58045-A45C-4856-AB6F-058CEC809BD5}" dt="2019-06-30T15:05:43.371" v="1219" actId="1076"/>
          <ac:spMkLst>
            <pc:docMk/>
            <pc:sldMk cId="1048653640" sldId="917"/>
            <ac:spMk id="47" creationId="{1FEC9179-D9E1-4B06-8DBC-6CB5E2C096E3}"/>
          </ac:spMkLst>
        </pc:spChg>
        <pc:cxnChg chg="add del mod">
          <ac:chgData name=" " userId="d97562fd-b189-437e-b91d-de7b81e9769e" providerId="ADAL" clId="{2AE58045-A45C-4856-AB6F-058CEC809BD5}" dt="2019-06-30T14:32:57.243" v="290" actId="478"/>
          <ac:cxnSpMkLst>
            <pc:docMk/>
            <pc:sldMk cId="1048653640" sldId="917"/>
            <ac:cxnSpMk id="14" creationId="{90E2AFBC-D492-48EF-82A2-FA34CF4BE6D7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19" creationId="{5EFBF3BA-289E-4705-9BBD-E3515AEC343A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1" creationId="{EF9D92AD-DB4E-45F1-A440-BDC561CD095D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39:15.996" v="438" actId="1076"/>
          <ac:cxnSpMkLst>
            <pc:docMk/>
            <pc:sldMk cId="1048653640" sldId="917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4:59:10.571" v="1033" actId="692"/>
        <pc:sldMkLst>
          <pc:docMk/>
          <pc:sldMk cId="1308581208" sldId="919"/>
        </pc:sldMkLst>
        <pc:spChg chg="add del">
          <ac:chgData name=" " userId="d97562fd-b189-437e-b91d-de7b81e9769e" providerId="ADAL" clId="{2AE58045-A45C-4856-AB6F-058CEC809BD5}" dt="2019-06-30T14:54:31.085" v="872"/>
          <ac:spMkLst>
            <pc:docMk/>
            <pc:sldMk cId="1308581208" sldId="919"/>
            <ac:spMk id="2" creationId="{4DB00108-9070-487A-A6D7-62D00C41D92F}"/>
          </ac:spMkLst>
        </pc:spChg>
        <pc:spChg chg="mod">
          <ac:chgData name=" " userId="d97562fd-b189-437e-b91d-de7b81e9769e" providerId="ADAL" clId="{2AE58045-A45C-4856-AB6F-058CEC809BD5}" dt="2019-06-30T14:48:23.025" v="775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 " userId="d97562fd-b189-437e-b91d-de7b81e9769e" providerId="ADAL" clId="{2AE58045-A45C-4856-AB6F-058CEC809BD5}" dt="2019-06-30T14:42:35.730" v="559" actId="20577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 " userId="d97562fd-b189-437e-b91d-de7b81e9769e" providerId="ADAL" clId="{2AE58045-A45C-4856-AB6F-058CEC809BD5}" dt="2019-06-30T14:42:38.341" v="561" actId="20577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 " userId="d97562fd-b189-437e-b91d-de7b81e9769e" providerId="ADAL" clId="{2AE58045-A45C-4856-AB6F-058CEC809BD5}" dt="2019-06-30T14:45:00.023" v="651" actId="20577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 " userId="d97562fd-b189-437e-b91d-de7b81e9769e" providerId="ADAL" clId="{2AE58045-A45C-4856-AB6F-058CEC809BD5}" dt="2019-06-30T14:59:10.571" v="1033" actId="692"/>
          <ac:spMkLst>
            <pc:docMk/>
            <pc:sldMk cId="1308581208" sldId="919"/>
            <ac:spMk id="12" creationId="{A3751658-039E-4F78-9F35-EE37B1F63C43}"/>
          </ac:spMkLst>
        </pc:spChg>
        <pc:spChg chg="add">
          <ac:chgData name=" " userId="d97562fd-b189-437e-b91d-de7b81e9769e" providerId="ADAL" clId="{2AE58045-A45C-4856-AB6F-058CEC809BD5}" dt="2019-06-30T14:47:48.195" v="758"/>
          <ac:spMkLst>
            <pc:docMk/>
            <pc:sldMk cId="1308581208" sldId="919"/>
            <ac:spMk id="20" creationId="{D963BE24-1957-4EF1-BC96-7ECA3C20032D}"/>
          </ac:spMkLst>
        </pc:spChg>
        <pc:spChg chg="del">
          <ac:chgData name=" " userId="d97562fd-b189-437e-b91d-de7b81e9769e" providerId="ADAL" clId="{2AE58045-A45C-4856-AB6F-058CEC809BD5}" dt="2019-06-30T14:47:33.122" v="754" actId="478"/>
          <ac:spMkLst>
            <pc:docMk/>
            <pc:sldMk cId="1308581208" sldId="919"/>
            <ac:spMk id="29" creationId="{21E76A9F-F781-4D8E-82E8-9A3C2856F3ED}"/>
          </ac:spMkLst>
        </pc:spChg>
        <pc:spChg chg="mod">
          <ac:chgData name=" " userId="d97562fd-b189-437e-b91d-de7b81e9769e" providerId="ADAL" clId="{2AE58045-A45C-4856-AB6F-058CEC809BD5}" dt="2019-06-30T14:51:41.441" v="867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 " userId="d97562fd-b189-437e-b91d-de7b81e9769e" providerId="ADAL" clId="{2AE58045-A45C-4856-AB6F-058CEC809BD5}" dt="2019-06-30T14:45:17.120" v="657" actId="20577"/>
          <ac:spMkLst>
            <pc:docMk/>
            <pc:sldMk cId="1308581208" sldId="919"/>
            <ac:spMk id="31" creationId="{3A4AFB6E-2420-4F31-AAE1-35C6A0EA6AAC}"/>
          </ac:spMkLst>
        </pc:spChg>
        <pc:spChg chg="mod">
          <ac:chgData name=" " userId="d97562fd-b189-437e-b91d-de7b81e9769e" providerId="ADAL" clId="{2AE58045-A45C-4856-AB6F-058CEC809BD5}" dt="2019-06-30T14:45:23.949" v="659" actId="20577"/>
          <ac:spMkLst>
            <pc:docMk/>
            <pc:sldMk cId="1308581208" sldId="919"/>
            <ac:spMk id="32" creationId="{C5D1B69A-56E3-4CF9-956D-D47CD6F74B14}"/>
          </ac:spMkLst>
        </pc:spChg>
        <pc:spChg chg="mod">
          <ac:chgData name=" " userId="d97562fd-b189-437e-b91d-de7b81e9769e" providerId="ADAL" clId="{2AE58045-A45C-4856-AB6F-058CEC809BD5}" dt="2019-06-30T14:45:28.301" v="663" actId="20577"/>
          <ac:spMkLst>
            <pc:docMk/>
            <pc:sldMk cId="1308581208" sldId="919"/>
            <ac:spMk id="33" creationId="{482F9D97-5FCE-4022-9151-5B4C22194C34}"/>
          </ac:spMkLst>
        </pc:spChg>
        <pc:spChg chg="del">
          <ac:chgData name=" " userId="d97562fd-b189-437e-b91d-de7b81e9769e" providerId="ADAL" clId="{2AE58045-A45C-4856-AB6F-058CEC809BD5}" dt="2019-06-30T14:47:18.976" v="753" actId="478"/>
          <ac:spMkLst>
            <pc:docMk/>
            <pc:sldMk cId="1308581208" sldId="919"/>
            <ac:spMk id="36" creationId="{F6EA7B2C-F5CF-427F-853F-76DEB9F11016}"/>
          </ac:spMkLst>
        </pc:spChg>
        <pc:spChg chg="mod">
          <ac:chgData name=" " userId="d97562fd-b189-437e-b91d-de7b81e9769e" providerId="ADAL" clId="{2AE58045-A45C-4856-AB6F-058CEC809BD5}" dt="2019-06-30T14:43:47.740" v="616" actId="20577"/>
          <ac:spMkLst>
            <pc:docMk/>
            <pc:sldMk cId="1308581208" sldId="919"/>
            <ac:spMk id="45" creationId="{4E8E80C0-445B-42C1-88C2-09B63FD43D81}"/>
          </ac:spMkLst>
        </pc:spChg>
        <pc:cxnChg chg="add">
          <ac:chgData name=" " userId="d97562fd-b189-437e-b91d-de7b81e9769e" providerId="ADAL" clId="{2AE58045-A45C-4856-AB6F-058CEC809BD5}" dt="2019-06-30T14:47:48.195" v="758"/>
          <ac:cxnSpMkLst>
            <pc:docMk/>
            <pc:sldMk cId="1308581208" sldId="919"/>
            <ac:cxnSpMk id="22" creationId="{CA610456-62ED-4671-8DCB-9902937AE7B1}"/>
          </ac:cxnSpMkLst>
        </pc:cxnChg>
        <pc:cxnChg chg="del">
          <ac:chgData name=" " userId="d97562fd-b189-437e-b91d-de7b81e9769e" providerId="ADAL" clId="{2AE58045-A45C-4856-AB6F-058CEC809BD5}" dt="2019-06-30T14:47:41.458" v="757" actId="478"/>
          <ac:cxnSpMkLst>
            <pc:docMk/>
            <pc:sldMk cId="1308581208" sldId="919"/>
            <ac:cxnSpMk id="35" creationId="{108DB1AA-5653-4017-B687-9156ECFE9144}"/>
          </ac:cxnSpMkLst>
        </pc:cxnChg>
      </pc:sldChg>
      <pc:sldChg chg="addSp delSp modSp add">
        <pc:chgData name=" " userId="d97562fd-b189-437e-b91d-de7b81e9769e" providerId="ADAL" clId="{2AE58045-A45C-4856-AB6F-058CEC809BD5}" dt="2019-06-30T15:07:54.703" v="1282" actId="1076"/>
        <pc:sldMkLst>
          <pc:docMk/>
          <pc:sldMk cId="1967228732" sldId="920"/>
        </pc:sldMkLst>
        <pc:spChg chg="mod">
          <ac:chgData name=" " userId="d97562fd-b189-437e-b91d-de7b81e9769e" providerId="ADAL" clId="{2AE58045-A45C-4856-AB6F-058CEC809BD5}" dt="2019-06-30T15:05:04.970" v="1194" actId="20577"/>
          <ac:spMkLst>
            <pc:docMk/>
            <pc:sldMk cId="1967228732" sldId="920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7" creationId="{85FF1EC7-D12F-43D9-B5B2-A842894C199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0" creationId="{5FD6FCE3-89A3-491D-B4AF-6877E3EE7029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1" creationId="{5256F428-8569-405E-B87E-1F5190C33D8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12" creationId="{A3751658-039E-4F78-9F35-EE37B1F63C43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20" creationId="{D963BE24-1957-4EF1-BC96-7ECA3C20032D}"/>
          </ac:spMkLst>
        </pc:spChg>
        <pc:spChg chg="add mod">
          <ac:chgData name=" " userId="d97562fd-b189-437e-b91d-de7b81e9769e" providerId="ADAL" clId="{2AE58045-A45C-4856-AB6F-058CEC809BD5}" dt="2019-06-30T14:55:49.396" v="980" actId="1076"/>
          <ac:spMkLst>
            <pc:docMk/>
            <pc:sldMk cId="1967228732" sldId="920"/>
            <ac:spMk id="24" creationId="{AF785164-C136-4750-AF4D-31D40E5F46CD}"/>
          </ac:spMkLst>
        </pc:spChg>
        <pc:spChg chg="add mod">
          <ac:chgData name=" " userId="d97562fd-b189-437e-b91d-de7b81e9769e" providerId="ADAL" clId="{2AE58045-A45C-4856-AB6F-058CEC809BD5}" dt="2019-06-30T14:55:52.835" v="981" actId="1076"/>
          <ac:spMkLst>
            <pc:docMk/>
            <pc:sldMk cId="1967228732" sldId="920"/>
            <ac:spMk id="25" creationId="{A2920E58-1E36-4A26-8953-989F7AAAEBC3}"/>
          </ac:spMkLst>
        </pc:spChg>
        <pc:spChg chg="add mod">
          <ac:chgData name=" " userId="d97562fd-b189-437e-b91d-de7b81e9769e" providerId="ADAL" clId="{2AE58045-A45C-4856-AB6F-058CEC809BD5}" dt="2019-06-30T14:55:55.869" v="983" actId="14100"/>
          <ac:spMkLst>
            <pc:docMk/>
            <pc:sldMk cId="1967228732" sldId="920"/>
            <ac:spMk id="26" creationId="{5A486A3F-9B0C-4AD9-BC46-45D5835587DE}"/>
          </ac:spMkLst>
        </pc:spChg>
        <pc:spChg chg="add mod">
          <ac:chgData name=" " userId="d97562fd-b189-437e-b91d-de7b81e9769e" providerId="ADAL" clId="{2AE58045-A45C-4856-AB6F-058CEC809BD5}" dt="2019-06-30T14:58:20.897" v="1026" actId="20577"/>
          <ac:spMkLst>
            <pc:docMk/>
            <pc:sldMk cId="1967228732" sldId="920"/>
            <ac:spMk id="27" creationId="{1E82FB31-C7CE-4B1B-A860-F77193F00E4F}"/>
          </ac:spMkLst>
        </pc:spChg>
        <pc:spChg chg="add mod">
          <ac:chgData name=" " userId="d97562fd-b189-437e-b91d-de7b81e9769e" providerId="ADAL" clId="{2AE58045-A45C-4856-AB6F-058CEC809BD5}" dt="2019-06-30T14:58:16.888" v="1022" actId="20577"/>
          <ac:spMkLst>
            <pc:docMk/>
            <pc:sldMk cId="1967228732" sldId="920"/>
            <ac:spMk id="28" creationId="{9A14DA89-CDB2-4CDA-91A4-2CA77CE8E36B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29" creationId="{30BDCC32-2C3F-4A95-B6C8-72E3D1950DF6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0" creationId="{DA56113C-D7B8-4113-BA95-1A7857BBEE6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1" creationId="{3A4AFB6E-2420-4F31-AAE1-35C6A0EA6AAC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2" creationId="{C5D1B69A-56E3-4CF9-956D-D47CD6F74B1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33" creationId="{482F9D97-5FCE-4022-9151-5B4C22194C34}"/>
          </ac:spMkLst>
        </pc:spChg>
        <pc:spChg chg="add del mod">
          <ac:chgData name=" " userId="d97562fd-b189-437e-b91d-de7b81e9769e" providerId="ADAL" clId="{2AE58045-A45C-4856-AB6F-058CEC809BD5}" dt="2019-06-30T14:57:06.168" v="1001" actId="478"/>
          <ac:spMkLst>
            <pc:docMk/>
            <pc:sldMk cId="1967228732" sldId="920"/>
            <ac:spMk id="34" creationId="{AB9F0DD2-EC10-4556-A77F-7268C3D984EA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2" creationId="{A921318A-FB8C-41DB-A2D8-8C8AD3366024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3" creationId="{7315AD2D-CB25-43E0-80AA-6BB1F182B47E}"/>
          </ac:spMkLst>
        </pc:spChg>
        <pc:spChg chg="del">
          <ac:chgData name=" " userId="d97562fd-b189-437e-b91d-de7b81e9769e" providerId="ADAL" clId="{2AE58045-A45C-4856-AB6F-058CEC809BD5}" dt="2019-06-30T14:54:56.131" v="904" actId="478"/>
          <ac:spMkLst>
            <pc:docMk/>
            <pc:sldMk cId="1967228732" sldId="920"/>
            <ac:spMk id="45" creationId="{4E8E80C0-445B-42C1-88C2-09B63FD43D81}"/>
          </ac:spMkLst>
        </pc:spChg>
        <pc:spChg chg="add mod">
          <ac:chgData name=" " userId="d97562fd-b189-437e-b91d-de7b81e9769e" providerId="ADAL" clId="{2AE58045-A45C-4856-AB6F-058CEC809BD5}" dt="2019-06-30T14:59:24.615" v="1034" actId="692"/>
          <ac:spMkLst>
            <pc:docMk/>
            <pc:sldMk cId="1967228732" sldId="920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0:07.850" v="1048" actId="20577"/>
          <ac:spMkLst>
            <pc:docMk/>
            <pc:sldMk cId="1967228732" sldId="920"/>
            <ac:spMk id="64" creationId="{276B4F72-6771-4F0D-B2C6-FF6698725D0E}"/>
          </ac:spMkLst>
        </pc:spChg>
        <pc:spChg chg="add mod">
          <ac:chgData name=" " userId="d97562fd-b189-437e-b91d-de7b81e9769e" providerId="ADAL" clId="{2AE58045-A45C-4856-AB6F-058CEC809BD5}" dt="2019-06-30T14:59:55.773" v="1042" actId="1076"/>
          <ac:spMkLst>
            <pc:docMk/>
            <pc:sldMk cId="1967228732" sldId="920"/>
            <ac:spMk id="65" creationId="{9EDFCCC9-E53E-4304-B36E-57267784C204}"/>
          </ac:spMkLst>
        </pc:spChg>
        <pc:spChg chg="add mod">
          <ac:chgData name=" " userId="d97562fd-b189-437e-b91d-de7b81e9769e" providerId="ADAL" clId="{2AE58045-A45C-4856-AB6F-058CEC809BD5}" dt="2019-06-30T15:00:27.801" v="1060" actId="20577"/>
          <ac:spMkLst>
            <pc:docMk/>
            <pc:sldMk cId="1967228732" sldId="920"/>
            <ac:spMk id="66" creationId="{AB489FD6-9E0B-4F06-A07A-0CF38420AEDC}"/>
          </ac:spMkLst>
        </pc:spChg>
        <pc:spChg chg="add mod">
          <ac:chgData name=" " userId="d97562fd-b189-437e-b91d-de7b81e9769e" providerId="ADAL" clId="{2AE58045-A45C-4856-AB6F-058CEC809BD5}" dt="2019-06-30T15:01:08.043" v="1072" actId="1076"/>
          <ac:spMkLst>
            <pc:docMk/>
            <pc:sldMk cId="1967228732" sldId="920"/>
            <ac:spMk id="67" creationId="{7A428521-90F6-49E4-B6A0-AF0DB57E3A59}"/>
          </ac:spMkLst>
        </pc:spChg>
        <pc:spChg chg="add del">
          <ac:chgData name=" " userId="d97562fd-b189-437e-b91d-de7b81e9769e" providerId="ADAL" clId="{2AE58045-A45C-4856-AB6F-058CEC809BD5}" dt="2019-06-30T15:01:39.215" v="1084"/>
          <ac:spMkLst>
            <pc:docMk/>
            <pc:sldMk cId="1967228732" sldId="920"/>
            <ac:spMk id="68" creationId="{DF70385B-0F1F-4CEC-9CC3-E51914F4CFE7}"/>
          </ac:spMkLst>
        </pc:spChg>
        <pc:spChg chg="add del mod">
          <ac:chgData name=" " userId="d97562fd-b189-437e-b91d-de7b81e9769e" providerId="ADAL" clId="{2AE58045-A45C-4856-AB6F-058CEC809BD5}" dt="2019-06-30T15:07:04.361" v="1247" actId="478"/>
          <ac:spMkLst>
            <pc:docMk/>
            <pc:sldMk cId="1967228732" sldId="920"/>
            <ac:spMk id="69" creationId="{79FC0A22-66C6-41C1-929B-D461A82430A0}"/>
          </ac:spMkLst>
        </pc:spChg>
        <pc:spChg chg="add mod">
          <ac:chgData name=" " userId="d97562fd-b189-437e-b91d-de7b81e9769e" providerId="ADAL" clId="{2AE58045-A45C-4856-AB6F-058CEC809BD5}" dt="2019-06-30T15:07:23.750" v="1255" actId="1076"/>
          <ac:spMkLst>
            <pc:docMk/>
            <pc:sldMk cId="1967228732" sldId="920"/>
            <ac:spMk id="70" creationId="{E5F710D5-1B2E-41D1-94CC-AB9941802E3A}"/>
          </ac:spMkLst>
        </pc:spChg>
        <pc:spChg chg="add mod">
          <ac:chgData name=" " userId="d97562fd-b189-437e-b91d-de7b81e9769e" providerId="ADAL" clId="{2AE58045-A45C-4856-AB6F-058CEC809BD5}" dt="2019-06-30T15:07:41.136" v="1277" actId="1076"/>
          <ac:spMkLst>
            <pc:docMk/>
            <pc:sldMk cId="1967228732" sldId="920"/>
            <ac:spMk id="71" creationId="{508F08A9-272F-4020-8D24-ADC37006816D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2" creationId="{0DD6E607-03D4-42AA-AEDF-A26F4CB75FC9}"/>
          </ac:spMkLst>
        </pc:spChg>
        <pc:spChg chg="add mod">
          <ac:chgData name=" " userId="d97562fd-b189-437e-b91d-de7b81e9769e" providerId="ADAL" clId="{2AE58045-A45C-4856-AB6F-058CEC809BD5}" dt="2019-06-30T15:07:54.703" v="1282" actId="1076"/>
          <ac:spMkLst>
            <pc:docMk/>
            <pc:sldMk cId="1967228732" sldId="920"/>
            <ac:spMk id="73" creationId="{D2CAF388-E30C-4B37-BF24-4086FF3CEF47}"/>
          </ac:spMkLst>
        </pc:spChg>
        <pc:cxnChg chg="add mod">
          <ac:chgData name=" " userId="d97562fd-b189-437e-b91d-de7b81e9769e" providerId="ADAL" clId="{2AE58045-A45C-4856-AB6F-058CEC809BD5}" dt="2019-06-30T14:57:21.025" v="1005" actId="1076"/>
          <ac:cxnSpMkLst>
            <pc:docMk/>
            <pc:sldMk cId="1967228732" sldId="920"/>
            <ac:cxnSpMk id="3" creationId="{3E71DCF3-F831-429A-8DA3-6AD4C4117619}"/>
          </ac:cxnSpMkLst>
        </pc:cxnChg>
        <pc:cxnChg chg="add mod">
          <ac:chgData name=" " userId="d97562fd-b189-437e-b91d-de7b81e9769e" providerId="ADAL" clId="{2AE58045-A45C-4856-AB6F-058CEC809BD5}" dt="2019-06-30T14:58:03.136" v="1017" actId="14100"/>
          <ac:cxnSpMkLst>
            <pc:docMk/>
            <pc:sldMk cId="1967228732" sldId="920"/>
            <ac:cxnSpMk id="6" creationId="{7C37217F-DB77-47DA-B95F-27481B44C2C1}"/>
          </ac:cxnSpMkLst>
        </pc:cxnChg>
        <pc:cxnChg chg="add del mod">
          <ac:chgData name=" " userId="d97562fd-b189-437e-b91d-de7b81e9769e" providerId="ADAL" clId="{2AE58045-A45C-4856-AB6F-058CEC809BD5}" dt="2019-06-30T14:57:08.440" v="1002" actId="478"/>
          <ac:cxnSpMkLst>
            <pc:docMk/>
            <pc:sldMk cId="1967228732" sldId="920"/>
            <ac:cxnSpMk id="9" creationId="{C576F143-C55D-48CA-B7E7-5B74CE25FEA1}"/>
          </ac:cxnSpMkLst>
        </pc:cxnChg>
        <pc:cxnChg chg="add del mod">
          <ac:chgData name=" " userId="d97562fd-b189-437e-b91d-de7b81e9769e" providerId="ADAL" clId="{2AE58045-A45C-4856-AB6F-058CEC809BD5}" dt="2019-06-30T14:57:09.364" v="1003" actId="478"/>
          <ac:cxnSpMkLst>
            <pc:docMk/>
            <pc:sldMk cId="1967228732" sldId="920"/>
            <ac:cxnSpMk id="14" creationId="{521E062A-1042-4806-A381-EDD163E08506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19" creationId="{5EFBF3BA-289E-4705-9BBD-E3515AEC343A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1" creationId="{EF9D92AD-DB4E-45F1-A440-BDC561CD095D}"/>
          </ac:cxnSpMkLst>
        </pc:cxnChg>
        <pc:cxnChg chg="del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2" creationId="{CA610456-62ED-4671-8DCB-9902937AE7B1}"/>
          </ac:cxnSpMkLst>
        </pc:cxnChg>
        <pc:cxnChg chg="del mod">
          <ac:chgData name=" " userId="d97562fd-b189-437e-b91d-de7b81e9769e" providerId="ADAL" clId="{2AE58045-A45C-4856-AB6F-058CEC809BD5}" dt="2019-06-30T14:54:56.131" v="904" actId="478"/>
          <ac:cxnSpMkLst>
            <pc:docMk/>
            <pc:sldMk cId="1967228732" sldId="920"/>
            <ac:cxnSpMk id="23" creationId="{6E00BD04-0938-49E6-B4D7-A22BEBD10CE5}"/>
          </ac:cxnSpMkLst>
        </pc:cxnChg>
        <pc:cxnChg chg="add mod">
          <ac:chgData name=" " userId="d97562fd-b189-437e-b91d-de7b81e9769e" providerId="ADAL" clId="{2AE58045-A45C-4856-AB6F-058CEC809BD5}" dt="2019-06-30T14:57:34.674" v="1009" actId="14100"/>
          <ac:cxnSpMkLst>
            <pc:docMk/>
            <pc:sldMk cId="1967228732" sldId="920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4:58:05.839" v="1018" actId="14100"/>
          <ac:cxnSpMkLst>
            <pc:docMk/>
            <pc:sldMk cId="1967228732" sldId="920"/>
            <ac:cxnSpMk id="41" creationId="{594F2A0E-4F37-4434-BD5E-BCE29C6C9489}"/>
          </ac:cxnSpMkLst>
        </pc:cxnChg>
        <pc:cxnChg chg="add mod">
          <ac:chgData name=" " userId="d97562fd-b189-437e-b91d-de7b81e9769e" providerId="ADAL" clId="{2AE58045-A45C-4856-AB6F-058CEC809BD5}" dt="2019-06-30T14:57:47.944" v="1014" actId="14100"/>
          <ac:cxnSpMkLst>
            <pc:docMk/>
            <pc:sldMk cId="1967228732" sldId="920"/>
            <ac:cxnSpMk id="46" creationId="{979ABE3F-7E91-489E-AD14-41D29902D78A}"/>
          </ac:cxnSpMkLst>
        </pc:cxnChg>
        <pc:cxnChg chg="add mod">
          <ac:chgData name=" " userId="d97562fd-b189-437e-b91d-de7b81e9769e" providerId="ADAL" clId="{2AE58045-A45C-4856-AB6F-058CEC809BD5}" dt="2019-06-30T14:57:59.672" v="1016" actId="14100"/>
          <ac:cxnSpMkLst>
            <pc:docMk/>
            <pc:sldMk cId="1967228732" sldId="920"/>
            <ac:cxnSpMk id="50" creationId="{2FEA49B6-B8B5-4302-B680-D8D23188450A}"/>
          </ac:cxnSpMkLst>
        </pc:cxnChg>
        <pc:cxnChg chg="add mod">
          <ac:chgData name=" " userId="d97562fd-b189-437e-b91d-de7b81e9769e" providerId="ADAL" clId="{2AE58045-A45C-4856-AB6F-058CEC809BD5}" dt="2019-06-30T14:59:30.460" v="1035" actId="11529"/>
          <ac:cxnSpMkLst>
            <pc:docMk/>
            <pc:sldMk cId="1967228732" sldId="920"/>
            <ac:cxnSpMk id="56" creationId="{40E9B7B7-6E0A-4102-87D8-40E906DDE99B}"/>
          </ac:cxnSpMkLst>
        </pc:cxnChg>
        <pc:cxnChg chg="add mod">
          <ac:chgData name=" " userId="d97562fd-b189-437e-b91d-de7b81e9769e" providerId="ADAL" clId="{2AE58045-A45C-4856-AB6F-058CEC809BD5}" dt="2019-06-30T14:59:38.845" v="1038" actId="14100"/>
          <ac:cxnSpMkLst>
            <pc:docMk/>
            <pc:sldMk cId="1967228732" sldId="920"/>
            <ac:cxnSpMk id="58" creationId="{B2283D53-2B46-47DC-BDDC-3EF9A2E5E4BD}"/>
          </ac:cxnSpMkLst>
        </pc:cxnChg>
        <pc:cxnChg chg="add mod">
          <ac:chgData name=" " userId="d97562fd-b189-437e-b91d-de7b81e9769e" providerId="ADAL" clId="{2AE58045-A45C-4856-AB6F-058CEC809BD5}" dt="2019-06-30T14:59:47.180" v="1040" actId="14100"/>
          <ac:cxnSpMkLst>
            <pc:docMk/>
            <pc:sldMk cId="1967228732" sldId="920"/>
            <ac:cxnSpMk id="62" creationId="{0DC0EE32-A1E0-4AC7-9783-701FD5B2FD18}"/>
          </ac:cxnSpMkLst>
        </pc:cxnChg>
      </pc:sldChg>
      <pc:sldChg chg="addSp modSp add">
        <pc:chgData name=" " userId="d97562fd-b189-437e-b91d-de7b81e9769e" providerId="ADAL" clId="{2AE58045-A45C-4856-AB6F-058CEC809BD5}" dt="2019-06-30T15:08:42.768" v="1293" actId="1076"/>
        <pc:sldMkLst>
          <pc:docMk/>
          <pc:sldMk cId="3650522842" sldId="921"/>
        </pc:sldMkLst>
        <pc:spChg chg="add mod">
          <ac:chgData name=" " userId="d97562fd-b189-437e-b91d-de7b81e9769e" providerId="ADAL" clId="{2AE58045-A45C-4856-AB6F-058CEC809BD5}" dt="2019-06-30T15:03:59.624" v="1125" actId="1035"/>
          <ac:spMkLst>
            <pc:docMk/>
            <pc:sldMk cId="3650522842" sldId="921"/>
            <ac:spMk id="22" creationId="{78A885AC-8B2D-4F1C-9FCB-2C920765390A}"/>
          </ac:spMkLst>
        </pc:spChg>
        <pc:spChg chg="add mod">
          <ac:chgData name=" " userId="d97562fd-b189-437e-b91d-de7b81e9769e" providerId="ADAL" clId="{2AE58045-A45C-4856-AB6F-058CEC809BD5}" dt="2019-06-30T15:02:15.208" v="1096" actId="1076"/>
          <ac:spMkLst>
            <pc:docMk/>
            <pc:sldMk cId="3650522842" sldId="921"/>
            <ac:spMk id="23" creationId="{B52BE515-606F-44F1-AFDE-9727CA273C21}"/>
          </ac:spMkLst>
        </pc:spChg>
        <pc:spChg chg="add mod">
          <ac:chgData name=" " userId="d97562fd-b189-437e-b91d-de7b81e9769e" providerId="ADAL" clId="{2AE58045-A45C-4856-AB6F-058CEC809BD5}" dt="2019-06-30T15:02:44.425" v="1106" actId="1036"/>
          <ac:spMkLst>
            <pc:docMk/>
            <pc:sldMk cId="3650522842" sldId="921"/>
            <ac:spMk id="29" creationId="{5B560F00-CBDF-4B77-8101-EE4D9084746B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1" creationId="{94153085-3E72-4DF4-BD69-2BC1BF937813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2" creationId="{9E5E4F52-369A-4FB5-9662-3B2CF3727438}"/>
          </ac:spMkLst>
        </pc:spChg>
        <pc:spChg chg="add">
          <ac:chgData name=" " userId="d97562fd-b189-437e-b91d-de7b81e9769e" providerId="ADAL" clId="{2AE58045-A45C-4856-AB6F-058CEC809BD5}" dt="2019-06-30T15:08:04.348" v="1283"/>
          <ac:spMkLst>
            <pc:docMk/>
            <pc:sldMk cId="3650522842" sldId="921"/>
            <ac:spMk id="53" creationId="{CE19706E-CB32-44EB-8530-170F3959A364}"/>
          </ac:spMkLst>
        </pc:spChg>
        <pc:spChg chg="mod">
          <ac:chgData name=" " userId="d97562fd-b189-437e-b91d-de7b81e9769e" providerId="ADAL" clId="{2AE58045-A45C-4856-AB6F-058CEC809BD5}" dt="2019-06-30T15:02:29.674" v="1099" actId="1035"/>
          <ac:spMkLst>
            <pc:docMk/>
            <pc:sldMk cId="3650522842" sldId="921"/>
            <ac:spMk id="54" creationId="{8DF70A59-E775-4EDE-8975-246F8C3CE41A}"/>
          </ac:spMkLst>
        </pc:spChg>
        <pc:spChg chg="add mod">
          <ac:chgData name=" " userId="d97562fd-b189-437e-b91d-de7b81e9769e" providerId="ADAL" clId="{2AE58045-A45C-4856-AB6F-058CEC809BD5}" dt="2019-06-30T15:08:15.585" v="1285" actId="20577"/>
          <ac:spMkLst>
            <pc:docMk/>
            <pc:sldMk cId="3650522842" sldId="921"/>
            <ac:spMk id="55" creationId="{8A686954-5CAA-4C84-88CA-A74B871779CD}"/>
          </ac:spMkLst>
        </pc:spChg>
        <pc:spChg chg="add mod">
          <ac:chgData name=" " userId="d97562fd-b189-437e-b91d-de7b81e9769e" providerId="ADAL" clId="{2AE58045-A45C-4856-AB6F-058CEC809BD5}" dt="2019-06-30T15:08:24.095" v="1288" actId="1076"/>
          <ac:spMkLst>
            <pc:docMk/>
            <pc:sldMk cId="3650522842" sldId="921"/>
            <ac:spMk id="57" creationId="{45B7A18F-6645-42C2-9B04-BE0D4E9391CE}"/>
          </ac:spMkLst>
        </pc:spChg>
        <pc:spChg chg="add mod">
          <ac:chgData name=" " userId="d97562fd-b189-437e-b91d-de7b81e9769e" providerId="ADAL" clId="{2AE58045-A45C-4856-AB6F-058CEC809BD5}" dt="2019-06-30T15:08:26.367" v="1290" actId="20577"/>
          <ac:spMkLst>
            <pc:docMk/>
            <pc:sldMk cId="3650522842" sldId="921"/>
            <ac:spMk id="59" creationId="{D2AF802E-D0DA-4AD7-A677-3AC765412FD6}"/>
          </ac:spMkLst>
        </pc:spChg>
        <pc:spChg chg="add mod">
          <ac:chgData name=" " userId="d97562fd-b189-437e-b91d-de7b81e9769e" providerId="ADAL" clId="{2AE58045-A45C-4856-AB6F-058CEC809BD5}" dt="2019-06-30T15:08:42.768" v="1293" actId="1076"/>
          <ac:spMkLst>
            <pc:docMk/>
            <pc:sldMk cId="3650522842" sldId="921"/>
            <ac:spMk id="60" creationId="{A8CBDD32-CFFD-4BBB-B94D-AE9ECFC2C568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5" creationId="{9EDFCCC9-E53E-4304-B36E-57267784C204}"/>
          </ac:spMkLst>
        </pc:spChg>
        <pc:spChg chg="mod">
          <ac:chgData name=" " userId="d97562fd-b189-437e-b91d-de7b81e9769e" providerId="ADAL" clId="{2AE58045-A45C-4856-AB6F-058CEC809BD5}" dt="2019-06-30T15:01:51.278" v="1086" actId="1076"/>
          <ac:spMkLst>
            <pc:docMk/>
            <pc:sldMk cId="3650522842" sldId="921"/>
            <ac:spMk id="67" creationId="{7A428521-90F6-49E4-B6A0-AF0DB57E3A59}"/>
          </ac:spMkLst>
        </pc:spChg>
        <pc:cxnChg chg="mod">
          <ac:chgData name=" " userId="d97562fd-b189-437e-b91d-de7b81e9769e" providerId="ADAL" clId="{2AE58045-A45C-4856-AB6F-058CEC809BD5}" dt="2019-06-30T15:03:34.071" v="1119" actId="14100"/>
          <ac:cxnSpMkLst>
            <pc:docMk/>
            <pc:sldMk cId="3650522842" sldId="921"/>
            <ac:cxnSpMk id="6" creationId="{7C37217F-DB77-47DA-B95F-27481B44C2C1}"/>
          </ac:cxnSpMkLst>
        </pc:cxnChg>
        <pc:cxnChg chg="add 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7" creationId="{1874070B-BCC4-45B8-A770-D5760EEEC25D}"/>
          </ac:cxnSpMkLst>
        </pc:cxnChg>
        <pc:cxnChg chg="add 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10" creationId="{7DF1E899-76B8-42A8-8099-F2AB5C12D178}"/>
          </ac:cxnSpMkLst>
        </pc:cxnChg>
        <pc:cxnChg chg="add mod">
          <ac:chgData name=" " userId="d97562fd-b189-437e-b91d-de7b81e9769e" providerId="ADAL" clId="{2AE58045-A45C-4856-AB6F-058CEC809BD5}" dt="2019-06-30T15:03:04.128" v="1110" actId="14100"/>
          <ac:cxnSpMkLst>
            <pc:docMk/>
            <pc:sldMk cId="3650522842" sldId="921"/>
            <ac:cxnSpMk id="12" creationId="{A91D8BA4-927A-4DA8-B2EE-288251299B54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14" creationId="{64F48AAA-E549-4FE1-9120-D074B8ADC818}"/>
          </ac:cxnSpMkLst>
        </pc:cxnChg>
        <pc:cxnChg chg="add mod">
          <ac:chgData name=" " userId="d97562fd-b189-437e-b91d-de7b81e9769e" providerId="ADAL" clId="{2AE58045-A45C-4856-AB6F-058CEC809BD5}" dt="2019-06-30T15:03:44.807" v="1120" actId="11529"/>
          <ac:cxnSpMkLst>
            <pc:docMk/>
            <pc:sldMk cId="3650522842" sldId="921"/>
            <ac:cxnSpMk id="34" creationId="{266D5F9B-0CFF-4BAC-B043-D2C1F9748125}"/>
          </ac:cxnSpMkLst>
        </pc:cxnChg>
        <pc:cxnChg chg="add mod">
          <ac:chgData name=" " userId="d97562fd-b189-437e-b91d-de7b81e9769e" providerId="ADAL" clId="{2AE58045-A45C-4856-AB6F-058CEC809BD5}" dt="2019-06-30T15:03:50.360" v="1121" actId="11529"/>
          <ac:cxnSpMkLst>
            <pc:docMk/>
            <pc:sldMk cId="3650522842" sldId="921"/>
            <ac:cxnSpMk id="36" creationId="{4069BEA0-9FB2-426B-903F-D8CF7528A49B}"/>
          </ac:cxnSpMkLst>
        </pc:cxnChg>
        <pc:cxnChg chg="mod">
          <ac:chgData name=" " userId="d97562fd-b189-437e-b91d-de7b81e9769e" providerId="ADAL" clId="{2AE58045-A45C-4856-AB6F-058CEC809BD5}" dt="2019-06-30T15:03:29.488" v="1118" actId="14100"/>
          <ac:cxnSpMkLst>
            <pc:docMk/>
            <pc:sldMk cId="3650522842" sldId="921"/>
            <ac:cxnSpMk id="38" creationId="{497EE15C-7522-4A06-9263-7B29ECB7055A}"/>
          </ac:cxnSpMkLst>
        </pc:cxnChg>
        <pc:cxnChg chg="add 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39" creationId="{D7BD1D7A-F74A-4221-B31D-37136143EBF4}"/>
          </ac:cxnSpMkLst>
        </pc:cxnChg>
        <pc:cxnChg chg="mod">
          <ac:chgData name=" " userId="d97562fd-b189-437e-b91d-de7b81e9769e" providerId="ADAL" clId="{2AE58045-A45C-4856-AB6F-058CEC809BD5}" dt="2019-06-30T15:03:26.935" v="1117" actId="14100"/>
          <ac:cxnSpMkLst>
            <pc:docMk/>
            <pc:sldMk cId="3650522842" sldId="921"/>
            <ac:cxnSpMk id="41" creationId="{594F2A0E-4F37-4434-BD5E-BCE29C6C9489}"/>
          </ac:cxnSpMkLst>
        </pc:cxnChg>
        <pc:cxnChg chg="mod">
          <ac:chgData name=" " userId="d97562fd-b189-437e-b91d-de7b81e9769e" providerId="ADAL" clId="{2AE58045-A45C-4856-AB6F-058CEC809BD5}" dt="2019-06-30T15:03:22.368" v="1116" actId="14100"/>
          <ac:cxnSpMkLst>
            <pc:docMk/>
            <pc:sldMk cId="3650522842" sldId="921"/>
            <ac:cxnSpMk id="50" creationId="{2FEA49B6-B8B5-4302-B680-D8D23188450A}"/>
          </ac:cxnSpMkLst>
        </pc:cxnChg>
        <pc:cxnChg chg="mod">
          <ac:chgData name=" " userId="d97562fd-b189-437e-b91d-de7b81e9769e" providerId="ADAL" clId="{2AE58045-A45C-4856-AB6F-058CEC809BD5}" dt="2019-06-30T15:02:44.425" v="1106" actId="1036"/>
          <ac:cxnSpMkLst>
            <pc:docMk/>
            <pc:sldMk cId="3650522842" sldId="921"/>
            <ac:cxnSpMk id="56" creationId="{40E9B7B7-6E0A-4102-87D8-40E906DDE99B}"/>
          </ac:cxnSpMkLst>
        </pc:cxnChg>
        <pc:cxnChg chg="mod">
          <ac:chgData name=" " userId="d97562fd-b189-437e-b91d-de7b81e9769e" providerId="ADAL" clId="{2AE58045-A45C-4856-AB6F-058CEC809BD5}" dt="2019-06-30T15:03:59.624" v="1125" actId="1035"/>
          <ac:cxnSpMkLst>
            <pc:docMk/>
            <pc:sldMk cId="3650522842" sldId="921"/>
            <ac:cxnSpMk id="58" creationId="{B2283D53-2B46-47DC-BDDC-3EF9A2E5E4BD}"/>
          </ac:cxnSpMkLst>
        </pc:cxnChg>
        <pc:cxnChg chg="mod">
          <ac:chgData name=" " userId="d97562fd-b189-437e-b91d-de7b81e9769e" providerId="ADAL" clId="{2AE58045-A45C-4856-AB6F-058CEC809BD5}" dt="2019-06-30T15:02:29.674" v="1099" actId="1035"/>
          <ac:cxnSpMkLst>
            <pc:docMk/>
            <pc:sldMk cId="3650522842" sldId="921"/>
            <ac:cxnSpMk id="62" creationId="{0DC0EE32-A1E0-4AC7-9783-701FD5B2FD18}"/>
          </ac:cxnSpMkLst>
        </pc:cxnChg>
      </pc:sldChg>
      <pc:sldChg chg="modSp add">
        <pc:chgData name=" " userId="d97562fd-b189-437e-b91d-de7b81e9769e" providerId="ADAL" clId="{2AE58045-A45C-4856-AB6F-058CEC809BD5}" dt="2019-06-30T15:12:31.012" v="1301"/>
        <pc:sldMkLst>
          <pc:docMk/>
          <pc:sldMk cId="39968583" sldId="922"/>
        </pc:sldMkLst>
        <pc:spChg chg="mod">
          <ac:chgData name=" " userId="d97562fd-b189-437e-b91d-de7b81e9769e" providerId="ADAL" clId="{2AE58045-A45C-4856-AB6F-058CEC809BD5}" dt="2019-06-30T15:12:29.155" v="1300" actId="20577"/>
          <ac:spMkLst>
            <pc:docMk/>
            <pc:sldMk cId="39968583" sldId="922"/>
            <ac:spMk id="2" creationId="{3FF856C7-D5C4-49DD-92D3-D3EBBAD0AAE9}"/>
          </ac:spMkLst>
        </pc:spChg>
        <pc:spChg chg="mod">
          <ac:chgData name=" " userId="d97562fd-b189-437e-b91d-de7b81e9769e" providerId="ADAL" clId="{2AE58045-A45C-4856-AB6F-058CEC809BD5}" dt="2019-06-30T15:12:31.012" v="1301"/>
          <ac:spMkLst>
            <pc:docMk/>
            <pc:sldMk cId="39968583" sldId="922"/>
            <ac:spMk id="5" creationId="{BB242A62-3A6D-4A8D-9EFC-6309F1A1F6D6}"/>
          </ac:spMkLst>
        </pc:spChg>
      </pc:sldChg>
      <pc:sldChg chg="addSp delSp modSp add">
        <pc:chgData name=" " userId="d97562fd-b189-437e-b91d-de7b81e9769e" providerId="ADAL" clId="{2AE58045-A45C-4856-AB6F-058CEC809BD5}" dt="2019-06-30T15:19:20.665" v="1488" actId="114"/>
        <pc:sldMkLst>
          <pc:docMk/>
          <pc:sldMk cId="908598368" sldId="923"/>
        </pc:sldMkLst>
        <pc:spChg chg="add mod">
          <ac:chgData name=" " userId="d97562fd-b189-437e-b91d-de7b81e9769e" providerId="ADAL" clId="{2AE58045-A45C-4856-AB6F-058CEC809BD5}" dt="2019-06-30T15:17:45.654" v="1364" actId="1076"/>
          <ac:spMkLst>
            <pc:docMk/>
            <pc:sldMk cId="908598368" sldId="923"/>
            <ac:spMk id="2" creationId="{2043C767-F0BE-4F90-8C60-48AB8CE1749B}"/>
          </ac:spMkLst>
        </pc:spChg>
        <pc:spChg chg="mod">
          <ac:chgData name=" " userId="d97562fd-b189-437e-b91d-de7b81e9769e" providerId="ADAL" clId="{2AE58045-A45C-4856-AB6F-058CEC809BD5}" dt="2019-06-30T15:19:20.665" v="1488" actId="114"/>
          <ac:spMkLst>
            <pc:docMk/>
            <pc:sldMk cId="908598368" sldId="923"/>
            <ac:spMk id="4" creationId="{5B4BEF00-943B-4FFD-B991-1A26B18A92A5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2" creationId="{78A885AC-8B2D-4F1C-9FCB-2C920765390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3" creationId="{B52BE515-606F-44F1-AFDE-9727CA273C21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4" creationId="{AF785164-C136-4750-AF4D-31D40E5F46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5" creationId="{A2920E58-1E36-4A26-8953-989F7AAAEBC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6" creationId="{5A486A3F-9B0C-4AD9-BC46-45D5835587D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7" creationId="{1E82FB31-C7CE-4B1B-A860-F77193F00E4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8" creationId="{9A14DA89-CDB2-4CDA-91A4-2CA77CE8E36B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29" creationId="{5B560F00-CBDF-4B77-8101-EE4D9084746B}"/>
          </ac:spMkLst>
        </pc:spChg>
        <pc:spChg chg="add mod ord">
          <ac:chgData name=" " userId="d97562fd-b189-437e-b91d-de7b81e9769e" providerId="ADAL" clId="{2AE58045-A45C-4856-AB6F-058CEC809BD5}" dt="2019-06-30T15:17:33.149" v="1359" actId="207"/>
          <ac:spMkLst>
            <pc:docMk/>
            <pc:sldMk cId="908598368" sldId="923"/>
            <ac:spMk id="42" creationId="{C018CB7E-84F6-4D60-A79B-8BB85E81559F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1" creationId="{94153085-3E72-4DF4-BD69-2BC1BF937813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2" creationId="{9E5E4F52-369A-4FB5-9662-3B2CF372743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3" creationId="{CE19706E-CB32-44EB-8530-170F3959A36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4" creationId="{8DF70A59-E775-4EDE-8975-246F8C3CE41A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5" creationId="{8A686954-5CAA-4C84-88CA-A74B871779CD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7" creationId="{45B7A18F-6645-42C2-9B04-BE0D4E9391C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59" creationId="{D2AF802E-D0DA-4AD7-A677-3AC765412FD6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0" creationId="{A8CBDD32-CFFD-4BBB-B94D-AE9ECFC2C568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4" creationId="{276B4F72-6771-4F0D-B2C6-FF6698725D0E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5" creationId="{9EDFCCC9-E53E-4304-B36E-57267784C204}"/>
          </ac:spMkLst>
        </pc:spChg>
        <pc:spChg chg="del">
          <ac:chgData name=" " userId="d97562fd-b189-437e-b91d-de7b81e9769e" providerId="ADAL" clId="{2AE58045-A45C-4856-AB6F-058CEC809BD5}" dt="2019-06-30T15:14:53.813" v="1318" actId="478"/>
          <ac:spMkLst>
            <pc:docMk/>
            <pc:sldMk cId="908598368" sldId="923"/>
            <ac:spMk id="66" creationId="{AB489FD6-9E0B-4F06-A07A-0CF38420AEDC}"/>
          </ac:spMkLst>
        </pc:spChg>
        <pc:picChg chg="add mod">
          <ac:chgData name=" " userId="d97562fd-b189-437e-b91d-de7b81e9769e" providerId="ADAL" clId="{2AE58045-A45C-4856-AB6F-058CEC809BD5}" dt="2019-06-30T15:16:51.355" v="1338" actId="1076"/>
          <ac:picMkLst>
            <pc:docMk/>
            <pc:sldMk cId="908598368" sldId="923"/>
            <ac:picMk id="1026" creationId="{C1331D86-B755-4994-A60D-168883BC5F8A}"/>
          </ac:picMkLst>
        </pc:pic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" creationId="{3E71DCF3-F831-429A-8DA3-6AD4C411761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" creationId="{7C37217F-DB77-47DA-B95F-27481B44C2C1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7" creationId="{1874070B-BCC4-45B8-A770-D5760EEEC25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0" creationId="{7DF1E899-76B8-42A8-8099-F2AB5C12D17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2" creationId="{A91D8BA4-927A-4DA8-B2EE-288251299B5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14" creationId="{64F48AAA-E549-4FE1-9120-D074B8ADC818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4" creationId="{266D5F9B-0CFF-4BAC-B043-D2C1F9748125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6" creationId="{4069BEA0-9FB2-426B-903F-D8CF7528A4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8" creationId="{497EE15C-7522-4A06-9263-7B29ECB7055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39" creationId="{D7BD1D7A-F74A-4221-B31D-37136143EBF4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1" creationId="{594F2A0E-4F37-4434-BD5E-BCE29C6C9489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46" creationId="{979ABE3F-7E91-489E-AD14-41D29902D78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0" creationId="{2FEA49B6-B8B5-4302-B680-D8D23188450A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6" creationId="{40E9B7B7-6E0A-4102-87D8-40E906DDE99B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58" creationId="{B2283D53-2B46-47DC-BDDC-3EF9A2E5E4BD}"/>
          </ac:cxnSpMkLst>
        </pc:cxnChg>
        <pc:cxnChg chg="del mod">
          <ac:chgData name=" " userId="d97562fd-b189-437e-b91d-de7b81e9769e" providerId="ADAL" clId="{2AE58045-A45C-4856-AB6F-058CEC809BD5}" dt="2019-06-30T15:14:53.813" v="1318" actId="478"/>
          <ac:cxnSpMkLst>
            <pc:docMk/>
            <pc:sldMk cId="908598368" sldId="923"/>
            <ac:cxnSpMk id="62" creationId="{0DC0EE32-A1E0-4AC7-9783-701FD5B2FD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Introduction to 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Dense Layers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7E53A-5587-4B88-A93C-AF4C520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112EC3-5C4E-4E5F-B436-ABC6938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E8B10-2029-4631-8A2D-D8D90AE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E0ABA4-A7F7-494A-B52C-79709568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00526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 Layer is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u="sng" dirty="0" err="1"/>
              <a:t>Dense</a:t>
            </a:r>
            <a:r>
              <a:rPr lang="de-DE" u="sng" dirty="0"/>
              <a:t> Layer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Neurons is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/>
              <a:t>all</a:t>
            </a:r>
            <a:r>
              <a:rPr lang="de-DE" dirty="0"/>
              <a:t> Neurons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Layer.  All </a:t>
            </a:r>
            <a:r>
              <a:rPr lang="de-DE" dirty="0" err="1"/>
              <a:t>neurons</a:t>
            </a:r>
            <a:r>
              <a:rPr lang="de-DE" dirty="0"/>
              <a:t> in a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.</a:t>
            </a:r>
            <a:br>
              <a:rPr lang="de-DE" i="1" dirty="0"/>
            </a:br>
            <a:endParaRPr lang="de-DE" i="1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/>
              <p:nvPr/>
            </p:nvSpPr>
            <p:spPr>
              <a:xfrm>
                <a:off x="755576" y="2268796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197FE8F-47CC-47CF-8225-DCD0B1B4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68796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/>
              <p:nvPr/>
            </p:nvSpPr>
            <p:spPr>
              <a:xfrm>
                <a:off x="741882" y="348326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C24FDC4-4F7F-4EA3-91EF-E59AB6C22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3483263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/>
              <p:nvPr/>
            </p:nvSpPr>
            <p:spPr>
              <a:xfrm>
                <a:off x="741882" y="4730058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1F79477B-0C02-4899-B419-26C827F79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2" y="4730058"/>
                <a:ext cx="720080" cy="6480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A42F3B5F-6E97-41AA-9007-0EBFF5876A5F}"/>
              </a:ext>
            </a:extLst>
          </p:cNvPr>
          <p:cNvSpPr/>
          <p:nvPr/>
        </p:nvSpPr>
        <p:spPr>
          <a:xfrm>
            <a:off x="2915816" y="2268796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0C60E-D739-46C2-B75D-7C7108257243}"/>
              </a:ext>
            </a:extLst>
          </p:cNvPr>
          <p:cNvSpPr/>
          <p:nvPr/>
        </p:nvSpPr>
        <p:spPr>
          <a:xfrm>
            <a:off x="2915072" y="473005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173E98-DD16-40A2-8D1C-9DDE7A0300E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1475656" y="259283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7D2719-2C27-4F01-AF4E-071F4CE0E448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1475656" y="2592832"/>
            <a:ext cx="1544869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0BF2CB-C4F2-4018-AD8A-1A2F2950A39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461962" y="2758096"/>
            <a:ext cx="1429060" cy="104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86306A-824E-4021-B7B9-94BC427814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461962" y="5054094"/>
            <a:ext cx="145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5029FE-50B8-43E5-BCBF-5654F179D4DD}"/>
              </a:ext>
            </a:extLst>
          </p:cNvPr>
          <p:cNvCxnSpPr>
            <a:cxnSpLocks/>
            <a:stCxn id="10" idx="6"/>
            <a:endCxn id="28" idx="1"/>
          </p:cNvCxnSpPr>
          <p:nvPr/>
        </p:nvCxnSpPr>
        <p:spPr>
          <a:xfrm>
            <a:off x="3635896" y="2592832"/>
            <a:ext cx="1469448" cy="3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C691339-AA27-4C8F-B986-757BC77361F9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>
            <a:off x="3635152" y="5054094"/>
            <a:ext cx="133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7B041D5-C736-4202-91E1-EFF9043D1F22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5719971" y="3210486"/>
            <a:ext cx="1588332" cy="46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8FE3957F-90A8-4FAC-B762-40A66B3510D6}"/>
              </a:ext>
            </a:extLst>
          </p:cNvPr>
          <p:cNvSpPr/>
          <p:nvPr/>
        </p:nvSpPr>
        <p:spPr>
          <a:xfrm>
            <a:off x="2411760" y="2084964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A108EB7-26D3-47DB-BB4A-8E5FACB6AA00}"/>
              </a:ext>
            </a:extLst>
          </p:cNvPr>
          <p:cNvSpPr/>
          <p:nvPr/>
        </p:nvSpPr>
        <p:spPr>
          <a:xfrm>
            <a:off x="4533437" y="2107592"/>
            <a:ext cx="1550731" cy="3841681"/>
          </a:xfrm>
          <a:custGeom>
            <a:avLst/>
            <a:gdLst>
              <a:gd name="connsiteX0" fmla="*/ 0 w 1550731"/>
              <a:gd name="connsiteY0" fmla="*/ 0 h 3841681"/>
              <a:gd name="connsiteX1" fmla="*/ 470388 w 1550731"/>
              <a:gd name="connsiteY1" fmla="*/ 0 h 3841681"/>
              <a:gd name="connsiteX2" fmla="*/ 971791 w 1550731"/>
              <a:gd name="connsiteY2" fmla="*/ 0 h 3841681"/>
              <a:gd name="connsiteX3" fmla="*/ 1550731 w 1550731"/>
              <a:gd name="connsiteY3" fmla="*/ 0 h 3841681"/>
              <a:gd name="connsiteX4" fmla="*/ 1550731 w 1550731"/>
              <a:gd name="connsiteY4" fmla="*/ 471978 h 3841681"/>
              <a:gd name="connsiteX5" fmla="*/ 1550731 w 1550731"/>
              <a:gd name="connsiteY5" fmla="*/ 905539 h 3841681"/>
              <a:gd name="connsiteX6" fmla="*/ 1550731 w 1550731"/>
              <a:gd name="connsiteY6" fmla="*/ 1339100 h 3841681"/>
              <a:gd name="connsiteX7" fmla="*/ 1550731 w 1550731"/>
              <a:gd name="connsiteY7" fmla="*/ 1926329 h 3841681"/>
              <a:gd name="connsiteX8" fmla="*/ 1550731 w 1550731"/>
              <a:gd name="connsiteY8" fmla="*/ 2359890 h 3841681"/>
              <a:gd name="connsiteX9" fmla="*/ 1550731 w 1550731"/>
              <a:gd name="connsiteY9" fmla="*/ 2793451 h 3841681"/>
              <a:gd name="connsiteX10" fmla="*/ 1550731 w 1550731"/>
              <a:gd name="connsiteY10" fmla="*/ 3342262 h 3841681"/>
              <a:gd name="connsiteX11" fmla="*/ 1550731 w 1550731"/>
              <a:gd name="connsiteY11" fmla="*/ 3841681 h 3841681"/>
              <a:gd name="connsiteX12" fmla="*/ 1018313 w 1550731"/>
              <a:gd name="connsiteY12" fmla="*/ 3841681 h 3841681"/>
              <a:gd name="connsiteX13" fmla="*/ 485896 w 1550731"/>
              <a:gd name="connsiteY13" fmla="*/ 3841681 h 3841681"/>
              <a:gd name="connsiteX14" fmla="*/ 0 w 1550731"/>
              <a:gd name="connsiteY14" fmla="*/ 3841681 h 3841681"/>
              <a:gd name="connsiteX15" fmla="*/ 0 w 1550731"/>
              <a:gd name="connsiteY15" fmla="*/ 3254453 h 3841681"/>
              <a:gd name="connsiteX16" fmla="*/ 0 w 1550731"/>
              <a:gd name="connsiteY16" fmla="*/ 2667224 h 3841681"/>
              <a:gd name="connsiteX17" fmla="*/ 0 w 1550731"/>
              <a:gd name="connsiteY17" fmla="*/ 2041579 h 3841681"/>
              <a:gd name="connsiteX18" fmla="*/ 0 w 1550731"/>
              <a:gd name="connsiteY18" fmla="*/ 1454351 h 3841681"/>
              <a:gd name="connsiteX19" fmla="*/ 0 w 1550731"/>
              <a:gd name="connsiteY19" fmla="*/ 1020790 h 3841681"/>
              <a:gd name="connsiteX20" fmla="*/ 0 w 1550731"/>
              <a:gd name="connsiteY20" fmla="*/ 548812 h 3841681"/>
              <a:gd name="connsiteX21" fmla="*/ 0 w 1550731"/>
              <a:gd name="connsiteY21" fmla="*/ 0 h 384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41681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90372" y="174560"/>
                  <a:pt x="1525340" y="374008"/>
                  <a:pt x="1550731" y="471978"/>
                </a:cubicBezTo>
                <a:cubicBezTo>
                  <a:pt x="1576122" y="569948"/>
                  <a:pt x="1499774" y="755256"/>
                  <a:pt x="1550731" y="905539"/>
                </a:cubicBezTo>
                <a:cubicBezTo>
                  <a:pt x="1601688" y="1055822"/>
                  <a:pt x="1537640" y="1194430"/>
                  <a:pt x="1550731" y="1339100"/>
                </a:cubicBezTo>
                <a:cubicBezTo>
                  <a:pt x="1563822" y="1483770"/>
                  <a:pt x="1502609" y="1706802"/>
                  <a:pt x="1550731" y="1926329"/>
                </a:cubicBezTo>
                <a:cubicBezTo>
                  <a:pt x="1598853" y="2145856"/>
                  <a:pt x="1535621" y="2263311"/>
                  <a:pt x="1550731" y="2359890"/>
                </a:cubicBezTo>
                <a:cubicBezTo>
                  <a:pt x="1565841" y="2456469"/>
                  <a:pt x="1536023" y="2628989"/>
                  <a:pt x="1550731" y="2793451"/>
                </a:cubicBezTo>
                <a:cubicBezTo>
                  <a:pt x="1565439" y="2957913"/>
                  <a:pt x="1531587" y="3217520"/>
                  <a:pt x="1550731" y="3342262"/>
                </a:cubicBezTo>
                <a:cubicBezTo>
                  <a:pt x="1569875" y="3467004"/>
                  <a:pt x="1542711" y="3655000"/>
                  <a:pt x="1550731" y="3841681"/>
                </a:cubicBezTo>
                <a:cubicBezTo>
                  <a:pt x="1431094" y="3880950"/>
                  <a:pt x="1171824" y="3818245"/>
                  <a:pt x="1018313" y="3841681"/>
                </a:cubicBezTo>
                <a:cubicBezTo>
                  <a:pt x="864802" y="3865117"/>
                  <a:pt x="687382" y="3796213"/>
                  <a:pt x="485896" y="3841681"/>
                </a:cubicBezTo>
                <a:cubicBezTo>
                  <a:pt x="284410" y="3887149"/>
                  <a:pt x="161928" y="3822960"/>
                  <a:pt x="0" y="3841681"/>
                </a:cubicBezTo>
                <a:cubicBezTo>
                  <a:pt x="-25491" y="3642236"/>
                  <a:pt x="58060" y="3429540"/>
                  <a:pt x="0" y="3254453"/>
                </a:cubicBezTo>
                <a:cubicBezTo>
                  <a:pt x="-58060" y="3079366"/>
                  <a:pt x="57080" y="2807027"/>
                  <a:pt x="0" y="2667224"/>
                </a:cubicBezTo>
                <a:cubicBezTo>
                  <a:pt x="-57080" y="2527421"/>
                  <a:pt x="68284" y="2196574"/>
                  <a:pt x="0" y="2041579"/>
                </a:cubicBezTo>
                <a:cubicBezTo>
                  <a:pt x="-68284" y="1886584"/>
                  <a:pt x="1200" y="1677804"/>
                  <a:pt x="0" y="1454351"/>
                </a:cubicBezTo>
                <a:cubicBezTo>
                  <a:pt x="-1200" y="1230898"/>
                  <a:pt x="14528" y="1144250"/>
                  <a:pt x="0" y="1020790"/>
                </a:cubicBezTo>
                <a:cubicBezTo>
                  <a:pt x="-14528" y="897330"/>
                  <a:pt x="45992" y="758515"/>
                  <a:pt x="0" y="548812"/>
                </a:cubicBezTo>
                <a:cubicBezTo>
                  <a:pt x="-45992" y="339109"/>
                  <a:pt x="24855" y="25091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EAA4785-D536-4A6B-B1BE-211B8019E763}"/>
              </a:ext>
            </a:extLst>
          </p:cNvPr>
          <p:cNvSpPr/>
          <p:nvPr/>
        </p:nvSpPr>
        <p:spPr>
          <a:xfrm>
            <a:off x="2915072" y="3489754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898EC0-7476-4096-BF76-571119CE2547}"/>
              </a:ext>
            </a:extLst>
          </p:cNvPr>
          <p:cNvCxnSpPr>
            <a:cxnSpLocks/>
            <a:stCxn id="9" idx="6"/>
            <a:endCxn id="22" idx="3"/>
          </p:cNvCxnSpPr>
          <p:nvPr/>
        </p:nvCxnSpPr>
        <p:spPr>
          <a:xfrm flipV="1">
            <a:off x="1461962" y="4042918"/>
            <a:ext cx="1558563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21C662-2A9A-456C-8317-5100487B0578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>
            <a:off x="3635152" y="3813790"/>
            <a:ext cx="1435786" cy="10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D401DA2-3E19-4697-A08F-A60B8A549D8C}"/>
              </a:ext>
            </a:extLst>
          </p:cNvPr>
          <p:cNvSpPr txBox="1"/>
          <p:nvPr/>
        </p:nvSpPr>
        <p:spPr>
          <a:xfrm>
            <a:off x="2591036" y="609284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Layer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EFED80-A275-4F95-B175-DF0A8DC724FD}"/>
              </a:ext>
            </a:extLst>
          </p:cNvPr>
          <p:cNvSpPr txBox="1"/>
          <p:nvPr/>
        </p:nvSpPr>
        <p:spPr>
          <a:xfrm>
            <a:off x="7002269" y="612465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Layer 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B1D8EE7-655D-499C-AD8B-F8A7610C61EB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1475656" y="2592832"/>
            <a:ext cx="1544869" cy="9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26FB65A-63AD-4A8C-AE9A-FC6202BFEF4B}"/>
              </a:ext>
            </a:extLst>
          </p:cNvPr>
          <p:cNvSpPr/>
          <p:nvPr/>
        </p:nvSpPr>
        <p:spPr>
          <a:xfrm>
            <a:off x="4999891" y="2886450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04359D-4867-4571-A051-19E7AB5E9C38}"/>
              </a:ext>
            </a:extLst>
          </p:cNvPr>
          <p:cNvCxnSpPr>
            <a:cxnSpLocks/>
          </p:cNvCxnSpPr>
          <p:nvPr/>
        </p:nvCxnSpPr>
        <p:spPr>
          <a:xfrm>
            <a:off x="7867645" y="385532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135C66DA-DEF1-49C1-BA01-6D33D5ED15DA}"/>
              </a:ext>
            </a:extLst>
          </p:cNvPr>
          <p:cNvSpPr/>
          <p:nvPr/>
        </p:nvSpPr>
        <p:spPr>
          <a:xfrm>
            <a:off x="6748962" y="2107592"/>
            <a:ext cx="1550731" cy="3864313"/>
          </a:xfrm>
          <a:custGeom>
            <a:avLst/>
            <a:gdLst>
              <a:gd name="connsiteX0" fmla="*/ 0 w 1550731"/>
              <a:gd name="connsiteY0" fmla="*/ 0 h 3864313"/>
              <a:gd name="connsiteX1" fmla="*/ 470388 w 1550731"/>
              <a:gd name="connsiteY1" fmla="*/ 0 h 3864313"/>
              <a:gd name="connsiteX2" fmla="*/ 971791 w 1550731"/>
              <a:gd name="connsiteY2" fmla="*/ 0 h 3864313"/>
              <a:gd name="connsiteX3" fmla="*/ 1550731 w 1550731"/>
              <a:gd name="connsiteY3" fmla="*/ 0 h 3864313"/>
              <a:gd name="connsiteX4" fmla="*/ 1550731 w 1550731"/>
              <a:gd name="connsiteY4" fmla="*/ 474758 h 3864313"/>
              <a:gd name="connsiteX5" fmla="*/ 1550731 w 1550731"/>
              <a:gd name="connsiteY5" fmla="*/ 910874 h 3864313"/>
              <a:gd name="connsiteX6" fmla="*/ 1550731 w 1550731"/>
              <a:gd name="connsiteY6" fmla="*/ 1346989 h 3864313"/>
              <a:gd name="connsiteX7" fmla="*/ 1550731 w 1550731"/>
              <a:gd name="connsiteY7" fmla="*/ 1937677 h 3864313"/>
              <a:gd name="connsiteX8" fmla="*/ 1550731 w 1550731"/>
              <a:gd name="connsiteY8" fmla="*/ 2373792 h 3864313"/>
              <a:gd name="connsiteX9" fmla="*/ 1550731 w 1550731"/>
              <a:gd name="connsiteY9" fmla="*/ 2809908 h 3864313"/>
              <a:gd name="connsiteX10" fmla="*/ 1550731 w 1550731"/>
              <a:gd name="connsiteY10" fmla="*/ 3361952 h 3864313"/>
              <a:gd name="connsiteX11" fmla="*/ 1550731 w 1550731"/>
              <a:gd name="connsiteY11" fmla="*/ 3864313 h 3864313"/>
              <a:gd name="connsiteX12" fmla="*/ 1018313 w 1550731"/>
              <a:gd name="connsiteY12" fmla="*/ 3864313 h 3864313"/>
              <a:gd name="connsiteX13" fmla="*/ 485896 w 1550731"/>
              <a:gd name="connsiteY13" fmla="*/ 3864313 h 3864313"/>
              <a:gd name="connsiteX14" fmla="*/ 0 w 1550731"/>
              <a:gd name="connsiteY14" fmla="*/ 3864313 h 3864313"/>
              <a:gd name="connsiteX15" fmla="*/ 0 w 1550731"/>
              <a:gd name="connsiteY15" fmla="*/ 3273625 h 3864313"/>
              <a:gd name="connsiteX16" fmla="*/ 0 w 1550731"/>
              <a:gd name="connsiteY16" fmla="*/ 2682937 h 3864313"/>
              <a:gd name="connsiteX17" fmla="*/ 0 w 1550731"/>
              <a:gd name="connsiteY17" fmla="*/ 2053606 h 3864313"/>
              <a:gd name="connsiteX18" fmla="*/ 0 w 1550731"/>
              <a:gd name="connsiteY18" fmla="*/ 1462918 h 3864313"/>
              <a:gd name="connsiteX19" fmla="*/ 0 w 1550731"/>
              <a:gd name="connsiteY19" fmla="*/ 1026803 h 3864313"/>
              <a:gd name="connsiteX20" fmla="*/ 0 w 1550731"/>
              <a:gd name="connsiteY20" fmla="*/ 552045 h 3864313"/>
              <a:gd name="connsiteX21" fmla="*/ 0 w 1550731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50731" h="3864313" extrusionOk="0">
                <a:moveTo>
                  <a:pt x="0" y="0"/>
                </a:moveTo>
                <a:cubicBezTo>
                  <a:pt x="229691" y="-1158"/>
                  <a:pt x="285082" y="1770"/>
                  <a:pt x="470388" y="0"/>
                </a:cubicBezTo>
                <a:cubicBezTo>
                  <a:pt x="655694" y="-1770"/>
                  <a:pt x="775641" y="23752"/>
                  <a:pt x="971791" y="0"/>
                </a:cubicBezTo>
                <a:cubicBezTo>
                  <a:pt x="1167941" y="-23752"/>
                  <a:pt x="1267456" y="53027"/>
                  <a:pt x="1550731" y="0"/>
                </a:cubicBezTo>
                <a:cubicBezTo>
                  <a:pt x="1555312" y="125872"/>
                  <a:pt x="1549796" y="246207"/>
                  <a:pt x="1550731" y="474758"/>
                </a:cubicBezTo>
                <a:cubicBezTo>
                  <a:pt x="1551666" y="703309"/>
                  <a:pt x="1539528" y="734158"/>
                  <a:pt x="1550731" y="910874"/>
                </a:cubicBezTo>
                <a:cubicBezTo>
                  <a:pt x="1561934" y="1087590"/>
                  <a:pt x="1539376" y="1159360"/>
                  <a:pt x="1550731" y="1346989"/>
                </a:cubicBezTo>
                <a:cubicBezTo>
                  <a:pt x="1562086" y="1534618"/>
                  <a:pt x="1541805" y="1654739"/>
                  <a:pt x="1550731" y="1937677"/>
                </a:cubicBezTo>
                <a:cubicBezTo>
                  <a:pt x="1559657" y="2220615"/>
                  <a:pt x="1540525" y="2209141"/>
                  <a:pt x="1550731" y="2373792"/>
                </a:cubicBezTo>
                <a:cubicBezTo>
                  <a:pt x="1560937" y="2538443"/>
                  <a:pt x="1501935" y="2645646"/>
                  <a:pt x="1550731" y="2809908"/>
                </a:cubicBezTo>
                <a:cubicBezTo>
                  <a:pt x="1599527" y="2974170"/>
                  <a:pt x="1521274" y="3099913"/>
                  <a:pt x="1550731" y="3361952"/>
                </a:cubicBezTo>
                <a:cubicBezTo>
                  <a:pt x="1580188" y="3623991"/>
                  <a:pt x="1543120" y="3737661"/>
                  <a:pt x="1550731" y="3864313"/>
                </a:cubicBezTo>
                <a:cubicBezTo>
                  <a:pt x="1431094" y="3903582"/>
                  <a:pt x="1171824" y="3840877"/>
                  <a:pt x="1018313" y="3864313"/>
                </a:cubicBezTo>
                <a:cubicBezTo>
                  <a:pt x="864802" y="3887749"/>
                  <a:pt x="687382" y="3818845"/>
                  <a:pt x="485896" y="3864313"/>
                </a:cubicBezTo>
                <a:cubicBezTo>
                  <a:pt x="284410" y="3909781"/>
                  <a:pt x="161928" y="3845592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4C4C28-47FD-42FD-92DE-2A07FC8D7E4B}"/>
              </a:ext>
            </a:extLst>
          </p:cNvPr>
          <p:cNvSpPr/>
          <p:nvPr/>
        </p:nvSpPr>
        <p:spPr>
          <a:xfrm>
            <a:off x="7202850" y="3587828"/>
            <a:ext cx="720080" cy="591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1781A20-E87A-4769-ABF5-C60C0F2C5EF9}"/>
              </a:ext>
            </a:extLst>
          </p:cNvPr>
          <p:cNvSpPr txBox="1"/>
          <p:nvPr/>
        </p:nvSpPr>
        <p:spPr>
          <a:xfrm>
            <a:off x="4965485" y="6102006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Layer 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1AB6459-D9CD-4C73-975C-DB0A12FE3DA7}"/>
              </a:ext>
            </a:extLst>
          </p:cNvPr>
          <p:cNvSpPr/>
          <p:nvPr/>
        </p:nvSpPr>
        <p:spPr>
          <a:xfrm>
            <a:off x="4965485" y="4730058"/>
            <a:ext cx="720080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8BCA10C-EF23-42F2-9A24-7F15ABBB9F34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 flipV="1">
            <a:off x="3635152" y="3210486"/>
            <a:ext cx="1364739" cy="6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C43F73-FEE4-46A2-BAC2-BDC483AC950C}"/>
              </a:ext>
            </a:extLst>
          </p:cNvPr>
          <p:cNvCxnSpPr>
            <a:stCxn id="34" idx="6"/>
            <a:endCxn id="31" idx="3"/>
          </p:cNvCxnSpPr>
          <p:nvPr/>
        </p:nvCxnSpPr>
        <p:spPr>
          <a:xfrm flipV="1">
            <a:off x="5685565" y="4092736"/>
            <a:ext cx="1622738" cy="9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4A69AD-BBDF-4031-B3C3-31080006A08B}"/>
              </a:ext>
            </a:extLst>
          </p:cNvPr>
          <p:cNvCxnSpPr>
            <a:stCxn id="11" idx="6"/>
            <a:endCxn id="28" idx="3"/>
          </p:cNvCxnSpPr>
          <p:nvPr/>
        </p:nvCxnSpPr>
        <p:spPr>
          <a:xfrm flipV="1">
            <a:off x="3635152" y="3439614"/>
            <a:ext cx="1470192" cy="16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54F2AC9-F4DF-4FC2-81F9-07E879BC61FC}"/>
              </a:ext>
            </a:extLst>
          </p:cNvPr>
          <p:cNvCxnSpPr>
            <a:stCxn id="8" idx="6"/>
            <a:endCxn id="22" idx="2"/>
          </p:cNvCxnSpPr>
          <p:nvPr/>
        </p:nvCxnSpPr>
        <p:spPr>
          <a:xfrm>
            <a:off x="1461962" y="3807299"/>
            <a:ext cx="1453110" cy="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5001410-7702-4AF6-91C4-C208999CAAC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461962" y="2854498"/>
            <a:ext cx="1579059" cy="219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5C3CF4-C0F8-4DAC-AE81-0148094C039E}"/>
              </a:ext>
            </a:extLst>
          </p:cNvPr>
          <p:cNvCxnSpPr>
            <a:stCxn id="10" idx="6"/>
            <a:endCxn id="34" idx="1"/>
          </p:cNvCxnSpPr>
          <p:nvPr/>
        </p:nvCxnSpPr>
        <p:spPr>
          <a:xfrm>
            <a:off x="3635896" y="2592832"/>
            <a:ext cx="1435042" cy="22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226B3D-3BA6-436F-A10A-5DCBBCF70B9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461962" y="3807299"/>
            <a:ext cx="1446263" cy="11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E95117C-8CB7-4756-9C5F-06EF1A97A48E}"/>
              </a:ext>
            </a:extLst>
          </p:cNvPr>
          <p:cNvSpPr/>
          <p:nvPr/>
        </p:nvSpPr>
        <p:spPr>
          <a:xfrm>
            <a:off x="288606" y="2054233"/>
            <a:ext cx="1728192" cy="3864313"/>
          </a:xfrm>
          <a:custGeom>
            <a:avLst/>
            <a:gdLst>
              <a:gd name="connsiteX0" fmla="*/ 0 w 1728192"/>
              <a:gd name="connsiteY0" fmla="*/ 0 h 3864313"/>
              <a:gd name="connsiteX1" fmla="*/ 524218 w 1728192"/>
              <a:gd name="connsiteY1" fmla="*/ 0 h 3864313"/>
              <a:gd name="connsiteX2" fmla="*/ 1083000 w 1728192"/>
              <a:gd name="connsiteY2" fmla="*/ 0 h 3864313"/>
              <a:gd name="connsiteX3" fmla="*/ 1728192 w 1728192"/>
              <a:gd name="connsiteY3" fmla="*/ 0 h 3864313"/>
              <a:gd name="connsiteX4" fmla="*/ 1728192 w 1728192"/>
              <a:gd name="connsiteY4" fmla="*/ 474758 h 3864313"/>
              <a:gd name="connsiteX5" fmla="*/ 1728192 w 1728192"/>
              <a:gd name="connsiteY5" fmla="*/ 910874 h 3864313"/>
              <a:gd name="connsiteX6" fmla="*/ 1728192 w 1728192"/>
              <a:gd name="connsiteY6" fmla="*/ 1346989 h 3864313"/>
              <a:gd name="connsiteX7" fmla="*/ 1728192 w 1728192"/>
              <a:gd name="connsiteY7" fmla="*/ 1937677 h 3864313"/>
              <a:gd name="connsiteX8" fmla="*/ 1728192 w 1728192"/>
              <a:gd name="connsiteY8" fmla="*/ 2373792 h 3864313"/>
              <a:gd name="connsiteX9" fmla="*/ 1728192 w 1728192"/>
              <a:gd name="connsiteY9" fmla="*/ 2809908 h 3864313"/>
              <a:gd name="connsiteX10" fmla="*/ 1728192 w 1728192"/>
              <a:gd name="connsiteY10" fmla="*/ 3361952 h 3864313"/>
              <a:gd name="connsiteX11" fmla="*/ 1728192 w 1728192"/>
              <a:gd name="connsiteY11" fmla="*/ 3864313 h 3864313"/>
              <a:gd name="connsiteX12" fmla="*/ 1134846 w 1728192"/>
              <a:gd name="connsiteY12" fmla="*/ 3864313 h 3864313"/>
              <a:gd name="connsiteX13" fmla="*/ 541500 w 1728192"/>
              <a:gd name="connsiteY13" fmla="*/ 3864313 h 3864313"/>
              <a:gd name="connsiteX14" fmla="*/ 0 w 1728192"/>
              <a:gd name="connsiteY14" fmla="*/ 3864313 h 3864313"/>
              <a:gd name="connsiteX15" fmla="*/ 0 w 1728192"/>
              <a:gd name="connsiteY15" fmla="*/ 3273625 h 3864313"/>
              <a:gd name="connsiteX16" fmla="*/ 0 w 1728192"/>
              <a:gd name="connsiteY16" fmla="*/ 2682937 h 3864313"/>
              <a:gd name="connsiteX17" fmla="*/ 0 w 1728192"/>
              <a:gd name="connsiteY17" fmla="*/ 2053606 h 3864313"/>
              <a:gd name="connsiteX18" fmla="*/ 0 w 1728192"/>
              <a:gd name="connsiteY18" fmla="*/ 1462918 h 3864313"/>
              <a:gd name="connsiteX19" fmla="*/ 0 w 1728192"/>
              <a:gd name="connsiteY19" fmla="*/ 1026803 h 3864313"/>
              <a:gd name="connsiteX20" fmla="*/ 0 w 1728192"/>
              <a:gd name="connsiteY20" fmla="*/ 552045 h 3864313"/>
              <a:gd name="connsiteX21" fmla="*/ 0 w 1728192"/>
              <a:gd name="connsiteY21" fmla="*/ 0 h 386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8192" h="3864313" extrusionOk="0">
                <a:moveTo>
                  <a:pt x="0" y="0"/>
                </a:moveTo>
                <a:cubicBezTo>
                  <a:pt x="117957" y="-4477"/>
                  <a:pt x="345778" y="36887"/>
                  <a:pt x="524218" y="0"/>
                </a:cubicBezTo>
                <a:cubicBezTo>
                  <a:pt x="702658" y="-36887"/>
                  <a:pt x="943609" y="50875"/>
                  <a:pt x="1083000" y="0"/>
                </a:cubicBezTo>
                <a:cubicBezTo>
                  <a:pt x="1222391" y="-50875"/>
                  <a:pt x="1434191" y="7144"/>
                  <a:pt x="1728192" y="0"/>
                </a:cubicBezTo>
                <a:cubicBezTo>
                  <a:pt x="1732773" y="125872"/>
                  <a:pt x="1727257" y="246207"/>
                  <a:pt x="1728192" y="474758"/>
                </a:cubicBezTo>
                <a:cubicBezTo>
                  <a:pt x="1729127" y="703309"/>
                  <a:pt x="1716989" y="734158"/>
                  <a:pt x="1728192" y="910874"/>
                </a:cubicBezTo>
                <a:cubicBezTo>
                  <a:pt x="1739395" y="1087590"/>
                  <a:pt x="1716837" y="1159360"/>
                  <a:pt x="1728192" y="1346989"/>
                </a:cubicBezTo>
                <a:cubicBezTo>
                  <a:pt x="1739547" y="1534618"/>
                  <a:pt x="1719266" y="1654739"/>
                  <a:pt x="1728192" y="1937677"/>
                </a:cubicBezTo>
                <a:cubicBezTo>
                  <a:pt x="1737118" y="2220615"/>
                  <a:pt x="1717986" y="2209141"/>
                  <a:pt x="1728192" y="2373792"/>
                </a:cubicBezTo>
                <a:cubicBezTo>
                  <a:pt x="1738398" y="2538443"/>
                  <a:pt x="1679396" y="2645646"/>
                  <a:pt x="1728192" y="2809908"/>
                </a:cubicBezTo>
                <a:cubicBezTo>
                  <a:pt x="1776988" y="2974170"/>
                  <a:pt x="1698735" y="3099913"/>
                  <a:pt x="1728192" y="3361952"/>
                </a:cubicBezTo>
                <a:cubicBezTo>
                  <a:pt x="1757649" y="3623991"/>
                  <a:pt x="1720581" y="3737661"/>
                  <a:pt x="1728192" y="3864313"/>
                </a:cubicBezTo>
                <a:cubicBezTo>
                  <a:pt x="1540500" y="3880086"/>
                  <a:pt x="1420911" y="3815072"/>
                  <a:pt x="1134846" y="3864313"/>
                </a:cubicBezTo>
                <a:cubicBezTo>
                  <a:pt x="848781" y="3913554"/>
                  <a:pt x="682360" y="3803059"/>
                  <a:pt x="541500" y="3864313"/>
                </a:cubicBezTo>
                <a:cubicBezTo>
                  <a:pt x="400640" y="3925567"/>
                  <a:pt x="147099" y="3843113"/>
                  <a:pt x="0" y="3864313"/>
                </a:cubicBezTo>
                <a:cubicBezTo>
                  <a:pt x="-25409" y="3629960"/>
                  <a:pt x="26928" y="3416682"/>
                  <a:pt x="0" y="3273625"/>
                </a:cubicBezTo>
                <a:cubicBezTo>
                  <a:pt x="-26928" y="3130568"/>
                  <a:pt x="60747" y="2834752"/>
                  <a:pt x="0" y="2682937"/>
                </a:cubicBezTo>
                <a:cubicBezTo>
                  <a:pt x="-60747" y="2531122"/>
                  <a:pt x="44065" y="2292112"/>
                  <a:pt x="0" y="2053606"/>
                </a:cubicBezTo>
                <a:cubicBezTo>
                  <a:pt x="-44065" y="1815100"/>
                  <a:pt x="66221" y="1582178"/>
                  <a:pt x="0" y="1462918"/>
                </a:cubicBezTo>
                <a:cubicBezTo>
                  <a:pt x="-66221" y="1343658"/>
                  <a:pt x="30117" y="1135244"/>
                  <a:pt x="0" y="1026803"/>
                </a:cubicBezTo>
                <a:cubicBezTo>
                  <a:pt x="-30117" y="918363"/>
                  <a:pt x="44055" y="774728"/>
                  <a:pt x="0" y="552045"/>
                </a:cubicBezTo>
                <a:cubicBezTo>
                  <a:pt x="-44055" y="329362"/>
                  <a:pt x="42414" y="21581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7946C2-96DA-4E12-83E4-DD8D0F3D01F7}"/>
              </a:ext>
            </a:extLst>
          </p:cNvPr>
          <p:cNvSpPr txBox="1"/>
          <p:nvPr/>
        </p:nvSpPr>
        <p:spPr>
          <a:xfrm>
            <a:off x="467882" y="6062111"/>
            <a:ext cx="14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 </a:t>
            </a:r>
          </a:p>
        </p:txBody>
      </p:sp>
    </p:spTree>
    <p:extLst>
      <p:ext uri="{BB962C8B-B14F-4D97-AF65-F5344CB8AC3E}">
        <p14:creationId xmlns:p14="http://schemas.microsoft.com/office/powerpoint/2010/main" val="6477661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05D3F-6C29-4308-9914-F0DD3321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07FC7-7463-461E-B6BC-2ACD7E7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0D7A6F-F94D-473B-AEC4-ABB619D5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EAB1AE-2037-4DC9-A77D-62EE3A418F40}"/>
              </a:ext>
            </a:extLst>
          </p:cNvPr>
          <p:cNvSpPr/>
          <p:nvPr/>
        </p:nvSpPr>
        <p:spPr>
          <a:xfrm>
            <a:off x="652229" y="3785249"/>
            <a:ext cx="158417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/>
              <p:nvPr/>
            </p:nvSpPr>
            <p:spPr>
              <a:xfrm>
                <a:off x="2819635" y="3103945"/>
                <a:ext cx="405147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35" y="3103945"/>
                <a:ext cx="405147" cy="1569340"/>
              </a:xfrm>
              <a:prstGeom prst="rect">
                <a:avLst/>
              </a:prstGeom>
              <a:blipFill>
                <a:blip r:embed="rId2"/>
                <a:stretch>
                  <a:fillRect l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054ED2EE-A55B-423B-BB51-C352BF43EEB5}"/>
              </a:ext>
            </a:extLst>
          </p:cNvPr>
          <p:cNvSpPr txBox="1"/>
          <p:nvPr/>
        </p:nvSpPr>
        <p:spPr>
          <a:xfrm>
            <a:off x="4968365" y="37880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713098-9148-48DF-8FA2-A9B300966133}"/>
              </a:ext>
            </a:extLst>
          </p:cNvPr>
          <p:cNvSpPr txBox="1"/>
          <p:nvPr/>
        </p:nvSpPr>
        <p:spPr>
          <a:xfrm>
            <a:off x="131316" y="1107964"/>
            <a:ext cx="7321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neurons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biases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neurons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written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/>
              <p:nvPr/>
            </p:nvSpPr>
            <p:spPr>
              <a:xfrm>
                <a:off x="3326557" y="3103945"/>
                <a:ext cx="405147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57" y="3103945"/>
                <a:ext cx="405147" cy="1569340"/>
              </a:xfrm>
              <a:prstGeom prst="rect">
                <a:avLst/>
              </a:prstGeom>
              <a:blipFill>
                <a:blip r:embed="rId3"/>
                <a:stretch>
                  <a:fillRect l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/>
              <p:nvPr/>
            </p:nvSpPr>
            <p:spPr>
              <a:xfrm>
                <a:off x="4179006" y="3103945"/>
                <a:ext cx="405147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006" y="3103945"/>
                <a:ext cx="405147" cy="1569340"/>
              </a:xfrm>
              <a:prstGeom prst="rect">
                <a:avLst/>
              </a:prstGeom>
              <a:blipFill>
                <a:blip r:embed="rId4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C16358F8-90BD-4FF3-95C2-30B70D7815ED}"/>
              </a:ext>
            </a:extLst>
          </p:cNvPr>
          <p:cNvSpPr txBox="1"/>
          <p:nvPr/>
        </p:nvSpPr>
        <p:spPr>
          <a:xfrm>
            <a:off x="3700418" y="3703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/>
              <p:nvPr/>
            </p:nvSpPr>
            <p:spPr>
              <a:xfrm>
                <a:off x="6177929" y="3747371"/>
                <a:ext cx="47384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29" y="3747371"/>
                <a:ext cx="473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/>
              <p:nvPr/>
            </p:nvSpPr>
            <p:spPr>
              <a:xfrm>
                <a:off x="7284131" y="3758151"/>
                <a:ext cx="46955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31" y="3758151"/>
                <a:ext cx="4695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/>
              <p:nvPr/>
            </p:nvSpPr>
            <p:spPr>
              <a:xfrm>
                <a:off x="5612299" y="3747371"/>
                <a:ext cx="46852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99" y="3747371"/>
                <a:ext cx="46852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73286822-8471-4EBF-A432-58453A964C51}"/>
              </a:ext>
            </a:extLst>
          </p:cNvPr>
          <p:cNvSpPr/>
          <p:nvPr/>
        </p:nvSpPr>
        <p:spPr>
          <a:xfrm>
            <a:off x="2627784" y="2944515"/>
            <a:ext cx="2093844" cy="1922485"/>
          </a:xfrm>
          <a:prstGeom prst="bracketPair">
            <a:avLst>
              <a:gd name="adj" fmla="val 7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unde Klammer links/rechts 22">
            <a:extLst>
              <a:ext uri="{FF2B5EF4-FFF2-40B4-BE49-F238E27FC236}">
                <a16:creationId xmlns:a16="http://schemas.microsoft.com/office/drawing/2014/main" id="{CEA3764E-E835-4907-9120-F4F31401208B}"/>
              </a:ext>
            </a:extLst>
          </p:cNvPr>
          <p:cNvSpPr/>
          <p:nvPr/>
        </p:nvSpPr>
        <p:spPr>
          <a:xfrm>
            <a:off x="5504387" y="3644005"/>
            <a:ext cx="2427816" cy="513348"/>
          </a:xfrm>
          <a:prstGeom prst="bracketPair">
            <a:avLst>
              <a:gd name="adj" fmla="val 7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/>
              <p:nvPr/>
            </p:nvSpPr>
            <p:spPr>
              <a:xfrm>
                <a:off x="2819635" y="5565370"/>
                <a:ext cx="152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35" y="5565370"/>
                <a:ext cx="15218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5D95A2F0-E689-4ACC-9793-39EF4B74DDA6}"/>
              </a:ext>
            </a:extLst>
          </p:cNvPr>
          <p:cNvSpPr/>
          <p:nvPr/>
        </p:nvSpPr>
        <p:spPr>
          <a:xfrm rot="5400000">
            <a:off x="3540759" y="4025927"/>
            <a:ext cx="319318" cy="1681688"/>
          </a:xfrm>
          <a:custGeom>
            <a:avLst/>
            <a:gdLst>
              <a:gd name="connsiteX0" fmla="*/ 0 w 319318"/>
              <a:gd name="connsiteY0" fmla="*/ 0 h 1681688"/>
              <a:gd name="connsiteX1" fmla="*/ 159659 w 319318"/>
              <a:gd name="connsiteY1" fmla="*/ 153068 h 1681688"/>
              <a:gd name="connsiteX2" fmla="*/ 159659 w 319318"/>
              <a:gd name="connsiteY2" fmla="*/ 687776 h 1681688"/>
              <a:gd name="connsiteX3" fmla="*/ 319318 w 319318"/>
              <a:gd name="connsiteY3" fmla="*/ 840844 h 1681688"/>
              <a:gd name="connsiteX4" fmla="*/ 159659 w 319318"/>
              <a:gd name="connsiteY4" fmla="*/ 993912 h 1681688"/>
              <a:gd name="connsiteX5" fmla="*/ 159659 w 319318"/>
              <a:gd name="connsiteY5" fmla="*/ 1528620 h 1681688"/>
              <a:gd name="connsiteX6" fmla="*/ 0 w 319318"/>
              <a:gd name="connsiteY6" fmla="*/ 1681688 h 1681688"/>
              <a:gd name="connsiteX7" fmla="*/ 0 w 319318"/>
              <a:gd name="connsiteY7" fmla="*/ 1154759 h 1681688"/>
              <a:gd name="connsiteX8" fmla="*/ 0 w 319318"/>
              <a:gd name="connsiteY8" fmla="*/ 627830 h 1681688"/>
              <a:gd name="connsiteX9" fmla="*/ 0 w 319318"/>
              <a:gd name="connsiteY9" fmla="*/ 0 h 1681688"/>
              <a:gd name="connsiteX0" fmla="*/ 0 w 319318"/>
              <a:gd name="connsiteY0" fmla="*/ 0 h 1681688"/>
              <a:gd name="connsiteX1" fmla="*/ 159659 w 319318"/>
              <a:gd name="connsiteY1" fmla="*/ 153068 h 1681688"/>
              <a:gd name="connsiteX2" fmla="*/ 159659 w 319318"/>
              <a:gd name="connsiteY2" fmla="*/ 687776 h 1681688"/>
              <a:gd name="connsiteX3" fmla="*/ 319318 w 319318"/>
              <a:gd name="connsiteY3" fmla="*/ 840844 h 1681688"/>
              <a:gd name="connsiteX4" fmla="*/ 159659 w 319318"/>
              <a:gd name="connsiteY4" fmla="*/ 993912 h 1681688"/>
              <a:gd name="connsiteX5" fmla="*/ 159659 w 319318"/>
              <a:gd name="connsiteY5" fmla="*/ 1528620 h 1681688"/>
              <a:gd name="connsiteX6" fmla="*/ 0 w 319318"/>
              <a:gd name="connsiteY6" fmla="*/ 1681688 h 168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318" h="1681688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210191" y="292411"/>
                  <a:pt x="138764" y="546950"/>
                  <a:pt x="159659" y="687776"/>
                </a:cubicBezTo>
                <a:cubicBezTo>
                  <a:pt x="138778" y="763558"/>
                  <a:pt x="251123" y="837320"/>
                  <a:pt x="319318" y="840844"/>
                </a:cubicBezTo>
                <a:cubicBezTo>
                  <a:pt x="243524" y="844994"/>
                  <a:pt x="144256" y="913782"/>
                  <a:pt x="159659" y="993912"/>
                </a:cubicBezTo>
                <a:cubicBezTo>
                  <a:pt x="164498" y="1171742"/>
                  <a:pt x="102591" y="1393286"/>
                  <a:pt x="159659" y="1528620"/>
                </a:cubicBezTo>
                <a:cubicBezTo>
                  <a:pt x="178720" y="1625929"/>
                  <a:pt x="71300" y="1681979"/>
                  <a:pt x="0" y="1681688"/>
                </a:cubicBezTo>
                <a:cubicBezTo>
                  <a:pt x="-34999" y="1493990"/>
                  <a:pt x="37063" y="1395200"/>
                  <a:pt x="0" y="1154759"/>
                </a:cubicBezTo>
                <a:cubicBezTo>
                  <a:pt x="-37063" y="914318"/>
                  <a:pt x="61681" y="812866"/>
                  <a:pt x="0" y="627830"/>
                </a:cubicBezTo>
                <a:cubicBezTo>
                  <a:pt x="-61681" y="442794"/>
                  <a:pt x="71387" y="240294"/>
                  <a:pt x="0" y="0"/>
                </a:cubicBezTo>
                <a:close/>
              </a:path>
              <a:path w="319318" h="1681688" fill="none" extrusionOk="0">
                <a:moveTo>
                  <a:pt x="0" y="0"/>
                </a:moveTo>
                <a:cubicBezTo>
                  <a:pt x="100006" y="-764"/>
                  <a:pt x="170688" y="61495"/>
                  <a:pt x="159659" y="153068"/>
                </a:cubicBezTo>
                <a:cubicBezTo>
                  <a:pt x="198736" y="315365"/>
                  <a:pt x="152693" y="434739"/>
                  <a:pt x="159659" y="687776"/>
                </a:cubicBezTo>
                <a:cubicBezTo>
                  <a:pt x="156453" y="771455"/>
                  <a:pt x="218724" y="835738"/>
                  <a:pt x="319318" y="840844"/>
                </a:cubicBezTo>
                <a:cubicBezTo>
                  <a:pt x="223041" y="850098"/>
                  <a:pt x="147687" y="917820"/>
                  <a:pt x="159659" y="993912"/>
                </a:cubicBezTo>
                <a:cubicBezTo>
                  <a:pt x="172880" y="1258261"/>
                  <a:pt x="99266" y="1325825"/>
                  <a:pt x="159659" y="1528620"/>
                </a:cubicBezTo>
                <a:cubicBezTo>
                  <a:pt x="156970" y="1613788"/>
                  <a:pt x="91495" y="1689551"/>
                  <a:pt x="0" y="1681688"/>
                </a:cubicBezTo>
              </a:path>
              <a:path w="319318" h="1681688" fill="none" stroke="0" extrusionOk="0">
                <a:moveTo>
                  <a:pt x="0" y="0"/>
                </a:moveTo>
                <a:cubicBezTo>
                  <a:pt x="80966" y="-1738"/>
                  <a:pt x="172535" y="71788"/>
                  <a:pt x="159659" y="153068"/>
                </a:cubicBezTo>
                <a:cubicBezTo>
                  <a:pt x="161792" y="417993"/>
                  <a:pt x="118534" y="571938"/>
                  <a:pt x="159659" y="687776"/>
                </a:cubicBezTo>
                <a:cubicBezTo>
                  <a:pt x="142191" y="789760"/>
                  <a:pt x="231148" y="844437"/>
                  <a:pt x="319318" y="840844"/>
                </a:cubicBezTo>
                <a:cubicBezTo>
                  <a:pt x="220762" y="851071"/>
                  <a:pt x="154155" y="897027"/>
                  <a:pt x="159659" y="993912"/>
                </a:cubicBezTo>
                <a:cubicBezTo>
                  <a:pt x="200079" y="1260973"/>
                  <a:pt x="108526" y="1262206"/>
                  <a:pt x="159659" y="1528620"/>
                </a:cubicBezTo>
                <a:cubicBezTo>
                  <a:pt x="161785" y="1618233"/>
                  <a:pt x="100030" y="1663168"/>
                  <a:pt x="0" y="1681688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B28529-757D-4249-953C-662B4EDE325F}"/>
              </a:ext>
            </a:extLst>
          </p:cNvPr>
          <p:cNvCxnSpPr>
            <a:stCxn id="6" idx="1"/>
          </p:cNvCxnSpPr>
          <p:nvPr/>
        </p:nvCxnSpPr>
        <p:spPr>
          <a:xfrm flipH="1">
            <a:off x="3674706" y="5026430"/>
            <a:ext cx="25712" cy="4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F64778C4-205A-41F8-9418-782E8B457005}"/>
              </a:ext>
            </a:extLst>
          </p:cNvPr>
          <p:cNvSpPr/>
          <p:nvPr/>
        </p:nvSpPr>
        <p:spPr>
          <a:xfrm rot="5400000">
            <a:off x="6574452" y="3255408"/>
            <a:ext cx="319318" cy="2319904"/>
          </a:xfrm>
          <a:custGeom>
            <a:avLst/>
            <a:gdLst>
              <a:gd name="connsiteX0" fmla="*/ 0 w 319318"/>
              <a:gd name="connsiteY0" fmla="*/ 0 h 2319904"/>
              <a:gd name="connsiteX1" fmla="*/ 159659 w 319318"/>
              <a:gd name="connsiteY1" fmla="*/ 153068 h 2319904"/>
              <a:gd name="connsiteX2" fmla="*/ 159659 w 319318"/>
              <a:gd name="connsiteY2" fmla="*/ 597052 h 2319904"/>
              <a:gd name="connsiteX3" fmla="*/ 159659 w 319318"/>
              <a:gd name="connsiteY3" fmla="*/ 1006884 h 2319904"/>
              <a:gd name="connsiteX4" fmla="*/ 319318 w 319318"/>
              <a:gd name="connsiteY4" fmla="*/ 1159952 h 2319904"/>
              <a:gd name="connsiteX5" fmla="*/ 159659 w 319318"/>
              <a:gd name="connsiteY5" fmla="*/ 1313020 h 2319904"/>
              <a:gd name="connsiteX6" fmla="*/ 159659 w 319318"/>
              <a:gd name="connsiteY6" fmla="*/ 1757004 h 2319904"/>
              <a:gd name="connsiteX7" fmla="*/ 159659 w 319318"/>
              <a:gd name="connsiteY7" fmla="*/ 2166836 h 2319904"/>
              <a:gd name="connsiteX8" fmla="*/ 0 w 319318"/>
              <a:gd name="connsiteY8" fmla="*/ 2319904 h 2319904"/>
              <a:gd name="connsiteX9" fmla="*/ 0 w 319318"/>
              <a:gd name="connsiteY9" fmla="*/ 1716729 h 2319904"/>
              <a:gd name="connsiteX10" fmla="*/ 0 w 319318"/>
              <a:gd name="connsiteY10" fmla="*/ 1206350 h 2319904"/>
              <a:gd name="connsiteX11" fmla="*/ 0 w 319318"/>
              <a:gd name="connsiteY11" fmla="*/ 672772 h 2319904"/>
              <a:gd name="connsiteX12" fmla="*/ 0 w 319318"/>
              <a:gd name="connsiteY12" fmla="*/ 0 h 2319904"/>
              <a:gd name="connsiteX0" fmla="*/ 0 w 319318"/>
              <a:gd name="connsiteY0" fmla="*/ 0 h 2319904"/>
              <a:gd name="connsiteX1" fmla="*/ 159659 w 319318"/>
              <a:gd name="connsiteY1" fmla="*/ 153068 h 2319904"/>
              <a:gd name="connsiteX2" fmla="*/ 159659 w 319318"/>
              <a:gd name="connsiteY2" fmla="*/ 554362 h 2319904"/>
              <a:gd name="connsiteX3" fmla="*/ 159659 w 319318"/>
              <a:gd name="connsiteY3" fmla="*/ 1006884 h 2319904"/>
              <a:gd name="connsiteX4" fmla="*/ 319318 w 319318"/>
              <a:gd name="connsiteY4" fmla="*/ 1159952 h 2319904"/>
              <a:gd name="connsiteX5" fmla="*/ 159659 w 319318"/>
              <a:gd name="connsiteY5" fmla="*/ 1313020 h 2319904"/>
              <a:gd name="connsiteX6" fmla="*/ 159659 w 319318"/>
              <a:gd name="connsiteY6" fmla="*/ 1722852 h 2319904"/>
              <a:gd name="connsiteX7" fmla="*/ 159659 w 319318"/>
              <a:gd name="connsiteY7" fmla="*/ 2166836 h 2319904"/>
              <a:gd name="connsiteX8" fmla="*/ 0 w 319318"/>
              <a:gd name="connsiteY8" fmla="*/ 2319904 h 231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8" h="2319904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180639" y="333211"/>
                  <a:pt x="124804" y="434325"/>
                  <a:pt x="159659" y="597052"/>
                </a:cubicBezTo>
                <a:cubicBezTo>
                  <a:pt x="194514" y="759779"/>
                  <a:pt x="114023" y="902503"/>
                  <a:pt x="159659" y="1006884"/>
                </a:cubicBezTo>
                <a:cubicBezTo>
                  <a:pt x="173844" y="1086682"/>
                  <a:pt x="214924" y="1139172"/>
                  <a:pt x="319318" y="1159952"/>
                </a:cubicBezTo>
                <a:cubicBezTo>
                  <a:pt x="219307" y="1165012"/>
                  <a:pt x="158805" y="1231247"/>
                  <a:pt x="159659" y="1313020"/>
                </a:cubicBezTo>
                <a:cubicBezTo>
                  <a:pt x="190394" y="1481290"/>
                  <a:pt x="121396" y="1588903"/>
                  <a:pt x="159659" y="1757004"/>
                </a:cubicBezTo>
                <a:cubicBezTo>
                  <a:pt x="197922" y="1925105"/>
                  <a:pt x="142294" y="2061896"/>
                  <a:pt x="159659" y="2166836"/>
                </a:cubicBezTo>
                <a:cubicBezTo>
                  <a:pt x="137209" y="2264137"/>
                  <a:pt x="96488" y="2327969"/>
                  <a:pt x="0" y="2319904"/>
                </a:cubicBezTo>
                <a:cubicBezTo>
                  <a:pt x="-11246" y="2083098"/>
                  <a:pt x="2388" y="1992836"/>
                  <a:pt x="0" y="1716729"/>
                </a:cubicBezTo>
                <a:cubicBezTo>
                  <a:pt x="-2388" y="1440623"/>
                  <a:pt x="39604" y="1388453"/>
                  <a:pt x="0" y="1206350"/>
                </a:cubicBezTo>
                <a:cubicBezTo>
                  <a:pt x="-39604" y="1024247"/>
                  <a:pt x="53712" y="848094"/>
                  <a:pt x="0" y="672772"/>
                </a:cubicBezTo>
                <a:cubicBezTo>
                  <a:pt x="-53712" y="497450"/>
                  <a:pt x="42266" y="148905"/>
                  <a:pt x="0" y="0"/>
                </a:cubicBezTo>
                <a:close/>
              </a:path>
              <a:path w="319318" h="2319904" fill="none" extrusionOk="0">
                <a:moveTo>
                  <a:pt x="0" y="0"/>
                </a:moveTo>
                <a:cubicBezTo>
                  <a:pt x="76205" y="8445"/>
                  <a:pt x="149150" y="57740"/>
                  <a:pt x="159659" y="153068"/>
                </a:cubicBezTo>
                <a:cubicBezTo>
                  <a:pt x="204780" y="342529"/>
                  <a:pt x="136516" y="379704"/>
                  <a:pt x="159659" y="554362"/>
                </a:cubicBezTo>
                <a:cubicBezTo>
                  <a:pt x="182802" y="729020"/>
                  <a:pt x="123439" y="875194"/>
                  <a:pt x="159659" y="1006884"/>
                </a:cubicBezTo>
                <a:cubicBezTo>
                  <a:pt x="160170" y="1101113"/>
                  <a:pt x="223751" y="1152225"/>
                  <a:pt x="319318" y="1159952"/>
                </a:cubicBezTo>
                <a:cubicBezTo>
                  <a:pt x="243488" y="1178775"/>
                  <a:pt x="148025" y="1231605"/>
                  <a:pt x="159659" y="1313020"/>
                </a:cubicBezTo>
                <a:cubicBezTo>
                  <a:pt x="181018" y="1433481"/>
                  <a:pt x="125950" y="1527325"/>
                  <a:pt x="159659" y="1722852"/>
                </a:cubicBezTo>
                <a:cubicBezTo>
                  <a:pt x="193368" y="1918379"/>
                  <a:pt x="113375" y="1973708"/>
                  <a:pt x="159659" y="2166836"/>
                </a:cubicBezTo>
                <a:cubicBezTo>
                  <a:pt x="166340" y="2257032"/>
                  <a:pt x="78552" y="2336209"/>
                  <a:pt x="0" y="2319904"/>
                </a:cubicBezTo>
              </a:path>
              <a:path w="319318" h="2319904" fill="none" stroke="0" extrusionOk="0">
                <a:moveTo>
                  <a:pt x="0" y="0"/>
                </a:moveTo>
                <a:cubicBezTo>
                  <a:pt x="81029" y="7140"/>
                  <a:pt x="159667" y="72827"/>
                  <a:pt x="159659" y="153068"/>
                </a:cubicBezTo>
                <a:cubicBezTo>
                  <a:pt x="190303" y="341417"/>
                  <a:pt x="153688" y="468734"/>
                  <a:pt x="159659" y="562900"/>
                </a:cubicBezTo>
                <a:cubicBezTo>
                  <a:pt x="165630" y="657066"/>
                  <a:pt x="126516" y="868894"/>
                  <a:pt x="159659" y="1006884"/>
                </a:cubicBezTo>
                <a:cubicBezTo>
                  <a:pt x="181230" y="1089271"/>
                  <a:pt x="223366" y="1161556"/>
                  <a:pt x="319318" y="1159952"/>
                </a:cubicBezTo>
                <a:cubicBezTo>
                  <a:pt x="234602" y="1153532"/>
                  <a:pt x="172731" y="1239347"/>
                  <a:pt x="159659" y="1313020"/>
                </a:cubicBezTo>
                <a:cubicBezTo>
                  <a:pt x="196401" y="1443652"/>
                  <a:pt x="137150" y="1520040"/>
                  <a:pt x="159659" y="1714314"/>
                </a:cubicBezTo>
                <a:cubicBezTo>
                  <a:pt x="182168" y="1908588"/>
                  <a:pt x="121648" y="2045692"/>
                  <a:pt x="159659" y="2166836"/>
                </a:cubicBezTo>
                <a:cubicBezTo>
                  <a:pt x="147242" y="2246267"/>
                  <a:pt x="74682" y="2335322"/>
                  <a:pt x="0" y="2319904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11CCC85-1CBA-4664-B9DD-AA788FFD36E1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flipH="1">
            <a:off x="4341462" y="4575019"/>
            <a:ext cx="2392649" cy="117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5E3B42B-D257-4043-9766-C3E77706AE1D}"/>
              </a:ext>
            </a:extLst>
          </p:cNvPr>
          <p:cNvCxnSpPr/>
          <p:nvPr/>
        </p:nvCxnSpPr>
        <p:spPr>
          <a:xfrm>
            <a:off x="1475656" y="4157353"/>
            <a:ext cx="1749126" cy="140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338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05D3F-6C29-4308-9914-F0DD3321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trick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vektor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a pure linear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07FC7-7463-461E-B6BC-2ACD7E7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0D7A6F-F94D-473B-AEC4-ABB619D5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EAB1AE-2037-4DC9-A77D-62EE3A418F40}"/>
              </a:ext>
            </a:extLst>
          </p:cNvPr>
          <p:cNvSpPr/>
          <p:nvPr/>
        </p:nvSpPr>
        <p:spPr>
          <a:xfrm>
            <a:off x="1516119" y="2577200"/>
            <a:ext cx="1584176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/>
              <p:nvPr/>
            </p:nvSpPr>
            <p:spPr>
              <a:xfrm>
                <a:off x="3923928" y="1910735"/>
                <a:ext cx="410267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910735"/>
                <a:ext cx="410267" cy="1569340"/>
              </a:xfrm>
              <a:prstGeom prst="rect">
                <a:avLst/>
              </a:prstGeom>
              <a:blipFill>
                <a:blip r:embed="rId2"/>
                <a:stretch>
                  <a:fillRect l="-4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/>
              <p:nvPr/>
            </p:nvSpPr>
            <p:spPr>
              <a:xfrm>
                <a:off x="4476541" y="1899840"/>
                <a:ext cx="473848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541" y="1899840"/>
                <a:ext cx="473848" cy="156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/>
              <p:nvPr/>
            </p:nvSpPr>
            <p:spPr>
              <a:xfrm>
                <a:off x="5288419" y="1910735"/>
                <a:ext cx="487954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19" y="1910735"/>
                <a:ext cx="487954" cy="156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C16358F8-90BD-4FF3-95C2-30B70D7815ED}"/>
              </a:ext>
            </a:extLst>
          </p:cNvPr>
          <p:cNvSpPr txBox="1"/>
          <p:nvPr/>
        </p:nvSpPr>
        <p:spPr>
          <a:xfrm>
            <a:off x="4809831" y="2510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/>
              <p:nvPr/>
            </p:nvSpPr>
            <p:spPr>
              <a:xfrm>
                <a:off x="4489558" y="3529319"/>
                <a:ext cx="47384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58" y="3529319"/>
                <a:ext cx="473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/>
              <p:nvPr/>
            </p:nvSpPr>
            <p:spPr>
              <a:xfrm>
                <a:off x="5302447" y="3518030"/>
                <a:ext cx="473926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447" y="3518030"/>
                <a:ext cx="4739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/>
              <p:nvPr/>
            </p:nvSpPr>
            <p:spPr>
              <a:xfrm>
                <a:off x="3923928" y="3529319"/>
                <a:ext cx="41747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29319"/>
                <a:ext cx="4174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73286822-8471-4EBF-A432-58453A964C51}"/>
              </a:ext>
            </a:extLst>
          </p:cNvPr>
          <p:cNvSpPr/>
          <p:nvPr/>
        </p:nvSpPr>
        <p:spPr>
          <a:xfrm>
            <a:off x="3737196" y="1751305"/>
            <a:ext cx="2192427" cy="2253759"/>
          </a:xfrm>
          <a:prstGeom prst="bracketPair">
            <a:avLst>
              <a:gd name="adj" fmla="val 7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/>
              <p:nvPr/>
            </p:nvSpPr>
            <p:spPr>
              <a:xfrm>
                <a:off x="4048916" y="4934779"/>
                <a:ext cx="1448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16" y="4934779"/>
                <a:ext cx="14486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5D95A2F0-E689-4ACC-9793-39EF4B74DDA6}"/>
              </a:ext>
            </a:extLst>
          </p:cNvPr>
          <p:cNvSpPr/>
          <p:nvPr/>
        </p:nvSpPr>
        <p:spPr>
          <a:xfrm rot="5400000">
            <a:off x="4731113" y="3197879"/>
            <a:ext cx="319318" cy="1933688"/>
          </a:xfrm>
          <a:custGeom>
            <a:avLst/>
            <a:gdLst>
              <a:gd name="connsiteX0" fmla="*/ 0 w 319318"/>
              <a:gd name="connsiteY0" fmla="*/ 0 h 1933688"/>
              <a:gd name="connsiteX1" fmla="*/ 159659 w 319318"/>
              <a:gd name="connsiteY1" fmla="*/ 153068 h 1933688"/>
              <a:gd name="connsiteX2" fmla="*/ 159659 w 319318"/>
              <a:gd name="connsiteY2" fmla="*/ 496636 h 1933688"/>
              <a:gd name="connsiteX3" fmla="*/ 159659 w 319318"/>
              <a:gd name="connsiteY3" fmla="*/ 813776 h 1933688"/>
              <a:gd name="connsiteX4" fmla="*/ 319318 w 319318"/>
              <a:gd name="connsiteY4" fmla="*/ 966844 h 1933688"/>
              <a:gd name="connsiteX5" fmla="*/ 159659 w 319318"/>
              <a:gd name="connsiteY5" fmla="*/ 1119912 h 1933688"/>
              <a:gd name="connsiteX6" fmla="*/ 159659 w 319318"/>
              <a:gd name="connsiteY6" fmla="*/ 1463480 h 1933688"/>
              <a:gd name="connsiteX7" fmla="*/ 159659 w 319318"/>
              <a:gd name="connsiteY7" fmla="*/ 1780620 h 1933688"/>
              <a:gd name="connsiteX8" fmla="*/ 0 w 319318"/>
              <a:gd name="connsiteY8" fmla="*/ 1933688 h 1933688"/>
              <a:gd name="connsiteX9" fmla="*/ 0 w 319318"/>
              <a:gd name="connsiteY9" fmla="*/ 1430929 h 1933688"/>
              <a:gd name="connsiteX10" fmla="*/ 0 w 319318"/>
              <a:gd name="connsiteY10" fmla="*/ 1005518 h 1933688"/>
              <a:gd name="connsiteX11" fmla="*/ 0 w 319318"/>
              <a:gd name="connsiteY11" fmla="*/ 560770 h 1933688"/>
              <a:gd name="connsiteX12" fmla="*/ 0 w 319318"/>
              <a:gd name="connsiteY12" fmla="*/ 0 h 1933688"/>
              <a:gd name="connsiteX0" fmla="*/ 0 w 319318"/>
              <a:gd name="connsiteY0" fmla="*/ 0 h 1933688"/>
              <a:gd name="connsiteX1" fmla="*/ 159659 w 319318"/>
              <a:gd name="connsiteY1" fmla="*/ 153068 h 1933688"/>
              <a:gd name="connsiteX2" fmla="*/ 159659 w 319318"/>
              <a:gd name="connsiteY2" fmla="*/ 463601 h 1933688"/>
              <a:gd name="connsiteX3" fmla="*/ 159659 w 319318"/>
              <a:gd name="connsiteY3" fmla="*/ 813776 h 1933688"/>
              <a:gd name="connsiteX4" fmla="*/ 319318 w 319318"/>
              <a:gd name="connsiteY4" fmla="*/ 966844 h 1933688"/>
              <a:gd name="connsiteX5" fmla="*/ 159659 w 319318"/>
              <a:gd name="connsiteY5" fmla="*/ 1119912 h 1933688"/>
              <a:gd name="connsiteX6" fmla="*/ 159659 w 319318"/>
              <a:gd name="connsiteY6" fmla="*/ 1437052 h 1933688"/>
              <a:gd name="connsiteX7" fmla="*/ 159659 w 319318"/>
              <a:gd name="connsiteY7" fmla="*/ 1780620 h 1933688"/>
              <a:gd name="connsiteX8" fmla="*/ 0 w 319318"/>
              <a:gd name="connsiteY8" fmla="*/ 1933688 h 19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8" h="1933688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189398" y="318871"/>
                  <a:pt x="134558" y="421725"/>
                  <a:pt x="159659" y="496636"/>
                </a:cubicBezTo>
                <a:cubicBezTo>
                  <a:pt x="184760" y="571547"/>
                  <a:pt x="136014" y="675292"/>
                  <a:pt x="159659" y="813776"/>
                </a:cubicBezTo>
                <a:cubicBezTo>
                  <a:pt x="173844" y="893574"/>
                  <a:pt x="214924" y="946064"/>
                  <a:pt x="319318" y="966844"/>
                </a:cubicBezTo>
                <a:cubicBezTo>
                  <a:pt x="219307" y="971904"/>
                  <a:pt x="158805" y="1038139"/>
                  <a:pt x="159659" y="1119912"/>
                </a:cubicBezTo>
                <a:cubicBezTo>
                  <a:pt x="191101" y="1205987"/>
                  <a:pt x="140343" y="1322573"/>
                  <a:pt x="159659" y="1463480"/>
                </a:cubicBezTo>
                <a:cubicBezTo>
                  <a:pt x="178975" y="1604387"/>
                  <a:pt x="152410" y="1678505"/>
                  <a:pt x="159659" y="1780620"/>
                </a:cubicBezTo>
                <a:cubicBezTo>
                  <a:pt x="137209" y="1877921"/>
                  <a:pt x="96488" y="1941753"/>
                  <a:pt x="0" y="1933688"/>
                </a:cubicBezTo>
                <a:cubicBezTo>
                  <a:pt x="-21008" y="1751321"/>
                  <a:pt x="31698" y="1567550"/>
                  <a:pt x="0" y="1430929"/>
                </a:cubicBezTo>
                <a:cubicBezTo>
                  <a:pt x="-31698" y="1294308"/>
                  <a:pt x="33370" y="1118470"/>
                  <a:pt x="0" y="1005518"/>
                </a:cubicBezTo>
                <a:cubicBezTo>
                  <a:pt x="-33370" y="892566"/>
                  <a:pt x="48850" y="720582"/>
                  <a:pt x="0" y="560770"/>
                </a:cubicBezTo>
                <a:cubicBezTo>
                  <a:pt x="-48850" y="400958"/>
                  <a:pt x="66779" y="152505"/>
                  <a:pt x="0" y="0"/>
                </a:cubicBezTo>
                <a:close/>
              </a:path>
              <a:path w="319318" h="1933688" fill="none" extrusionOk="0">
                <a:moveTo>
                  <a:pt x="0" y="0"/>
                </a:moveTo>
                <a:cubicBezTo>
                  <a:pt x="76205" y="8445"/>
                  <a:pt x="149150" y="57740"/>
                  <a:pt x="159659" y="153068"/>
                </a:cubicBezTo>
                <a:cubicBezTo>
                  <a:pt x="182446" y="220364"/>
                  <a:pt x="127913" y="343178"/>
                  <a:pt x="159659" y="463601"/>
                </a:cubicBezTo>
                <a:cubicBezTo>
                  <a:pt x="191405" y="584024"/>
                  <a:pt x="147470" y="702559"/>
                  <a:pt x="159659" y="813776"/>
                </a:cubicBezTo>
                <a:cubicBezTo>
                  <a:pt x="160170" y="908005"/>
                  <a:pt x="223751" y="959117"/>
                  <a:pt x="319318" y="966844"/>
                </a:cubicBezTo>
                <a:cubicBezTo>
                  <a:pt x="243488" y="985667"/>
                  <a:pt x="148025" y="1038497"/>
                  <a:pt x="159659" y="1119912"/>
                </a:cubicBezTo>
                <a:cubicBezTo>
                  <a:pt x="188561" y="1230943"/>
                  <a:pt x="147804" y="1320637"/>
                  <a:pt x="159659" y="1437052"/>
                </a:cubicBezTo>
                <a:cubicBezTo>
                  <a:pt x="171514" y="1553467"/>
                  <a:pt x="147741" y="1688288"/>
                  <a:pt x="159659" y="1780620"/>
                </a:cubicBezTo>
                <a:cubicBezTo>
                  <a:pt x="166340" y="1870816"/>
                  <a:pt x="78552" y="1949993"/>
                  <a:pt x="0" y="1933688"/>
                </a:cubicBezTo>
              </a:path>
              <a:path w="319318" h="1933688" fill="none" stroke="0" extrusionOk="0">
                <a:moveTo>
                  <a:pt x="0" y="0"/>
                </a:moveTo>
                <a:cubicBezTo>
                  <a:pt x="81029" y="7140"/>
                  <a:pt x="159667" y="72827"/>
                  <a:pt x="159659" y="153068"/>
                </a:cubicBezTo>
                <a:cubicBezTo>
                  <a:pt x="187584" y="311440"/>
                  <a:pt x="157563" y="313934"/>
                  <a:pt x="159659" y="470208"/>
                </a:cubicBezTo>
                <a:cubicBezTo>
                  <a:pt x="161755" y="626482"/>
                  <a:pt x="154179" y="737752"/>
                  <a:pt x="159659" y="813776"/>
                </a:cubicBezTo>
                <a:cubicBezTo>
                  <a:pt x="181230" y="896163"/>
                  <a:pt x="223366" y="968448"/>
                  <a:pt x="319318" y="966844"/>
                </a:cubicBezTo>
                <a:cubicBezTo>
                  <a:pt x="234602" y="960424"/>
                  <a:pt x="172731" y="1046239"/>
                  <a:pt x="159659" y="1119912"/>
                </a:cubicBezTo>
                <a:cubicBezTo>
                  <a:pt x="172011" y="1220783"/>
                  <a:pt x="131751" y="1288344"/>
                  <a:pt x="159659" y="1430445"/>
                </a:cubicBezTo>
                <a:cubicBezTo>
                  <a:pt x="187567" y="1572546"/>
                  <a:pt x="133155" y="1699749"/>
                  <a:pt x="159659" y="1780620"/>
                </a:cubicBezTo>
                <a:cubicBezTo>
                  <a:pt x="147242" y="1860051"/>
                  <a:pt x="74682" y="1949106"/>
                  <a:pt x="0" y="1933688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B28529-757D-4249-953C-662B4EDE325F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890772" y="4324382"/>
            <a:ext cx="0" cy="49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5E3B42B-D257-4043-9766-C3E77706AE1D}"/>
              </a:ext>
            </a:extLst>
          </p:cNvPr>
          <p:cNvCxnSpPr>
            <a:cxnSpLocks/>
          </p:cNvCxnSpPr>
          <p:nvPr/>
        </p:nvCxnSpPr>
        <p:spPr>
          <a:xfrm>
            <a:off x="2519193" y="3381417"/>
            <a:ext cx="2160240" cy="16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57A4A71-06AA-424E-86D5-721AB1B47490}"/>
              </a:ext>
            </a:extLst>
          </p:cNvPr>
          <p:cNvSpPr/>
          <p:nvPr/>
        </p:nvSpPr>
        <p:spPr>
          <a:xfrm>
            <a:off x="3181792" y="2594216"/>
            <a:ext cx="371463" cy="271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8D7D64A3-AEB3-44FC-BF60-52D7A487F850}"/>
              </a:ext>
            </a:extLst>
          </p:cNvPr>
          <p:cNvSpPr/>
          <p:nvPr/>
        </p:nvSpPr>
        <p:spPr>
          <a:xfrm rot="5400000">
            <a:off x="2367302" y="2075870"/>
            <a:ext cx="319318" cy="2052588"/>
          </a:xfrm>
          <a:custGeom>
            <a:avLst/>
            <a:gdLst>
              <a:gd name="connsiteX0" fmla="*/ 0 w 319318"/>
              <a:gd name="connsiteY0" fmla="*/ 0 h 2052588"/>
              <a:gd name="connsiteX1" fmla="*/ 159659 w 319318"/>
              <a:gd name="connsiteY1" fmla="*/ 153068 h 2052588"/>
              <a:gd name="connsiteX2" fmla="*/ 159659 w 319318"/>
              <a:gd name="connsiteY2" fmla="*/ 527550 h 2052588"/>
              <a:gd name="connsiteX3" fmla="*/ 159659 w 319318"/>
              <a:gd name="connsiteY3" fmla="*/ 873226 h 2052588"/>
              <a:gd name="connsiteX4" fmla="*/ 319318 w 319318"/>
              <a:gd name="connsiteY4" fmla="*/ 1026294 h 2052588"/>
              <a:gd name="connsiteX5" fmla="*/ 159659 w 319318"/>
              <a:gd name="connsiteY5" fmla="*/ 1179362 h 2052588"/>
              <a:gd name="connsiteX6" fmla="*/ 159659 w 319318"/>
              <a:gd name="connsiteY6" fmla="*/ 1553844 h 2052588"/>
              <a:gd name="connsiteX7" fmla="*/ 159659 w 319318"/>
              <a:gd name="connsiteY7" fmla="*/ 1899520 h 2052588"/>
              <a:gd name="connsiteX8" fmla="*/ 0 w 319318"/>
              <a:gd name="connsiteY8" fmla="*/ 2052588 h 2052588"/>
              <a:gd name="connsiteX9" fmla="*/ 0 w 319318"/>
              <a:gd name="connsiteY9" fmla="*/ 1518915 h 2052588"/>
              <a:gd name="connsiteX10" fmla="*/ 0 w 319318"/>
              <a:gd name="connsiteY10" fmla="*/ 1067346 h 2052588"/>
              <a:gd name="connsiteX11" fmla="*/ 0 w 319318"/>
              <a:gd name="connsiteY11" fmla="*/ 595251 h 2052588"/>
              <a:gd name="connsiteX12" fmla="*/ 0 w 319318"/>
              <a:gd name="connsiteY12" fmla="*/ 0 h 2052588"/>
              <a:gd name="connsiteX0" fmla="*/ 0 w 319318"/>
              <a:gd name="connsiteY0" fmla="*/ 0 h 2052588"/>
              <a:gd name="connsiteX1" fmla="*/ 159659 w 319318"/>
              <a:gd name="connsiteY1" fmla="*/ 153068 h 2052588"/>
              <a:gd name="connsiteX2" fmla="*/ 159659 w 319318"/>
              <a:gd name="connsiteY2" fmla="*/ 491542 h 2052588"/>
              <a:gd name="connsiteX3" fmla="*/ 159659 w 319318"/>
              <a:gd name="connsiteY3" fmla="*/ 873226 h 2052588"/>
              <a:gd name="connsiteX4" fmla="*/ 319318 w 319318"/>
              <a:gd name="connsiteY4" fmla="*/ 1026294 h 2052588"/>
              <a:gd name="connsiteX5" fmla="*/ 159659 w 319318"/>
              <a:gd name="connsiteY5" fmla="*/ 1179362 h 2052588"/>
              <a:gd name="connsiteX6" fmla="*/ 159659 w 319318"/>
              <a:gd name="connsiteY6" fmla="*/ 1525038 h 2052588"/>
              <a:gd name="connsiteX7" fmla="*/ 159659 w 319318"/>
              <a:gd name="connsiteY7" fmla="*/ 1899520 h 2052588"/>
              <a:gd name="connsiteX8" fmla="*/ 0 w 319318"/>
              <a:gd name="connsiteY8" fmla="*/ 2052588 h 20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8" h="2052588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164099" y="268977"/>
                  <a:pt x="157641" y="413981"/>
                  <a:pt x="159659" y="527550"/>
                </a:cubicBezTo>
                <a:cubicBezTo>
                  <a:pt x="161677" y="641119"/>
                  <a:pt x="148978" y="777525"/>
                  <a:pt x="159659" y="873226"/>
                </a:cubicBezTo>
                <a:cubicBezTo>
                  <a:pt x="173844" y="953024"/>
                  <a:pt x="214924" y="1005514"/>
                  <a:pt x="319318" y="1026294"/>
                </a:cubicBezTo>
                <a:cubicBezTo>
                  <a:pt x="219307" y="1031354"/>
                  <a:pt x="158805" y="1097589"/>
                  <a:pt x="159659" y="1179362"/>
                </a:cubicBezTo>
                <a:cubicBezTo>
                  <a:pt x="203853" y="1322532"/>
                  <a:pt x="149184" y="1399300"/>
                  <a:pt x="159659" y="1553844"/>
                </a:cubicBezTo>
                <a:cubicBezTo>
                  <a:pt x="170134" y="1708388"/>
                  <a:pt x="128192" y="1812382"/>
                  <a:pt x="159659" y="1899520"/>
                </a:cubicBezTo>
                <a:cubicBezTo>
                  <a:pt x="137209" y="1996821"/>
                  <a:pt x="96488" y="2060653"/>
                  <a:pt x="0" y="2052588"/>
                </a:cubicBezTo>
                <a:cubicBezTo>
                  <a:pt x="-34732" y="1790231"/>
                  <a:pt x="39782" y="1764160"/>
                  <a:pt x="0" y="1518915"/>
                </a:cubicBezTo>
                <a:cubicBezTo>
                  <a:pt x="-39782" y="1273670"/>
                  <a:pt x="6087" y="1208951"/>
                  <a:pt x="0" y="1067346"/>
                </a:cubicBezTo>
                <a:cubicBezTo>
                  <a:pt x="-6087" y="925741"/>
                  <a:pt x="24967" y="752806"/>
                  <a:pt x="0" y="595251"/>
                </a:cubicBezTo>
                <a:cubicBezTo>
                  <a:pt x="-24967" y="437696"/>
                  <a:pt x="54601" y="296404"/>
                  <a:pt x="0" y="0"/>
                </a:cubicBezTo>
                <a:close/>
              </a:path>
              <a:path w="319318" h="2052588" fill="none" extrusionOk="0">
                <a:moveTo>
                  <a:pt x="0" y="0"/>
                </a:moveTo>
                <a:cubicBezTo>
                  <a:pt x="76205" y="8445"/>
                  <a:pt x="149150" y="57740"/>
                  <a:pt x="159659" y="153068"/>
                </a:cubicBezTo>
                <a:cubicBezTo>
                  <a:pt x="197895" y="319958"/>
                  <a:pt x="132118" y="347388"/>
                  <a:pt x="159659" y="491542"/>
                </a:cubicBezTo>
                <a:cubicBezTo>
                  <a:pt x="187200" y="635696"/>
                  <a:pt x="131628" y="792606"/>
                  <a:pt x="159659" y="873226"/>
                </a:cubicBezTo>
                <a:cubicBezTo>
                  <a:pt x="160170" y="967455"/>
                  <a:pt x="223751" y="1018567"/>
                  <a:pt x="319318" y="1026294"/>
                </a:cubicBezTo>
                <a:cubicBezTo>
                  <a:pt x="243488" y="1045117"/>
                  <a:pt x="148025" y="1097947"/>
                  <a:pt x="159659" y="1179362"/>
                </a:cubicBezTo>
                <a:cubicBezTo>
                  <a:pt x="170619" y="1327294"/>
                  <a:pt x="158697" y="1408731"/>
                  <a:pt x="159659" y="1525038"/>
                </a:cubicBezTo>
                <a:cubicBezTo>
                  <a:pt x="160621" y="1641345"/>
                  <a:pt x="157570" y="1798729"/>
                  <a:pt x="159659" y="1899520"/>
                </a:cubicBezTo>
                <a:cubicBezTo>
                  <a:pt x="166340" y="1989716"/>
                  <a:pt x="78552" y="2068893"/>
                  <a:pt x="0" y="2052588"/>
                </a:cubicBezTo>
              </a:path>
              <a:path w="319318" h="2052588" fill="none" stroke="0" extrusionOk="0">
                <a:moveTo>
                  <a:pt x="0" y="0"/>
                </a:moveTo>
                <a:cubicBezTo>
                  <a:pt x="81029" y="7140"/>
                  <a:pt x="159667" y="72827"/>
                  <a:pt x="159659" y="153068"/>
                </a:cubicBezTo>
                <a:cubicBezTo>
                  <a:pt x="182839" y="320125"/>
                  <a:pt x="153252" y="355526"/>
                  <a:pt x="159659" y="498744"/>
                </a:cubicBezTo>
                <a:cubicBezTo>
                  <a:pt x="166066" y="641962"/>
                  <a:pt x="125107" y="746295"/>
                  <a:pt x="159659" y="873226"/>
                </a:cubicBezTo>
                <a:cubicBezTo>
                  <a:pt x="181230" y="955613"/>
                  <a:pt x="223366" y="1027898"/>
                  <a:pt x="319318" y="1026294"/>
                </a:cubicBezTo>
                <a:cubicBezTo>
                  <a:pt x="234602" y="1019874"/>
                  <a:pt x="172731" y="1105689"/>
                  <a:pt x="159659" y="1179362"/>
                </a:cubicBezTo>
                <a:cubicBezTo>
                  <a:pt x="164691" y="1260840"/>
                  <a:pt x="149978" y="1410720"/>
                  <a:pt x="159659" y="1517836"/>
                </a:cubicBezTo>
                <a:cubicBezTo>
                  <a:pt x="169340" y="1624952"/>
                  <a:pt x="118854" y="1751317"/>
                  <a:pt x="159659" y="1899520"/>
                </a:cubicBezTo>
                <a:cubicBezTo>
                  <a:pt x="147242" y="1978951"/>
                  <a:pt x="74682" y="2068006"/>
                  <a:pt x="0" y="2052588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233A75-E638-49B1-B9DE-3C7B2B11B849}"/>
              </a:ext>
            </a:extLst>
          </p:cNvPr>
          <p:cNvSpPr txBox="1"/>
          <p:nvPr/>
        </p:nvSpPr>
        <p:spPr>
          <a:xfrm>
            <a:off x="3870799" y="576570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Dense</a:t>
            </a:r>
            <a:r>
              <a:rPr lang="de-DE" dirty="0"/>
              <a:t> Layer Matrix“</a:t>
            </a:r>
          </a:p>
        </p:txBody>
      </p:sp>
    </p:spTree>
    <p:extLst>
      <p:ext uri="{BB962C8B-B14F-4D97-AF65-F5344CB8AC3E}">
        <p14:creationId xmlns:p14="http://schemas.microsoft.com/office/powerpoint/2010/main" val="3601198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05D3F-6C29-4308-9914-F0DD3321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feature </a:t>
            </a:r>
            <a:r>
              <a:rPr lang="de-DE" dirty="0" err="1"/>
              <a:t>vectors</a:t>
            </a:r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07FC7-7463-461E-B6BC-2ACD7E7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0D7A6F-F94D-473B-AEC4-ABB619D5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3EAB1AE-2037-4DC9-A77D-62EE3A418F40}"/>
                  </a:ext>
                </a:extLst>
              </p:cNvPr>
              <p:cNvSpPr/>
              <p:nvPr/>
            </p:nvSpPr>
            <p:spPr>
              <a:xfrm>
                <a:off x="1272154" y="1297226"/>
                <a:ext cx="1584176" cy="3193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3EAB1AE-2037-4DC9-A77D-62EE3A418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54" y="1297226"/>
                <a:ext cx="1584176" cy="319320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/>
              <p:nvPr/>
            </p:nvSpPr>
            <p:spPr>
              <a:xfrm>
                <a:off x="3995936" y="1234594"/>
                <a:ext cx="410267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2BE41C2-0853-400C-881E-89353590B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34594"/>
                <a:ext cx="410267" cy="1569340"/>
              </a:xfrm>
              <a:prstGeom prst="rect">
                <a:avLst/>
              </a:prstGeom>
              <a:blipFill>
                <a:blip r:embed="rId3"/>
                <a:stretch>
                  <a:fillRect l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/>
              <p:nvPr/>
            </p:nvSpPr>
            <p:spPr>
              <a:xfrm>
                <a:off x="4548549" y="1223699"/>
                <a:ext cx="473848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1A75B71-9E82-4CB6-9AE8-6925D3CEE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49" y="1223699"/>
                <a:ext cx="473848" cy="156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/>
              <p:nvPr/>
            </p:nvSpPr>
            <p:spPr>
              <a:xfrm>
                <a:off x="5360427" y="1234594"/>
                <a:ext cx="487954" cy="15693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03C9F638-2DBB-4093-BF51-8592C9B91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27" y="1234594"/>
                <a:ext cx="487954" cy="1569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C16358F8-90BD-4FF3-95C2-30B70D7815ED}"/>
              </a:ext>
            </a:extLst>
          </p:cNvPr>
          <p:cNvSpPr txBox="1"/>
          <p:nvPr/>
        </p:nvSpPr>
        <p:spPr>
          <a:xfrm>
            <a:off x="4881839" y="1834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/>
              <p:nvPr/>
            </p:nvSpPr>
            <p:spPr>
              <a:xfrm>
                <a:off x="4561566" y="2853178"/>
                <a:ext cx="47384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9250F45-DED4-4FB6-878A-B389897F6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66" y="2853178"/>
                <a:ext cx="473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/>
              <p:nvPr/>
            </p:nvSpPr>
            <p:spPr>
              <a:xfrm>
                <a:off x="5374455" y="2841889"/>
                <a:ext cx="473926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258214A-BA38-4F3C-9D65-8F008DE35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55" y="2841889"/>
                <a:ext cx="4739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/>
              <p:nvPr/>
            </p:nvSpPr>
            <p:spPr>
              <a:xfrm>
                <a:off x="3995936" y="2853178"/>
                <a:ext cx="41747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2E0F464-6A82-42C1-9A3C-2C35065E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53178"/>
                <a:ext cx="4174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73286822-8471-4EBF-A432-58453A964C51}"/>
              </a:ext>
            </a:extLst>
          </p:cNvPr>
          <p:cNvSpPr/>
          <p:nvPr/>
        </p:nvSpPr>
        <p:spPr>
          <a:xfrm>
            <a:off x="3779272" y="1136657"/>
            <a:ext cx="2192427" cy="2253759"/>
          </a:xfrm>
          <a:prstGeom prst="bracketPair">
            <a:avLst>
              <a:gd name="adj" fmla="val 7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/>
              <p:nvPr/>
            </p:nvSpPr>
            <p:spPr>
              <a:xfrm>
                <a:off x="3309290" y="5024120"/>
                <a:ext cx="1448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D38205-C246-49FB-8BC3-5557FBC9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90" y="5024120"/>
                <a:ext cx="14486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5D95A2F0-E689-4ACC-9793-39EF4B74DDA6}"/>
              </a:ext>
            </a:extLst>
          </p:cNvPr>
          <p:cNvSpPr/>
          <p:nvPr/>
        </p:nvSpPr>
        <p:spPr>
          <a:xfrm rot="5400000">
            <a:off x="4803121" y="2587240"/>
            <a:ext cx="319318" cy="1933688"/>
          </a:xfrm>
          <a:custGeom>
            <a:avLst/>
            <a:gdLst>
              <a:gd name="connsiteX0" fmla="*/ 0 w 319318"/>
              <a:gd name="connsiteY0" fmla="*/ 0 h 1933688"/>
              <a:gd name="connsiteX1" fmla="*/ 159659 w 319318"/>
              <a:gd name="connsiteY1" fmla="*/ 153068 h 1933688"/>
              <a:gd name="connsiteX2" fmla="*/ 159659 w 319318"/>
              <a:gd name="connsiteY2" fmla="*/ 496636 h 1933688"/>
              <a:gd name="connsiteX3" fmla="*/ 159659 w 319318"/>
              <a:gd name="connsiteY3" fmla="*/ 813776 h 1933688"/>
              <a:gd name="connsiteX4" fmla="*/ 319318 w 319318"/>
              <a:gd name="connsiteY4" fmla="*/ 966844 h 1933688"/>
              <a:gd name="connsiteX5" fmla="*/ 159659 w 319318"/>
              <a:gd name="connsiteY5" fmla="*/ 1119912 h 1933688"/>
              <a:gd name="connsiteX6" fmla="*/ 159659 w 319318"/>
              <a:gd name="connsiteY6" fmla="*/ 1463480 h 1933688"/>
              <a:gd name="connsiteX7" fmla="*/ 159659 w 319318"/>
              <a:gd name="connsiteY7" fmla="*/ 1780620 h 1933688"/>
              <a:gd name="connsiteX8" fmla="*/ 0 w 319318"/>
              <a:gd name="connsiteY8" fmla="*/ 1933688 h 1933688"/>
              <a:gd name="connsiteX9" fmla="*/ 0 w 319318"/>
              <a:gd name="connsiteY9" fmla="*/ 1430929 h 1933688"/>
              <a:gd name="connsiteX10" fmla="*/ 0 w 319318"/>
              <a:gd name="connsiteY10" fmla="*/ 1005518 h 1933688"/>
              <a:gd name="connsiteX11" fmla="*/ 0 w 319318"/>
              <a:gd name="connsiteY11" fmla="*/ 560770 h 1933688"/>
              <a:gd name="connsiteX12" fmla="*/ 0 w 319318"/>
              <a:gd name="connsiteY12" fmla="*/ 0 h 1933688"/>
              <a:gd name="connsiteX0" fmla="*/ 0 w 319318"/>
              <a:gd name="connsiteY0" fmla="*/ 0 h 1933688"/>
              <a:gd name="connsiteX1" fmla="*/ 159659 w 319318"/>
              <a:gd name="connsiteY1" fmla="*/ 153068 h 1933688"/>
              <a:gd name="connsiteX2" fmla="*/ 159659 w 319318"/>
              <a:gd name="connsiteY2" fmla="*/ 463601 h 1933688"/>
              <a:gd name="connsiteX3" fmla="*/ 159659 w 319318"/>
              <a:gd name="connsiteY3" fmla="*/ 813776 h 1933688"/>
              <a:gd name="connsiteX4" fmla="*/ 319318 w 319318"/>
              <a:gd name="connsiteY4" fmla="*/ 966844 h 1933688"/>
              <a:gd name="connsiteX5" fmla="*/ 159659 w 319318"/>
              <a:gd name="connsiteY5" fmla="*/ 1119912 h 1933688"/>
              <a:gd name="connsiteX6" fmla="*/ 159659 w 319318"/>
              <a:gd name="connsiteY6" fmla="*/ 1437052 h 1933688"/>
              <a:gd name="connsiteX7" fmla="*/ 159659 w 319318"/>
              <a:gd name="connsiteY7" fmla="*/ 1780620 h 1933688"/>
              <a:gd name="connsiteX8" fmla="*/ 0 w 319318"/>
              <a:gd name="connsiteY8" fmla="*/ 1933688 h 19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8" h="1933688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189398" y="318871"/>
                  <a:pt x="134558" y="421725"/>
                  <a:pt x="159659" y="496636"/>
                </a:cubicBezTo>
                <a:cubicBezTo>
                  <a:pt x="184760" y="571547"/>
                  <a:pt x="136014" y="675292"/>
                  <a:pt x="159659" y="813776"/>
                </a:cubicBezTo>
                <a:cubicBezTo>
                  <a:pt x="173844" y="893574"/>
                  <a:pt x="214924" y="946064"/>
                  <a:pt x="319318" y="966844"/>
                </a:cubicBezTo>
                <a:cubicBezTo>
                  <a:pt x="219307" y="971904"/>
                  <a:pt x="158805" y="1038139"/>
                  <a:pt x="159659" y="1119912"/>
                </a:cubicBezTo>
                <a:cubicBezTo>
                  <a:pt x="191101" y="1205987"/>
                  <a:pt x="140343" y="1322573"/>
                  <a:pt x="159659" y="1463480"/>
                </a:cubicBezTo>
                <a:cubicBezTo>
                  <a:pt x="178975" y="1604387"/>
                  <a:pt x="152410" y="1678505"/>
                  <a:pt x="159659" y="1780620"/>
                </a:cubicBezTo>
                <a:cubicBezTo>
                  <a:pt x="137209" y="1877921"/>
                  <a:pt x="96488" y="1941753"/>
                  <a:pt x="0" y="1933688"/>
                </a:cubicBezTo>
                <a:cubicBezTo>
                  <a:pt x="-21008" y="1751321"/>
                  <a:pt x="31698" y="1567550"/>
                  <a:pt x="0" y="1430929"/>
                </a:cubicBezTo>
                <a:cubicBezTo>
                  <a:pt x="-31698" y="1294308"/>
                  <a:pt x="33370" y="1118470"/>
                  <a:pt x="0" y="1005518"/>
                </a:cubicBezTo>
                <a:cubicBezTo>
                  <a:pt x="-33370" y="892566"/>
                  <a:pt x="48850" y="720582"/>
                  <a:pt x="0" y="560770"/>
                </a:cubicBezTo>
                <a:cubicBezTo>
                  <a:pt x="-48850" y="400958"/>
                  <a:pt x="66779" y="152505"/>
                  <a:pt x="0" y="0"/>
                </a:cubicBezTo>
                <a:close/>
              </a:path>
              <a:path w="319318" h="1933688" fill="none" extrusionOk="0">
                <a:moveTo>
                  <a:pt x="0" y="0"/>
                </a:moveTo>
                <a:cubicBezTo>
                  <a:pt x="76205" y="8445"/>
                  <a:pt x="149150" y="57740"/>
                  <a:pt x="159659" y="153068"/>
                </a:cubicBezTo>
                <a:cubicBezTo>
                  <a:pt x="182446" y="220364"/>
                  <a:pt x="127913" y="343178"/>
                  <a:pt x="159659" y="463601"/>
                </a:cubicBezTo>
                <a:cubicBezTo>
                  <a:pt x="191405" y="584024"/>
                  <a:pt x="147470" y="702559"/>
                  <a:pt x="159659" y="813776"/>
                </a:cubicBezTo>
                <a:cubicBezTo>
                  <a:pt x="160170" y="908005"/>
                  <a:pt x="223751" y="959117"/>
                  <a:pt x="319318" y="966844"/>
                </a:cubicBezTo>
                <a:cubicBezTo>
                  <a:pt x="243488" y="985667"/>
                  <a:pt x="148025" y="1038497"/>
                  <a:pt x="159659" y="1119912"/>
                </a:cubicBezTo>
                <a:cubicBezTo>
                  <a:pt x="188561" y="1230943"/>
                  <a:pt x="147804" y="1320637"/>
                  <a:pt x="159659" y="1437052"/>
                </a:cubicBezTo>
                <a:cubicBezTo>
                  <a:pt x="171514" y="1553467"/>
                  <a:pt x="147741" y="1688288"/>
                  <a:pt x="159659" y="1780620"/>
                </a:cubicBezTo>
                <a:cubicBezTo>
                  <a:pt x="166340" y="1870816"/>
                  <a:pt x="78552" y="1949993"/>
                  <a:pt x="0" y="1933688"/>
                </a:cubicBezTo>
              </a:path>
              <a:path w="319318" h="1933688" fill="none" stroke="0" extrusionOk="0">
                <a:moveTo>
                  <a:pt x="0" y="0"/>
                </a:moveTo>
                <a:cubicBezTo>
                  <a:pt x="81029" y="7140"/>
                  <a:pt x="159667" y="72827"/>
                  <a:pt x="159659" y="153068"/>
                </a:cubicBezTo>
                <a:cubicBezTo>
                  <a:pt x="187584" y="311440"/>
                  <a:pt x="157563" y="313934"/>
                  <a:pt x="159659" y="470208"/>
                </a:cubicBezTo>
                <a:cubicBezTo>
                  <a:pt x="161755" y="626482"/>
                  <a:pt x="154179" y="737752"/>
                  <a:pt x="159659" y="813776"/>
                </a:cubicBezTo>
                <a:cubicBezTo>
                  <a:pt x="181230" y="896163"/>
                  <a:pt x="223366" y="968448"/>
                  <a:pt x="319318" y="966844"/>
                </a:cubicBezTo>
                <a:cubicBezTo>
                  <a:pt x="234602" y="960424"/>
                  <a:pt x="172731" y="1046239"/>
                  <a:pt x="159659" y="1119912"/>
                </a:cubicBezTo>
                <a:cubicBezTo>
                  <a:pt x="172011" y="1220783"/>
                  <a:pt x="131751" y="1288344"/>
                  <a:pt x="159659" y="1430445"/>
                </a:cubicBezTo>
                <a:cubicBezTo>
                  <a:pt x="187567" y="1572546"/>
                  <a:pt x="133155" y="1699749"/>
                  <a:pt x="159659" y="1780620"/>
                </a:cubicBezTo>
                <a:cubicBezTo>
                  <a:pt x="147242" y="1860051"/>
                  <a:pt x="74682" y="1949106"/>
                  <a:pt x="0" y="1933688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B28529-757D-4249-953C-662B4EDE325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35587" y="3713743"/>
            <a:ext cx="627193" cy="139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5E3B42B-D257-4043-9766-C3E77706AE1D}"/>
              </a:ext>
            </a:extLst>
          </p:cNvPr>
          <p:cNvCxnSpPr>
            <a:cxnSpLocks/>
            <a:stCxn id="29" idx="1"/>
            <a:endCxn id="5" idx="0"/>
          </p:cNvCxnSpPr>
          <p:nvPr/>
        </p:nvCxnSpPr>
        <p:spPr>
          <a:xfrm>
            <a:off x="2291464" y="4612665"/>
            <a:ext cx="1742151" cy="41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57A4A71-06AA-424E-86D5-721AB1B47490}"/>
              </a:ext>
            </a:extLst>
          </p:cNvPr>
          <p:cNvSpPr/>
          <p:nvPr/>
        </p:nvSpPr>
        <p:spPr>
          <a:xfrm>
            <a:off x="2937827" y="1297226"/>
            <a:ext cx="371463" cy="319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8D7D64A3-AEB3-44FC-BF60-52D7A487F850}"/>
              </a:ext>
            </a:extLst>
          </p:cNvPr>
          <p:cNvSpPr/>
          <p:nvPr/>
        </p:nvSpPr>
        <p:spPr>
          <a:xfrm rot="5400000">
            <a:off x="2131805" y="3356792"/>
            <a:ext cx="319318" cy="2192427"/>
          </a:xfrm>
          <a:custGeom>
            <a:avLst/>
            <a:gdLst>
              <a:gd name="connsiteX0" fmla="*/ 0 w 319318"/>
              <a:gd name="connsiteY0" fmla="*/ 0 h 2192427"/>
              <a:gd name="connsiteX1" fmla="*/ 159659 w 319318"/>
              <a:gd name="connsiteY1" fmla="*/ 153068 h 2192427"/>
              <a:gd name="connsiteX2" fmla="*/ 159659 w 319318"/>
              <a:gd name="connsiteY2" fmla="*/ 563908 h 2192427"/>
              <a:gd name="connsiteX3" fmla="*/ 159659 w 319318"/>
              <a:gd name="connsiteY3" fmla="*/ 943145 h 2192427"/>
              <a:gd name="connsiteX4" fmla="*/ 319318 w 319318"/>
              <a:gd name="connsiteY4" fmla="*/ 1096213 h 2192427"/>
              <a:gd name="connsiteX5" fmla="*/ 159659 w 319318"/>
              <a:gd name="connsiteY5" fmla="*/ 1249281 h 2192427"/>
              <a:gd name="connsiteX6" fmla="*/ 159659 w 319318"/>
              <a:gd name="connsiteY6" fmla="*/ 1660122 h 2192427"/>
              <a:gd name="connsiteX7" fmla="*/ 159659 w 319318"/>
              <a:gd name="connsiteY7" fmla="*/ 2039359 h 2192427"/>
              <a:gd name="connsiteX8" fmla="*/ 0 w 319318"/>
              <a:gd name="connsiteY8" fmla="*/ 2192427 h 2192427"/>
              <a:gd name="connsiteX9" fmla="*/ 0 w 319318"/>
              <a:gd name="connsiteY9" fmla="*/ 1622396 h 2192427"/>
              <a:gd name="connsiteX10" fmla="*/ 0 w 319318"/>
              <a:gd name="connsiteY10" fmla="*/ 1140062 h 2192427"/>
              <a:gd name="connsiteX11" fmla="*/ 0 w 319318"/>
              <a:gd name="connsiteY11" fmla="*/ 635804 h 2192427"/>
              <a:gd name="connsiteX12" fmla="*/ 0 w 319318"/>
              <a:gd name="connsiteY12" fmla="*/ 0 h 2192427"/>
              <a:gd name="connsiteX0" fmla="*/ 0 w 319318"/>
              <a:gd name="connsiteY0" fmla="*/ 0 h 2192427"/>
              <a:gd name="connsiteX1" fmla="*/ 159659 w 319318"/>
              <a:gd name="connsiteY1" fmla="*/ 153068 h 2192427"/>
              <a:gd name="connsiteX2" fmla="*/ 159659 w 319318"/>
              <a:gd name="connsiteY2" fmla="*/ 524404 h 2192427"/>
              <a:gd name="connsiteX3" fmla="*/ 159659 w 319318"/>
              <a:gd name="connsiteY3" fmla="*/ 943145 h 2192427"/>
              <a:gd name="connsiteX4" fmla="*/ 319318 w 319318"/>
              <a:gd name="connsiteY4" fmla="*/ 1096213 h 2192427"/>
              <a:gd name="connsiteX5" fmla="*/ 159659 w 319318"/>
              <a:gd name="connsiteY5" fmla="*/ 1249281 h 2192427"/>
              <a:gd name="connsiteX6" fmla="*/ 159659 w 319318"/>
              <a:gd name="connsiteY6" fmla="*/ 1628518 h 2192427"/>
              <a:gd name="connsiteX7" fmla="*/ 159659 w 319318"/>
              <a:gd name="connsiteY7" fmla="*/ 2039359 h 2192427"/>
              <a:gd name="connsiteX8" fmla="*/ 0 w 319318"/>
              <a:gd name="connsiteY8" fmla="*/ 2192427 h 219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8" h="2192427" stroke="0" extrusionOk="0">
                <a:moveTo>
                  <a:pt x="0" y="0"/>
                </a:moveTo>
                <a:cubicBezTo>
                  <a:pt x="84429" y="-11484"/>
                  <a:pt x="159071" y="82390"/>
                  <a:pt x="159659" y="153068"/>
                </a:cubicBezTo>
                <a:cubicBezTo>
                  <a:pt x="180229" y="274785"/>
                  <a:pt x="125350" y="461240"/>
                  <a:pt x="159659" y="563908"/>
                </a:cubicBezTo>
                <a:cubicBezTo>
                  <a:pt x="193968" y="666576"/>
                  <a:pt x="138854" y="838856"/>
                  <a:pt x="159659" y="943145"/>
                </a:cubicBezTo>
                <a:cubicBezTo>
                  <a:pt x="173844" y="1022943"/>
                  <a:pt x="214924" y="1075433"/>
                  <a:pt x="319318" y="1096213"/>
                </a:cubicBezTo>
                <a:cubicBezTo>
                  <a:pt x="219307" y="1101273"/>
                  <a:pt x="158805" y="1167508"/>
                  <a:pt x="159659" y="1249281"/>
                </a:cubicBezTo>
                <a:cubicBezTo>
                  <a:pt x="202541" y="1452132"/>
                  <a:pt x="118936" y="1512483"/>
                  <a:pt x="159659" y="1660122"/>
                </a:cubicBezTo>
                <a:cubicBezTo>
                  <a:pt x="200382" y="1807761"/>
                  <a:pt x="132520" y="1948351"/>
                  <a:pt x="159659" y="2039359"/>
                </a:cubicBezTo>
                <a:cubicBezTo>
                  <a:pt x="137209" y="2136660"/>
                  <a:pt x="96488" y="2200492"/>
                  <a:pt x="0" y="2192427"/>
                </a:cubicBezTo>
                <a:cubicBezTo>
                  <a:pt x="-38008" y="2024714"/>
                  <a:pt x="22503" y="1838086"/>
                  <a:pt x="0" y="1622396"/>
                </a:cubicBezTo>
                <a:cubicBezTo>
                  <a:pt x="-22503" y="1406706"/>
                  <a:pt x="42116" y="1268043"/>
                  <a:pt x="0" y="1140062"/>
                </a:cubicBezTo>
                <a:cubicBezTo>
                  <a:pt x="-42116" y="1012081"/>
                  <a:pt x="27571" y="854793"/>
                  <a:pt x="0" y="635804"/>
                </a:cubicBezTo>
                <a:cubicBezTo>
                  <a:pt x="-27571" y="416815"/>
                  <a:pt x="69179" y="303311"/>
                  <a:pt x="0" y="0"/>
                </a:cubicBezTo>
                <a:close/>
              </a:path>
              <a:path w="319318" h="2192427" fill="none" extrusionOk="0">
                <a:moveTo>
                  <a:pt x="0" y="0"/>
                </a:moveTo>
                <a:cubicBezTo>
                  <a:pt x="76205" y="8445"/>
                  <a:pt x="149150" y="57740"/>
                  <a:pt x="159659" y="153068"/>
                </a:cubicBezTo>
                <a:cubicBezTo>
                  <a:pt x="172821" y="244844"/>
                  <a:pt x="147506" y="430873"/>
                  <a:pt x="159659" y="524404"/>
                </a:cubicBezTo>
                <a:cubicBezTo>
                  <a:pt x="171812" y="617935"/>
                  <a:pt x="153683" y="780758"/>
                  <a:pt x="159659" y="943145"/>
                </a:cubicBezTo>
                <a:cubicBezTo>
                  <a:pt x="160170" y="1037374"/>
                  <a:pt x="223751" y="1088486"/>
                  <a:pt x="319318" y="1096213"/>
                </a:cubicBezTo>
                <a:cubicBezTo>
                  <a:pt x="243488" y="1115036"/>
                  <a:pt x="148025" y="1167866"/>
                  <a:pt x="159659" y="1249281"/>
                </a:cubicBezTo>
                <a:cubicBezTo>
                  <a:pt x="173285" y="1422877"/>
                  <a:pt x="159507" y="1452026"/>
                  <a:pt x="159659" y="1628518"/>
                </a:cubicBezTo>
                <a:cubicBezTo>
                  <a:pt x="159811" y="1805010"/>
                  <a:pt x="156451" y="1844209"/>
                  <a:pt x="159659" y="2039359"/>
                </a:cubicBezTo>
                <a:cubicBezTo>
                  <a:pt x="166340" y="2129555"/>
                  <a:pt x="78552" y="2208732"/>
                  <a:pt x="0" y="2192427"/>
                </a:cubicBezTo>
              </a:path>
              <a:path w="319318" h="2192427" fill="none" stroke="0" extrusionOk="0">
                <a:moveTo>
                  <a:pt x="0" y="0"/>
                </a:moveTo>
                <a:cubicBezTo>
                  <a:pt x="81029" y="7140"/>
                  <a:pt x="159667" y="72827"/>
                  <a:pt x="159659" y="153068"/>
                </a:cubicBezTo>
                <a:cubicBezTo>
                  <a:pt x="188131" y="230046"/>
                  <a:pt x="139489" y="356559"/>
                  <a:pt x="159659" y="532305"/>
                </a:cubicBezTo>
                <a:cubicBezTo>
                  <a:pt x="179829" y="708051"/>
                  <a:pt x="156371" y="766842"/>
                  <a:pt x="159659" y="943145"/>
                </a:cubicBezTo>
                <a:cubicBezTo>
                  <a:pt x="181230" y="1025532"/>
                  <a:pt x="223366" y="1097817"/>
                  <a:pt x="319318" y="1096213"/>
                </a:cubicBezTo>
                <a:cubicBezTo>
                  <a:pt x="234602" y="1089793"/>
                  <a:pt x="172731" y="1175608"/>
                  <a:pt x="159659" y="1249281"/>
                </a:cubicBezTo>
                <a:cubicBezTo>
                  <a:pt x="181900" y="1430334"/>
                  <a:pt x="131613" y="1440563"/>
                  <a:pt x="159659" y="1620618"/>
                </a:cubicBezTo>
                <a:cubicBezTo>
                  <a:pt x="187705" y="1800673"/>
                  <a:pt x="128756" y="1937270"/>
                  <a:pt x="159659" y="2039359"/>
                </a:cubicBezTo>
                <a:cubicBezTo>
                  <a:pt x="147242" y="2118790"/>
                  <a:pt x="74682" y="2207845"/>
                  <a:pt x="0" y="2192427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995613692">
                  <a:prstGeom prst="rightBrace">
                    <a:avLst>
                      <a:gd name="adj1" fmla="val 479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9F6A7EA-4C8B-401E-80E5-A1DB8A9C0B90}"/>
                  </a:ext>
                </a:extLst>
              </p:cNvPr>
              <p:cNvSpPr/>
              <p:nvPr/>
            </p:nvSpPr>
            <p:spPr>
              <a:xfrm>
                <a:off x="1280625" y="1710111"/>
                <a:ext cx="1584176" cy="3193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9F6A7EA-4C8B-401E-80E5-A1DB8A9C0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25" y="1710111"/>
                <a:ext cx="1584176" cy="319320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F71044DA-350B-4E60-83D0-F9AF5EC67A96}"/>
              </a:ext>
            </a:extLst>
          </p:cNvPr>
          <p:cNvSpPr/>
          <p:nvPr/>
        </p:nvSpPr>
        <p:spPr>
          <a:xfrm>
            <a:off x="2946298" y="1710111"/>
            <a:ext cx="371463" cy="319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4D9F084B-5882-431A-916C-9814FF266098}"/>
                  </a:ext>
                </a:extLst>
              </p:cNvPr>
              <p:cNvSpPr/>
              <p:nvPr/>
            </p:nvSpPr>
            <p:spPr>
              <a:xfrm>
                <a:off x="1280625" y="3807521"/>
                <a:ext cx="1584176" cy="3193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4D9F084B-5882-431A-916C-9814FF266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25" y="3807521"/>
                <a:ext cx="1584176" cy="319320"/>
              </a:xfrm>
              <a:prstGeom prst="rect">
                <a:avLst/>
              </a:prstGeom>
              <a:blipFill>
                <a:blip r:embed="rId11"/>
                <a:stretch>
                  <a:fillRect b="-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4D835A76-414B-4841-8A02-DB21A8E0BBF8}"/>
              </a:ext>
            </a:extLst>
          </p:cNvPr>
          <p:cNvSpPr/>
          <p:nvPr/>
        </p:nvSpPr>
        <p:spPr>
          <a:xfrm>
            <a:off x="2946298" y="3807521"/>
            <a:ext cx="371463" cy="319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49B495F-6ACA-4D4D-8DAC-58C27972D9DA}"/>
              </a:ext>
            </a:extLst>
          </p:cNvPr>
          <p:cNvSpPr txBox="1"/>
          <p:nvPr/>
        </p:nvSpPr>
        <p:spPr>
          <a:xfrm>
            <a:off x="6657260" y="4540406"/>
            <a:ext cx="228053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 (Not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linear)</a:t>
            </a:r>
          </a:p>
        </p:txBody>
      </p:sp>
      <p:sp>
        <p:nvSpPr>
          <p:cNvPr id="31" name="Runde Klammer links/rechts 30">
            <a:extLst>
              <a:ext uri="{FF2B5EF4-FFF2-40B4-BE49-F238E27FC236}">
                <a16:creationId xmlns:a16="http://schemas.microsoft.com/office/drawing/2014/main" id="{1A46900D-D429-4797-809D-8D5BD46B02BA}"/>
              </a:ext>
            </a:extLst>
          </p:cNvPr>
          <p:cNvSpPr/>
          <p:nvPr/>
        </p:nvSpPr>
        <p:spPr>
          <a:xfrm>
            <a:off x="1195253" y="1200627"/>
            <a:ext cx="2192427" cy="3064014"/>
          </a:xfrm>
          <a:prstGeom prst="bracketPair">
            <a:avLst>
              <a:gd name="adj" fmla="val 70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05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05D3F-6C29-4308-9914-F0DD3321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Consequence</a:t>
            </a:r>
            <a:r>
              <a:rPr lang="de-DE" dirty="0"/>
              <a:t>: A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and a 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make</a:t>
            </a:r>
            <a:r>
              <a:rPr lang="de-DE" dirty="0"/>
              <a:t> sense.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07FC7-7463-461E-B6BC-2ACD7E7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0D7A6F-F94D-473B-AEC4-ABB619D5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20A8E74-2812-459B-9E40-E6828DD7FF75}"/>
                  </a:ext>
                </a:extLst>
              </p:cNvPr>
              <p:cNvSpPr txBox="1"/>
              <p:nvPr/>
            </p:nvSpPr>
            <p:spPr>
              <a:xfrm>
                <a:off x="693201" y="1412776"/>
                <a:ext cx="7695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feature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the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layer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matrices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network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layers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neural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network is</a:t>
                </a: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rewritten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b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…⋅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20A8E74-2812-459B-9E40-E6828DD7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1" y="1412776"/>
                <a:ext cx="7695224" cy="2862322"/>
              </a:xfrm>
              <a:prstGeom prst="rect">
                <a:avLst/>
              </a:prstGeom>
              <a:blipFill>
                <a:blip r:embed="rId2"/>
                <a:stretch>
                  <a:fillRect l="-713" t="-1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5F7E40A-DE8D-48F6-A8C2-0ADA15F41E9E}"/>
                  </a:ext>
                </a:extLst>
              </p:cNvPr>
              <p:cNvSpPr txBox="1"/>
              <p:nvPr/>
            </p:nvSpPr>
            <p:spPr>
              <a:xfrm>
                <a:off x="843384" y="5229200"/>
                <a:ext cx="7344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Network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layers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using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DE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layer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network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layer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5F7E40A-DE8D-48F6-A8C2-0ADA15F4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4" y="5229200"/>
                <a:ext cx="7344816" cy="646331"/>
              </a:xfrm>
              <a:prstGeom prst="rect">
                <a:avLst/>
              </a:prstGeom>
              <a:blipFill>
                <a:blip r:embed="rId3"/>
                <a:stretch>
                  <a:fillRect l="-664" t="-5660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30B6281-E2B2-4D5C-B15A-B0AC5579416D}"/>
              </a:ext>
            </a:extLst>
          </p:cNvPr>
          <p:cNvSpPr/>
          <p:nvPr/>
        </p:nvSpPr>
        <p:spPr>
          <a:xfrm rot="5400000">
            <a:off x="4608004" y="1880828"/>
            <a:ext cx="144016" cy="1656184"/>
          </a:xfrm>
          <a:custGeom>
            <a:avLst/>
            <a:gdLst>
              <a:gd name="connsiteX0" fmla="*/ 0 w 144016"/>
              <a:gd name="connsiteY0" fmla="*/ 0 h 1656184"/>
              <a:gd name="connsiteX1" fmla="*/ 72008 w 144016"/>
              <a:gd name="connsiteY1" fmla="*/ 49223 h 1656184"/>
              <a:gd name="connsiteX2" fmla="*/ 72008 w 144016"/>
              <a:gd name="connsiteY2" fmla="*/ 531373 h 1656184"/>
              <a:gd name="connsiteX3" fmla="*/ 72008 w 144016"/>
              <a:gd name="connsiteY3" fmla="*/ 976435 h 1656184"/>
              <a:gd name="connsiteX4" fmla="*/ 144016 w 144016"/>
              <a:gd name="connsiteY4" fmla="*/ 1025658 h 1656184"/>
              <a:gd name="connsiteX5" fmla="*/ 72008 w 144016"/>
              <a:gd name="connsiteY5" fmla="*/ 1074881 h 1656184"/>
              <a:gd name="connsiteX6" fmla="*/ 72008 w 144016"/>
              <a:gd name="connsiteY6" fmla="*/ 1606961 h 1656184"/>
              <a:gd name="connsiteX7" fmla="*/ 0 w 144016"/>
              <a:gd name="connsiteY7" fmla="*/ 1656184 h 1656184"/>
              <a:gd name="connsiteX8" fmla="*/ 0 w 144016"/>
              <a:gd name="connsiteY8" fmla="*/ 1120685 h 1656184"/>
              <a:gd name="connsiteX9" fmla="*/ 0 w 144016"/>
              <a:gd name="connsiteY9" fmla="*/ 552061 h 1656184"/>
              <a:gd name="connsiteX10" fmla="*/ 0 w 144016"/>
              <a:gd name="connsiteY10" fmla="*/ 0 h 1656184"/>
              <a:gd name="connsiteX0" fmla="*/ 0 w 144016"/>
              <a:gd name="connsiteY0" fmla="*/ 0 h 1656184"/>
              <a:gd name="connsiteX1" fmla="*/ 72008 w 144016"/>
              <a:gd name="connsiteY1" fmla="*/ 49223 h 1656184"/>
              <a:gd name="connsiteX2" fmla="*/ 72008 w 144016"/>
              <a:gd name="connsiteY2" fmla="*/ 512829 h 1656184"/>
              <a:gd name="connsiteX3" fmla="*/ 72008 w 144016"/>
              <a:gd name="connsiteY3" fmla="*/ 976435 h 1656184"/>
              <a:gd name="connsiteX4" fmla="*/ 144016 w 144016"/>
              <a:gd name="connsiteY4" fmla="*/ 1025658 h 1656184"/>
              <a:gd name="connsiteX5" fmla="*/ 72008 w 144016"/>
              <a:gd name="connsiteY5" fmla="*/ 1074881 h 1656184"/>
              <a:gd name="connsiteX6" fmla="*/ 72008 w 144016"/>
              <a:gd name="connsiteY6" fmla="*/ 1606961 h 1656184"/>
              <a:gd name="connsiteX7" fmla="*/ 0 w 144016"/>
              <a:gd name="connsiteY7" fmla="*/ 1656184 h 165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16" h="1656184" stroke="0" extrusionOk="0">
                <a:moveTo>
                  <a:pt x="0" y="0"/>
                </a:moveTo>
                <a:cubicBezTo>
                  <a:pt x="38195" y="-1372"/>
                  <a:pt x="78658" y="20306"/>
                  <a:pt x="72008" y="49223"/>
                </a:cubicBezTo>
                <a:cubicBezTo>
                  <a:pt x="72902" y="269685"/>
                  <a:pt x="29988" y="312239"/>
                  <a:pt x="72008" y="531373"/>
                </a:cubicBezTo>
                <a:cubicBezTo>
                  <a:pt x="114028" y="750507"/>
                  <a:pt x="41289" y="833713"/>
                  <a:pt x="72008" y="976435"/>
                </a:cubicBezTo>
                <a:cubicBezTo>
                  <a:pt x="80550" y="1001695"/>
                  <a:pt x="103833" y="1023514"/>
                  <a:pt x="144016" y="1025658"/>
                </a:cubicBezTo>
                <a:cubicBezTo>
                  <a:pt x="101049" y="1032973"/>
                  <a:pt x="77111" y="1048762"/>
                  <a:pt x="72008" y="1074881"/>
                </a:cubicBezTo>
                <a:cubicBezTo>
                  <a:pt x="101748" y="1238644"/>
                  <a:pt x="21471" y="1493041"/>
                  <a:pt x="72008" y="1606961"/>
                </a:cubicBezTo>
                <a:cubicBezTo>
                  <a:pt x="62561" y="1632332"/>
                  <a:pt x="43726" y="1653052"/>
                  <a:pt x="0" y="1656184"/>
                </a:cubicBezTo>
                <a:cubicBezTo>
                  <a:pt x="-26325" y="1425120"/>
                  <a:pt x="27061" y="1227828"/>
                  <a:pt x="0" y="1120685"/>
                </a:cubicBezTo>
                <a:cubicBezTo>
                  <a:pt x="-27061" y="1013542"/>
                  <a:pt x="56870" y="750826"/>
                  <a:pt x="0" y="552061"/>
                </a:cubicBezTo>
                <a:cubicBezTo>
                  <a:pt x="-56870" y="353296"/>
                  <a:pt x="51139" y="135611"/>
                  <a:pt x="0" y="0"/>
                </a:cubicBezTo>
                <a:close/>
              </a:path>
              <a:path w="144016" h="1656184" fill="none" extrusionOk="0">
                <a:moveTo>
                  <a:pt x="0" y="0"/>
                </a:moveTo>
                <a:cubicBezTo>
                  <a:pt x="39576" y="2106"/>
                  <a:pt x="74751" y="21056"/>
                  <a:pt x="72008" y="49223"/>
                </a:cubicBezTo>
                <a:cubicBezTo>
                  <a:pt x="114481" y="208587"/>
                  <a:pt x="65786" y="309915"/>
                  <a:pt x="72008" y="512829"/>
                </a:cubicBezTo>
                <a:cubicBezTo>
                  <a:pt x="78230" y="715743"/>
                  <a:pt x="45434" y="880954"/>
                  <a:pt x="72008" y="976435"/>
                </a:cubicBezTo>
                <a:cubicBezTo>
                  <a:pt x="65348" y="1010216"/>
                  <a:pt x="107534" y="1018896"/>
                  <a:pt x="144016" y="1025658"/>
                </a:cubicBezTo>
                <a:cubicBezTo>
                  <a:pt x="101001" y="1026565"/>
                  <a:pt x="71969" y="1049796"/>
                  <a:pt x="72008" y="1074881"/>
                </a:cubicBezTo>
                <a:cubicBezTo>
                  <a:pt x="111297" y="1183550"/>
                  <a:pt x="39805" y="1476023"/>
                  <a:pt x="72008" y="1606961"/>
                </a:cubicBezTo>
                <a:cubicBezTo>
                  <a:pt x="76662" y="1625357"/>
                  <a:pt x="31527" y="1663349"/>
                  <a:pt x="0" y="1656184"/>
                </a:cubicBezTo>
              </a:path>
              <a:path w="144016" h="1656184" fill="none" stroke="0" extrusionOk="0">
                <a:moveTo>
                  <a:pt x="0" y="0"/>
                </a:moveTo>
                <a:cubicBezTo>
                  <a:pt x="33062" y="4426"/>
                  <a:pt x="72733" y="23103"/>
                  <a:pt x="72008" y="49223"/>
                </a:cubicBezTo>
                <a:cubicBezTo>
                  <a:pt x="93880" y="176843"/>
                  <a:pt x="55881" y="406793"/>
                  <a:pt x="72008" y="531373"/>
                </a:cubicBezTo>
                <a:cubicBezTo>
                  <a:pt x="88135" y="655953"/>
                  <a:pt x="25348" y="886997"/>
                  <a:pt x="72008" y="976435"/>
                </a:cubicBezTo>
                <a:cubicBezTo>
                  <a:pt x="74461" y="1004215"/>
                  <a:pt x="93650" y="1024689"/>
                  <a:pt x="144016" y="1025658"/>
                </a:cubicBezTo>
                <a:cubicBezTo>
                  <a:pt x="100326" y="1025744"/>
                  <a:pt x="72527" y="1042235"/>
                  <a:pt x="72008" y="1074881"/>
                </a:cubicBezTo>
                <a:cubicBezTo>
                  <a:pt x="106414" y="1258973"/>
                  <a:pt x="44566" y="1422620"/>
                  <a:pt x="72008" y="1606961"/>
                </a:cubicBezTo>
                <a:cubicBezTo>
                  <a:pt x="82619" y="1637934"/>
                  <a:pt x="40750" y="1650515"/>
                  <a:pt x="0" y="1656184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9702069">
                  <a:prstGeom prst="rightBrace">
                    <a:avLst>
                      <a:gd name="adj1" fmla="val 34179"/>
                      <a:gd name="adj2" fmla="val 6192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EACD70B-7D4F-4407-929D-E4D52A8BCA5A}"/>
              </a:ext>
            </a:extLst>
          </p:cNvPr>
          <p:cNvCxnSpPr>
            <a:stCxn id="11" idx="1"/>
          </p:cNvCxnSpPr>
          <p:nvPr/>
        </p:nvCxnSpPr>
        <p:spPr>
          <a:xfrm>
            <a:off x="4482446" y="2780928"/>
            <a:ext cx="16156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51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C85A6-9E80-44A0-BFEA-995F3FF9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A9420-F105-4F09-AC97-5BC531BB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 Dieter Greipl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7B9BC4-FD15-433D-89FF-2790BD4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2A66F1D4-4AE7-4E70-9B8C-7382DB25A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97854"/>
            <a:ext cx="8784976" cy="530946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Dense</a:t>
            </a:r>
            <a:r>
              <a:rPr lang="de-DE" dirty="0"/>
              <a:t> Layer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by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 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704476"/>
                  </p:ext>
                </p:extLst>
              </p:nvPr>
            </p:nvGraphicFramePr>
            <p:xfrm>
              <a:off x="179587" y="1823325"/>
              <a:ext cx="7850478" cy="247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741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previous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in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this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𝜙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: 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→</m:t>
                                </m:r>
                                <m:r>
                                  <a:rPr lang="de-D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This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applied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entry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result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de-DE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×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de-DE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oMath>
                          </a14:m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8706AEC1-154D-47EF-B18D-96FE4A87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704476"/>
                  </p:ext>
                </p:extLst>
              </p:nvPr>
            </p:nvGraphicFramePr>
            <p:xfrm>
              <a:off x="179587" y="1823325"/>
              <a:ext cx="7850478" cy="247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741">
                      <a:extLst>
                        <a:ext uri="{9D8B030D-6E8A-4147-A177-3AD203B41FA5}">
                          <a16:colId xmlns:a16="http://schemas.microsoft.com/office/drawing/2014/main" val="2782580564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1788873435"/>
                        </a:ext>
                      </a:extLst>
                    </a:gridCol>
                    <a:gridCol w="4176465">
                      <a:extLst>
                        <a:ext uri="{9D8B030D-6E8A-4147-A177-3AD203B41FA5}">
                          <a16:colId xmlns:a16="http://schemas.microsoft.com/office/drawing/2014/main" val="37534394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Meaning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47725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98" t="-67368" r="-543284" b="-2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input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dimension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each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previous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97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98" t="-260656" r="-543284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neurons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in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this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6617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98" t="-231579" r="-543284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weight/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bias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matrix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core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processing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layer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; *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denotes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of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feature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vectors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included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89216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98" t="-331579" r="-543284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Activation</a:t>
                          </a:r>
                          <a:r>
                            <a:rPr lang="de-DE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600" dirty="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function</a:t>
                          </a:r>
                          <a:endParaRPr lang="de-DE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8047" t="-331579" r="-583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89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9046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Bildschirmpräsentation (4:3)</PresentationFormat>
  <Paragraphs>91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  <vt:variant>
        <vt:lpstr>Zielgruppenorientierte Präsentationen</vt:lpstr>
      </vt:variant>
      <vt:variant>
        <vt:i4>1</vt:i4>
      </vt:variant>
    </vt:vector>
  </HeadingPairs>
  <TitlesOfParts>
    <vt:vector size="12" baseType="lpstr">
      <vt:lpstr>Arial</vt:lpstr>
      <vt:lpstr>Calibri</vt:lpstr>
      <vt:lpstr>Cambria Math</vt:lpstr>
      <vt:lpstr>Larissa</vt:lpstr>
      <vt:lpstr>Introduction to Machine Learning</vt:lpstr>
      <vt:lpstr>Dense Layers</vt:lpstr>
      <vt:lpstr>Formal approach to Dense Layers</vt:lpstr>
      <vt:lpstr>A trick to get rid of bias vektor and have a pure linear function:</vt:lpstr>
      <vt:lpstr>If we have several feature vectors…</vt:lpstr>
      <vt:lpstr>Consequence: A Neural Network with multiple dense layers and a linear activation does not make sense.</vt:lpstr>
      <vt:lpstr>Dense Layer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2019-11-10T16:00:09Z</dcterms:modified>
</cp:coreProperties>
</file>