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32" r:id="rId3"/>
    <p:sldId id="927" r:id="rId4"/>
    <p:sldId id="928" r:id="rId5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greipl" initials="d" lastIdx="1" clrIdx="0">
    <p:extLst>
      <p:ext uri="{19B8F6BF-5375-455C-9EA6-DF929625EA0E}">
        <p15:presenceInfo xmlns:p15="http://schemas.microsoft.com/office/powerpoint/2012/main" userId="dgrei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EAEAEA"/>
    <a:srgbClr val="33CCFF"/>
    <a:srgbClr val="0033CC"/>
    <a:srgbClr val="FF00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320A5-BEAF-4C1D-8718-3DBD5D1B3AA1}" v="188" dt="2019-11-11T12:59:13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61" d="100"/>
          <a:sy n="61" d="100"/>
        </p:scale>
        <p:origin x="1328" y="5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CC0CFC2A-D26F-4250-82C5-0F3DC3503014}"/>
    <pc:docChg chg="modSld">
      <pc:chgData name="dgreipl" userId="d97562fd-b189-437e-b91d-de7b81e9769e" providerId="ADAL" clId="{CC0CFC2A-D26F-4250-82C5-0F3DC3503014}" dt="2019-11-04T10:30:38.751" v="36" actId="20577"/>
      <pc:docMkLst>
        <pc:docMk/>
      </pc:docMkLst>
      <pc:sldChg chg="modSp">
        <pc:chgData name="dgreipl" userId="d97562fd-b189-437e-b91d-de7b81e9769e" providerId="ADAL" clId="{CC0CFC2A-D26F-4250-82C5-0F3DC3503014}" dt="2019-11-04T10:28:38.164" v="8" actId="207"/>
        <pc:sldMkLst>
          <pc:docMk/>
          <pc:sldMk cId="2427758594" sldId="927"/>
        </pc:sldMkLst>
        <pc:spChg chg="mod">
          <ac:chgData name="dgreipl" userId="d97562fd-b189-437e-b91d-de7b81e9769e" providerId="ADAL" clId="{CC0CFC2A-D26F-4250-82C5-0F3DC3503014}" dt="2019-11-04T10:28:38.164" v="8" actId="207"/>
          <ac:spMkLst>
            <pc:docMk/>
            <pc:sldMk cId="2427758594" sldId="927"/>
            <ac:spMk id="30" creationId="{DA56113C-D7B8-4113-BA95-1A7857BBEE64}"/>
          </ac:spMkLst>
        </pc:spChg>
        <pc:spChg chg="mod">
          <ac:chgData name="dgreipl" userId="d97562fd-b189-437e-b91d-de7b81e9769e" providerId="ADAL" clId="{CC0CFC2A-D26F-4250-82C5-0F3DC3503014}" dt="2019-11-04T10:28:38.164" v="8" actId="207"/>
          <ac:spMkLst>
            <pc:docMk/>
            <pc:sldMk cId="2427758594" sldId="927"/>
            <ac:spMk id="36" creationId="{C346A4DC-D7D3-4C8B-BDE2-8996369B17D8}"/>
          </ac:spMkLst>
        </pc:spChg>
      </pc:sldChg>
      <pc:sldChg chg="modSp">
        <pc:chgData name="dgreipl" userId="d97562fd-b189-437e-b91d-de7b81e9769e" providerId="ADAL" clId="{CC0CFC2A-D26F-4250-82C5-0F3DC3503014}" dt="2019-11-04T10:30:38.751" v="36" actId="20577"/>
        <pc:sldMkLst>
          <pc:docMk/>
          <pc:sldMk cId="3692991744" sldId="928"/>
        </pc:sldMkLst>
        <pc:spChg chg="mod">
          <ac:chgData name="dgreipl" userId="d97562fd-b189-437e-b91d-de7b81e9769e" providerId="ADAL" clId="{CC0CFC2A-D26F-4250-82C5-0F3DC3503014}" dt="2019-11-04T10:30:38.751" v="36" actId="20577"/>
          <ac:spMkLst>
            <pc:docMk/>
            <pc:sldMk cId="3692991744" sldId="928"/>
            <ac:spMk id="5" creationId="{BD146916-A767-43E2-956A-63BBB0DD75CF}"/>
          </ac:spMkLst>
        </pc:spChg>
      </pc:sldChg>
      <pc:sldChg chg="modSp">
        <pc:chgData name="dgreipl" userId="d97562fd-b189-437e-b91d-de7b81e9769e" providerId="ADAL" clId="{CC0CFC2A-D26F-4250-82C5-0F3DC3503014}" dt="2019-11-04T10:29:57.830" v="22" actId="20577"/>
        <pc:sldMkLst>
          <pc:docMk/>
          <pc:sldMk cId="3538035131" sldId="932"/>
        </pc:sldMkLst>
        <pc:spChg chg="mod">
          <ac:chgData name="dgreipl" userId="d97562fd-b189-437e-b91d-de7b81e9769e" providerId="ADAL" clId="{CC0CFC2A-D26F-4250-82C5-0F3DC3503014}" dt="2019-11-04T10:29:47.599" v="16" actId="20577"/>
          <ac:spMkLst>
            <pc:docMk/>
            <pc:sldMk cId="3538035131" sldId="932"/>
            <ac:spMk id="7" creationId="{85FF1EC7-D12F-43D9-B5B2-A842894C1994}"/>
          </ac:spMkLst>
        </pc:spChg>
        <pc:spChg chg="mod">
          <ac:chgData name="dgreipl" userId="d97562fd-b189-437e-b91d-de7b81e9769e" providerId="ADAL" clId="{CC0CFC2A-D26F-4250-82C5-0F3DC3503014}" dt="2019-11-04T10:29:43.227" v="11" actId="20577"/>
          <ac:spMkLst>
            <pc:docMk/>
            <pc:sldMk cId="3538035131" sldId="932"/>
            <ac:spMk id="11" creationId="{5256F428-8569-405E-B87E-1F5190C33D8A}"/>
          </ac:spMkLst>
        </pc:spChg>
        <pc:spChg chg="mod">
          <ac:chgData name="dgreipl" userId="d97562fd-b189-437e-b91d-de7b81e9769e" providerId="ADAL" clId="{CC0CFC2A-D26F-4250-82C5-0F3DC3503014}" dt="2019-11-04T10:29:57.830" v="22" actId="20577"/>
          <ac:spMkLst>
            <pc:docMk/>
            <pc:sldMk cId="3538035131" sldId="932"/>
            <ac:spMk id="29" creationId="{23E3FC70-9F4E-463E-8F91-FE5C9191FC51}"/>
          </ac:spMkLst>
        </pc:spChg>
        <pc:spChg chg="mod">
          <ac:chgData name="dgreipl" userId="d97562fd-b189-437e-b91d-de7b81e9769e" providerId="ADAL" clId="{CC0CFC2A-D26F-4250-82C5-0F3DC3503014}" dt="2019-11-04T10:29:54.929" v="20" actId="20577"/>
          <ac:spMkLst>
            <pc:docMk/>
            <pc:sldMk cId="3538035131" sldId="932"/>
            <ac:spMk id="35" creationId="{7FA693C5-D5F2-4AC0-95F0-965AB56DE4CA}"/>
          </ac:spMkLst>
        </pc:spChg>
      </pc:sldChg>
    </pc:docChg>
  </pc:docChgLst>
  <pc:docChgLst>
    <pc:chgData name="dgreipl" userId="d97562fd-b189-437e-b91d-de7b81e9769e" providerId="ADAL" clId="{B31320A5-BEAF-4C1D-8718-3DBD5D1B3AA1}"/>
    <pc:docChg chg="custSel delSld modSld sldOrd">
      <pc:chgData name="dgreipl" userId="d97562fd-b189-437e-b91d-de7b81e9769e" providerId="ADAL" clId="{B31320A5-BEAF-4C1D-8718-3DBD5D1B3AA1}" dt="2019-11-11T12:59:13.674" v="372" actId="207"/>
      <pc:docMkLst>
        <pc:docMk/>
      </pc:docMkLst>
      <pc:sldChg chg="modSp">
        <pc:chgData name="dgreipl" userId="d97562fd-b189-437e-b91d-de7b81e9769e" providerId="ADAL" clId="{B31320A5-BEAF-4C1D-8718-3DBD5D1B3AA1}" dt="2019-11-10T15:06:56.317" v="138" actId="20577"/>
        <pc:sldMkLst>
          <pc:docMk/>
          <pc:sldMk cId="2823202252" sldId="915"/>
        </pc:sldMkLst>
        <pc:spChg chg="mod">
          <ac:chgData name="dgreipl" userId="d97562fd-b189-437e-b91d-de7b81e9769e" providerId="ADAL" clId="{B31320A5-BEAF-4C1D-8718-3DBD5D1B3AA1}" dt="2019-11-10T15:06:56.317" v="138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dgreipl" userId="d97562fd-b189-437e-b91d-de7b81e9769e" providerId="ADAL" clId="{B31320A5-BEAF-4C1D-8718-3DBD5D1B3AA1}" dt="2019-11-11T12:59:13.674" v="372" actId="207"/>
        <pc:sldMkLst>
          <pc:docMk/>
          <pc:sldMk cId="2427758594" sldId="927"/>
        </pc:sldMkLst>
        <pc:spChg chg="add mod">
          <ac:chgData name="dgreipl" userId="d97562fd-b189-437e-b91d-de7b81e9769e" providerId="ADAL" clId="{B31320A5-BEAF-4C1D-8718-3DBD5D1B3AA1}" dt="2019-11-11T12:59:13.674" v="372" actId="207"/>
          <ac:spMkLst>
            <pc:docMk/>
            <pc:sldMk cId="2427758594" sldId="927"/>
            <ac:spMk id="2" creationId="{0E77AE68-95B8-4454-B33D-C996846224F0}"/>
          </ac:spMkLst>
        </pc:spChg>
        <pc:spChg chg="mod">
          <ac:chgData name="dgreipl" userId="d97562fd-b189-437e-b91d-de7b81e9769e" providerId="ADAL" clId="{B31320A5-BEAF-4C1D-8718-3DBD5D1B3AA1}" dt="2019-11-10T15:36:51.395" v="339" actId="20577"/>
          <ac:spMkLst>
            <pc:docMk/>
            <pc:sldMk cId="2427758594" sldId="927"/>
            <ac:spMk id="4" creationId="{5B4BEF00-943B-4FFD-B991-1A26B18A92A5}"/>
          </ac:spMkLst>
        </pc:spChg>
        <pc:spChg chg="del">
          <ac:chgData name="dgreipl" userId="d97562fd-b189-437e-b91d-de7b81e9769e" providerId="ADAL" clId="{B31320A5-BEAF-4C1D-8718-3DBD5D1B3AA1}" dt="2019-11-10T15:41:45.042" v="362" actId="478"/>
          <ac:spMkLst>
            <pc:docMk/>
            <pc:sldMk cId="2427758594" sldId="927"/>
            <ac:spMk id="30" creationId="{DA56113C-D7B8-4113-BA95-1A7857BBEE64}"/>
          </ac:spMkLst>
        </pc:spChg>
        <pc:spChg chg="mod">
          <ac:chgData name="dgreipl" userId="d97562fd-b189-437e-b91d-de7b81e9769e" providerId="ADAL" clId="{B31320A5-BEAF-4C1D-8718-3DBD5D1B3AA1}" dt="2019-11-10T15:25:10.753" v="150" actId="20577"/>
          <ac:spMkLst>
            <pc:docMk/>
            <pc:sldMk cId="2427758594" sldId="927"/>
            <ac:spMk id="31" creationId="{C3BFDA00-9F3E-4EE8-8D2B-1D985F4CA440}"/>
          </ac:spMkLst>
        </pc:spChg>
        <pc:spChg chg="del">
          <ac:chgData name="dgreipl" userId="d97562fd-b189-437e-b91d-de7b81e9769e" providerId="ADAL" clId="{B31320A5-BEAF-4C1D-8718-3DBD5D1B3AA1}" dt="2019-11-10T15:41:42.593" v="361" actId="478"/>
          <ac:spMkLst>
            <pc:docMk/>
            <pc:sldMk cId="2427758594" sldId="927"/>
            <ac:spMk id="36" creationId="{C346A4DC-D7D3-4C8B-BDE2-8996369B17D8}"/>
          </ac:spMkLst>
        </pc:spChg>
        <pc:spChg chg="del">
          <ac:chgData name="dgreipl" userId="d97562fd-b189-437e-b91d-de7b81e9769e" providerId="ADAL" clId="{B31320A5-BEAF-4C1D-8718-3DBD5D1B3AA1}" dt="2019-11-10T15:41:36.402" v="360" actId="478"/>
          <ac:spMkLst>
            <pc:docMk/>
            <pc:sldMk cId="2427758594" sldId="927"/>
            <ac:spMk id="54" creationId="{A122CCE8-8712-47D6-BA16-F4E8E57CF455}"/>
          </ac:spMkLst>
        </pc:spChg>
        <pc:spChg chg="del">
          <ac:chgData name="dgreipl" userId="d97562fd-b189-437e-b91d-de7b81e9769e" providerId="ADAL" clId="{B31320A5-BEAF-4C1D-8718-3DBD5D1B3AA1}" dt="2019-11-10T15:41:36.402" v="360" actId="478"/>
          <ac:spMkLst>
            <pc:docMk/>
            <pc:sldMk cId="2427758594" sldId="927"/>
            <ac:spMk id="56" creationId="{F54060C6-05E4-42ED-83B0-5D893E12C1D6}"/>
          </ac:spMkLst>
        </pc:spChg>
        <pc:spChg chg="del">
          <ac:chgData name="dgreipl" userId="d97562fd-b189-437e-b91d-de7b81e9769e" providerId="ADAL" clId="{B31320A5-BEAF-4C1D-8718-3DBD5D1B3AA1}" dt="2019-11-10T15:41:36.402" v="360" actId="478"/>
          <ac:spMkLst>
            <pc:docMk/>
            <pc:sldMk cId="2427758594" sldId="927"/>
            <ac:spMk id="64" creationId="{2594EC91-7222-4DF9-8642-CAACF83B8A3A}"/>
          </ac:spMkLst>
        </pc:spChg>
        <pc:spChg chg="del">
          <ac:chgData name="dgreipl" userId="d97562fd-b189-437e-b91d-de7b81e9769e" providerId="ADAL" clId="{B31320A5-BEAF-4C1D-8718-3DBD5D1B3AA1}" dt="2019-11-10T15:41:36.402" v="360" actId="478"/>
          <ac:spMkLst>
            <pc:docMk/>
            <pc:sldMk cId="2427758594" sldId="927"/>
            <ac:spMk id="65" creationId="{CE1A8367-399E-4F7C-AD82-8EDC15BBA98B}"/>
          </ac:spMkLst>
        </pc:spChg>
      </pc:sldChg>
      <pc:sldChg chg="delSp modSp">
        <pc:chgData name="dgreipl" userId="d97562fd-b189-437e-b91d-de7b81e9769e" providerId="ADAL" clId="{B31320A5-BEAF-4C1D-8718-3DBD5D1B3AA1}" dt="2019-11-10T15:41:06.131" v="356" actId="6549"/>
        <pc:sldMkLst>
          <pc:docMk/>
          <pc:sldMk cId="3692991744" sldId="928"/>
        </pc:sldMkLst>
        <pc:spChg chg="mod">
          <ac:chgData name="dgreipl" userId="d97562fd-b189-437e-b91d-de7b81e9769e" providerId="ADAL" clId="{B31320A5-BEAF-4C1D-8718-3DBD5D1B3AA1}" dt="2019-11-10T15:41:06.131" v="356" actId="6549"/>
          <ac:spMkLst>
            <pc:docMk/>
            <pc:sldMk cId="3692991744" sldId="928"/>
            <ac:spMk id="5" creationId="{BD146916-A767-43E2-956A-63BBB0DD75CF}"/>
          </ac:spMkLst>
        </pc:spChg>
        <pc:cxnChg chg="del">
          <ac:chgData name="dgreipl" userId="d97562fd-b189-437e-b91d-de7b81e9769e" providerId="ADAL" clId="{B31320A5-BEAF-4C1D-8718-3DBD5D1B3AA1}" dt="2019-11-10T15:26:06.519" v="154" actId="478"/>
          <ac:cxnSpMkLst>
            <pc:docMk/>
            <pc:sldMk cId="3692991744" sldId="928"/>
            <ac:cxnSpMk id="7" creationId="{52228980-CA52-4269-A74A-52E65F1A854A}"/>
          </ac:cxnSpMkLst>
        </pc:cxnChg>
      </pc:sldChg>
      <pc:sldChg chg="del">
        <pc:chgData name="dgreipl" userId="d97562fd-b189-437e-b91d-de7b81e9769e" providerId="ADAL" clId="{B31320A5-BEAF-4C1D-8718-3DBD5D1B3AA1}" dt="2019-11-10T15:09:50.041" v="147" actId="2696"/>
        <pc:sldMkLst>
          <pc:docMk/>
          <pc:sldMk cId="3919046523" sldId="929"/>
        </pc:sldMkLst>
      </pc:sldChg>
      <pc:sldChg chg="delSp modSp ord">
        <pc:chgData name="dgreipl" userId="d97562fd-b189-437e-b91d-de7b81e9769e" providerId="ADAL" clId="{B31320A5-BEAF-4C1D-8718-3DBD5D1B3AA1}" dt="2019-11-10T15:41:28.530" v="359" actId="478"/>
        <pc:sldMkLst>
          <pc:docMk/>
          <pc:sldMk cId="3538035131" sldId="932"/>
        </pc:sldMkLst>
        <pc:spChg chg="mod">
          <ac:chgData name="dgreipl" userId="d97562fd-b189-437e-b91d-de7b81e9769e" providerId="ADAL" clId="{B31320A5-BEAF-4C1D-8718-3DBD5D1B3AA1}" dt="2019-11-10T15:09:28.874" v="146" actId="20577"/>
          <ac:spMkLst>
            <pc:docMk/>
            <pc:sldMk cId="3538035131" sldId="932"/>
            <ac:spMk id="5" creationId="{50506A4D-264D-4D8D-B159-707727713621}"/>
          </ac:spMkLst>
        </pc:spChg>
        <pc:spChg chg="del">
          <ac:chgData name="dgreipl" userId="d97562fd-b189-437e-b91d-de7b81e9769e" providerId="ADAL" clId="{B31320A5-BEAF-4C1D-8718-3DBD5D1B3AA1}" dt="2019-11-10T15:41:22.391" v="357" actId="478"/>
          <ac:spMkLst>
            <pc:docMk/>
            <pc:sldMk cId="3538035131" sldId="932"/>
            <ac:spMk id="18" creationId="{391FC0E2-B1BA-4E2B-9DDB-FD846C4605F9}"/>
          </ac:spMkLst>
        </pc:spChg>
        <pc:spChg chg="del">
          <ac:chgData name="dgreipl" userId="d97562fd-b189-437e-b91d-de7b81e9769e" providerId="ADAL" clId="{B31320A5-BEAF-4C1D-8718-3DBD5D1B3AA1}" dt="2019-11-10T15:41:22.391" v="357" actId="478"/>
          <ac:spMkLst>
            <pc:docMk/>
            <pc:sldMk cId="3538035131" sldId="932"/>
            <ac:spMk id="19" creationId="{5D87B64B-1EFE-4D24-AE10-28C5C07EACA0}"/>
          </ac:spMkLst>
        </pc:spChg>
        <pc:spChg chg="mod">
          <ac:chgData name="dgreipl" userId="d97562fd-b189-437e-b91d-de7b81e9769e" providerId="ADAL" clId="{B31320A5-BEAF-4C1D-8718-3DBD5D1B3AA1}" dt="2019-11-10T14:49:17.032" v="127" actId="20577"/>
          <ac:spMkLst>
            <pc:docMk/>
            <pc:sldMk cId="3538035131" sldId="932"/>
            <ac:spMk id="24" creationId="{3C99C5FB-55E1-4ACF-9563-285F7D1F232B}"/>
          </ac:spMkLst>
        </pc:spChg>
        <pc:spChg chg="del mod">
          <ac:chgData name="dgreipl" userId="d97562fd-b189-437e-b91d-de7b81e9769e" providerId="ADAL" clId="{B31320A5-BEAF-4C1D-8718-3DBD5D1B3AA1}" dt="2019-11-10T15:41:28.530" v="359" actId="478"/>
          <ac:spMkLst>
            <pc:docMk/>
            <pc:sldMk cId="3538035131" sldId="932"/>
            <ac:spMk id="25" creationId="{53E70007-C796-4DC8-A20C-1959044B8544}"/>
          </ac:spMkLst>
        </pc:spChg>
        <pc:spChg chg="del">
          <ac:chgData name="dgreipl" userId="d97562fd-b189-437e-b91d-de7b81e9769e" providerId="ADAL" clId="{B31320A5-BEAF-4C1D-8718-3DBD5D1B3AA1}" dt="2019-11-10T15:41:22.391" v="357" actId="478"/>
          <ac:spMkLst>
            <pc:docMk/>
            <pc:sldMk cId="3538035131" sldId="932"/>
            <ac:spMk id="38" creationId="{96BE9DB9-E9F0-4C2A-B719-87C0DAC1E300}"/>
          </ac:spMkLst>
        </pc:spChg>
        <pc:spChg chg="del">
          <ac:chgData name="dgreipl" userId="d97562fd-b189-437e-b91d-de7b81e9769e" providerId="ADAL" clId="{B31320A5-BEAF-4C1D-8718-3DBD5D1B3AA1}" dt="2019-11-10T15:41:22.391" v="357" actId="478"/>
          <ac:spMkLst>
            <pc:docMk/>
            <pc:sldMk cId="3538035131" sldId="932"/>
            <ac:spMk id="39" creationId="{AA0621EC-BB9C-4B18-B533-E029533A0F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3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Layer Activation as Matrix Product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 </a:t>
            </a:r>
            <a:r>
              <a:rPr lang="de-DE" dirty="0" err="1"/>
              <a:t>the</a:t>
            </a:r>
            <a:r>
              <a:rPr lang="de-DE" dirty="0"/>
              <a:t> Matrix </a:t>
            </a:r>
            <a:r>
              <a:rPr lang="de-DE" dirty="0" err="1"/>
              <a:t>view</a:t>
            </a:r>
            <a:r>
              <a:rPr lang="de-DE" dirty="0"/>
              <a:t>: Features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2608821" y="401019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1" y="4010190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540636" y="3987768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462347" y="3975892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" y="3975892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3C99C5FB-55E1-4ACF-9563-285F7D1F232B}"/>
              </a:ext>
            </a:extLst>
          </p:cNvPr>
          <p:cNvSpPr txBox="1"/>
          <p:nvPr/>
        </p:nvSpPr>
        <p:spPr>
          <a:xfrm>
            <a:off x="384615" y="1148285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X </a:t>
            </a:r>
          </a:p>
          <a:p>
            <a:r>
              <a:rPr lang="de-DE" dirty="0"/>
              <a:t>Array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(2,3)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2608821" y="3088255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1" y="3088255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1539833" y="3088255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470845" y="3088255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5" y="3088255"/>
                <a:ext cx="720080" cy="648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31703D1-FBEC-4A23-8A56-100BF6B42ABC}"/>
                  </a:ext>
                </a:extLst>
              </p:cNvPr>
              <p:cNvSpPr txBox="1"/>
              <p:nvPr/>
            </p:nvSpPr>
            <p:spPr>
              <a:xfrm>
                <a:off x="4754800" y="2668501"/>
                <a:ext cx="1251496" cy="738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31703D1-FBEC-4A23-8A56-100BF6B4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00" y="2668501"/>
                <a:ext cx="1251496" cy="738664"/>
              </a:xfrm>
              <a:prstGeom prst="rect">
                <a:avLst/>
              </a:prstGeom>
              <a:blipFill>
                <a:blip r:embed="rId7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70E8D4A-A8E7-4822-B1B7-2013781CD781}"/>
              </a:ext>
            </a:extLst>
          </p:cNvPr>
          <p:cNvCxnSpPr>
            <a:cxnSpLocks/>
          </p:cNvCxnSpPr>
          <p:nvPr/>
        </p:nvCxnSpPr>
        <p:spPr>
          <a:xfrm>
            <a:off x="3779912" y="383705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1B28D5-DB01-414E-ABC0-7325A1F4839F}"/>
              </a:ext>
            </a:extLst>
          </p:cNvPr>
          <p:cNvCxnSpPr>
            <a:cxnSpLocks/>
          </p:cNvCxnSpPr>
          <p:nvPr/>
        </p:nvCxnSpPr>
        <p:spPr>
          <a:xfrm>
            <a:off x="6304538" y="383705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605D6EA-39E8-47EE-899A-F2D49F9BE26C}"/>
                  </a:ext>
                </a:extLst>
              </p:cNvPr>
              <p:cNvSpPr txBox="1"/>
              <p:nvPr/>
            </p:nvSpPr>
            <p:spPr>
              <a:xfrm>
                <a:off x="4755150" y="4149080"/>
                <a:ext cx="1116844" cy="738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605D6EA-39E8-47EE-899A-F2D49F9B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50" y="4149080"/>
                <a:ext cx="1116844" cy="738664"/>
              </a:xfrm>
              <a:prstGeom prst="rect">
                <a:avLst/>
              </a:prstGeom>
              <a:blipFill>
                <a:blip r:embed="rId8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3F4F180-5F5D-4190-8021-CA2561864B58}"/>
              </a:ext>
            </a:extLst>
          </p:cNvPr>
          <p:cNvSpPr/>
          <p:nvPr/>
        </p:nvSpPr>
        <p:spPr>
          <a:xfrm>
            <a:off x="4427984" y="2492897"/>
            <a:ext cx="1728192" cy="27362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506A4D-264D-4D8D-B159-707727713621}"/>
              </a:ext>
            </a:extLst>
          </p:cNvPr>
          <p:cNvSpPr txBox="1"/>
          <p:nvPr/>
        </p:nvSpPr>
        <p:spPr>
          <a:xfrm>
            <a:off x="4819951" y="363777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5380351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matrix</a:t>
            </a:r>
            <a:r>
              <a:rPr lang="de-DE" dirty="0"/>
              <a:t>, just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847941" y="3889410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568021" y="2629270"/>
            <a:ext cx="2002802" cy="5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568021" y="3403826"/>
            <a:ext cx="1897349" cy="8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556479" y="3632954"/>
            <a:ext cx="2014344" cy="205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>
            <a:off x="6177172" y="3429000"/>
            <a:ext cx="1185908" cy="1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852642" y="3889410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3611D31-1C41-4C6D-BE7B-D205205F707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568021" y="2629270"/>
            <a:ext cx="1954283" cy="21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3B858E-ECFD-4488-9510-544440C09A9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568021" y="4213446"/>
            <a:ext cx="1848830" cy="8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38FF0DF-74F4-466B-BEA1-2A89064E090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556479" y="5279520"/>
            <a:ext cx="1965825" cy="41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A480F9-DD37-4D3A-B0ED-06BC0A4B0AFF}"/>
              </a:ext>
            </a:extLst>
          </p:cNvPr>
          <p:cNvCxnSpPr>
            <a:cxnSpLocks/>
          </p:cNvCxnSpPr>
          <p:nvPr/>
        </p:nvCxnSpPr>
        <p:spPr>
          <a:xfrm flipV="1">
            <a:off x="6156176" y="5043305"/>
            <a:ext cx="1206904" cy="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/>
              <p:nvPr/>
            </p:nvSpPr>
            <p:spPr>
              <a:xfrm>
                <a:off x="4723990" y="2953306"/>
                <a:ext cx="1251496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</a:t>
                </a:r>
                <a:r>
                  <a:rPr lang="de-DE" sz="1400" b="0" i="1" dirty="0">
                    <a:latin typeface="Cambria Math" panose="02040503050406030204" pitchFamily="18" charset="0"/>
                  </a:rPr>
                  <a:t>=3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90" y="2953306"/>
                <a:ext cx="1251496" cy="954107"/>
              </a:xfrm>
              <a:prstGeom prst="rect">
                <a:avLst/>
              </a:prstGeom>
              <a:blipFill>
                <a:blip r:embed="rId14"/>
                <a:stretch>
                  <a:fillRect l="-1463" t="-1274" b="-19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/>
              <p:nvPr/>
            </p:nvSpPr>
            <p:spPr>
              <a:xfrm>
                <a:off x="4807888" y="4694165"/>
                <a:ext cx="111684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d=3</a:t>
                </a: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88" y="4694165"/>
                <a:ext cx="1116844" cy="954107"/>
              </a:xfrm>
              <a:prstGeom prst="rect">
                <a:avLst/>
              </a:prstGeom>
              <a:blipFill>
                <a:blip r:embed="rId15"/>
                <a:stretch>
                  <a:fillRect l="-1639" t="-1911" b="-19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E77AE68-95B8-4454-B33D-C996846224F0}"/>
                  </a:ext>
                </a:extLst>
              </p:cNvPr>
              <p:cNvSpPr/>
              <p:nvPr/>
            </p:nvSpPr>
            <p:spPr>
              <a:xfrm>
                <a:off x="7360332" y="6156741"/>
                <a:ext cx="1001108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sz="11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1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</m:e>
                            <m:e>
                              <m:r>
                                <a:rPr lang="de-DE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de-DE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de-DE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1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E77AE68-95B8-4454-B33D-C9968462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332" y="6156741"/>
                <a:ext cx="1001108" cy="374526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758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85A6-9E80-44A0-BFEA-995F3FF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 </a:t>
            </a:r>
            <a:r>
              <a:rPr lang="de-DE" dirty="0" err="1"/>
              <a:t>as</a:t>
            </a:r>
            <a:r>
              <a:rPr lang="de-DE" dirty="0"/>
              <a:t> Matrix-</a:t>
            </a:r>
            <a:r>
              <a:rPr lang="de-DE" dirty="0" err="1"/>
              <a:t>Multiplication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for a </a:t>
            </a:r>
            <a:r>
              <a:rPr lang="de-DE" dirty="0" err="1"/>
              <a:t>moment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A9420-F105-4F09-AC97-5BC531BB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B9BC4-FD15-433D-89FF-2790BD4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BD146916-A767-43E2-956A-63BBB0DD75C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1340768"/>
                <a:ext cx="7920880" cy="3744416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de-DE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de-DE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de-D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 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BD146916-A767-43E2-956A-63BBB0DD7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340768"/>
                <a:ext cx="7920880" cy="37444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91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Bildschirmpräsentation (4:3)</PresentationFormat>
  <Paragraphs>43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 Math</vt:lpstr>
      <vt:lpstr>Courier New</vt:lpstr>
      <vt:lpstr>Larissa</vt:lpstr>
      <vt:lpstr>Machine Learning</vt:lpstr>
      <vt:lpstr>Note the Matrix view: Features are rows!</vt:lpstr>
      <vt:lpstr>Rotate the feature matrix, just to draw the layer </vt:lpstr>
      <vt:lpstr>Dense Layer as Matrix-Multiplication (ignore Activation for a moment)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dieses</dc:creator>
  <cp:lastModifiedBy>Dieter Greipl</cp:lastModifiedBy>
  <cp:revision>829</cp:revision>
  <cp:lastPrinted>2019-06-25T11:26:41Z</cp:lastPrinted>
  <dcterms:created xsi:type="dcterms:W3CDTF">2012-07-04T19:43:59Z</dcterms:created>
  <dcterms:modified xsi:type="dcterms:W3CDTF">2019-11-11T12:59:19Z</dcterms:modified>
</cp:coreProperties>
</file>