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915" r:id="rId2"/>
    <p:sldId id="930" r:id="rId3"/>
    <p:sldId id="925" r:id="rId4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greipl" initials="d" lastIdx="1" clrIdx="0">
    <p:extLst>
      <p:ext uri="{19B8F6BF-5375-455C-9EA6-DF929625EA0E}">
        <p15:presenceInfo xmlns:p15="http://schemas.microsoft.com/office/powerpoint/2012/main" userId="dgreip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ECFF"/>
    <a:srgbClr val="EAEAEA"/>
    <a:srgbClr val="33CCFF"/>
    <a:srgbClr val="0033CC"/>
    <a:srgbClr val="FF00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CFC2A-D26F-4250-82C5-0F3DC3503014}" v="188" dt="2019-11-11T09:06:50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61" d="100"/>
          <a:sy n="61" d="100"/>
        </p:scale>
        <p:origin x="1328" y="5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5088D689-ADDA-4DE1-AE34-7B595784E5D2}"/>
    <pc:docChg chg="custSel addSld delSld modSld">
      <pc:chgData name=" " userId="d97562fd-b189-437e-b91d-de7b81e9769e" providerId="ADAL" clId="{5088D689-ADDA-4DE1-AE34-7B595784E5D2}" dt="2019-06-30T08:36:01.128" v="1322" actId="6549"/>
      <pc:docMkLst>
        <pc:docMk/>
      </pc:docMkLst>
      <pc:sldChg chg="modSp">
        <pc:chgData name=" " userId="d97562fd-b189-437e-b91d-de7b81e9769e" providerId="ADAL" clId="{5088D689-ADDA-4DE1-AE34-7B595784E5D2}" dt="2019-06-30T08:06:03.846" v="30" actId="20577"/>
        <pc:sldMkLst>
          <pc:docMk/>
          <pc:sldMk cId="2823202252" sldId="915"/>
        </pc:sldMkLst>
        <pc:spChg chg="mod">
          <ac:chgData name=" " userId="d97562fd-b189-437e-b91d-de7b81e9769e" providerId="ADAL" clId="{5088D689-ADDA-4DE1-AE34-7B595784E5D2}" dt="2019-06-30T08:06:03.846" v="30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961C556F-589F-496A-B84E-11B8F73F23B7}"/>
  </pc:docChgLst>
  <pc:docChgLst>
    <pc:chgData name="dgreipl" userId="d97562fd-b189-437e-b91d-de7b81e9769e" providerId="ADAL" clId="{B1526D1C-79E4-47EA-BB46-6CEEF9D863D3}"/>
    <pc:docChg chg="undo custSel addSld delSld modSld sldOrd">
      <pc:chgData name="dgreipl" userId="d97562fd-b189-437e-b91d-de7b81e9769e" providerId="ADAL" clId="{B1526D1C-79E4-47EA-BB46-6CEEF9D863D3}" dt="2019-08-20T11:21:27.726" v="2029" actId="20577"/>
      <pc:docMkLst>
        <pc:docMk/>
      </pc:docMkLst>
      <pc:sldChg chg="modSp">
        <pc:chgData name="dgreipl" userId="d97562fd-b189-437e-b91d-de7b81e9769e" providerId="ADAL" clId="{B1526D1C-79E4-47EA-BB46-6CEEF9D863D3}" dt="2019-08-20T08:08:40.423" v="29" actId="20577"/>
        <pc:sldMkLst>
          <pc:docMk/>
          <pc:sldMk cId="2823202252" sldId="915"/>
        </pc:sldMkLst>
        <pc:spChg chg="mod">
          <ac:chgData name="dgreipl" userId="d97562fd-b189-437e-b91d-de7b81e9769e" providerId="ADAL" clId="{B1526D1C-79E4-47EA-BB46-6CEEF9D863D3}" dt="2019-08-20T08:08:40.423" v="29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 del">
        <pc:chgData name="dgreipl" userId="d97562fd-b189-437e-b91d-de7b81e9769e" providerId="ADAL" clId="{B1526D1C-79E4-47EA-BB46-6CEEF9D863D3}" dt="2019-08-20T09:25:13.527" v="380" actId="2696"/>
        <pc:sldMkLst>
          <pc:docMk/>
          <pc:sldMk cId="1048653640" sldId="917"/>
        </pc:sldMkLst>
        <pc:spChg chg="add mod">
          <ac:chgData name="dgreipl" userId="d97562fd-b189-437e-b91d-de7b81e9769e" providerId="ADAL" clId="{B1526D1C-79E4-47EA-BB46-6CEEF9D863D3}" dt="2019-08-20T08:17:58.137" v="236" actId="20577"/>
          <ac:spMkLst>
            <pc:docMk/>
            <pc:sldMk cId="1048653640" sldId="917"/>
            <ac:spMk id="2" creationId="{4A697707-D3D9-45F6-8035-7D44278FEC37}"/>
          </ac:spMkLst>
        </pc:spChg>
        <pc:spChg chg="mod">
          <ac:chgData name="dgreipl" userId="d97562fd-b189-437e-b91d-de7b81e9769e" providerId="ADAL" clId="{B1526D1C-79E4-47EA-BB46-6CEEF9D863D3}" dt="2019-08-20T08:14:05.317" v="171" actId="20577"/>
          <ac:spMkLst>
            <pc:docMk/>
            <pc:sldMk cId="1048653640" sldId="917"/>
            <ac:spMk id="4" creationId="{5B4BEF00-943B-4FFD-B991-1A26B18A92A5}"/>
          </ac:spMkLst>
        </pc:spChg>
        <pc:spChg chg="del">
          <ac:chgData name="dgreipl" userId="d97562fd-b189-437e-b91d-de7b81e9769e" providerId="ADAL" clId="{B1526D1C-79E4-47EA-BB46-6CEEF9D863D3}" dt="2019-08-20T08:09:13.896" v="39" actId="478"/>
          <ac:spMkLst>
            <pc:docMk/>
            <pc:sldMk cId="1048653640" sldId="917"/>
            <ac:spMk id="29" creationId="{21E76A9F-F781-4D8E-82E8-9A3C2856F3ED}"/>
          </ac:spMkLst>
        </pc:spChg>
        <pc:spChg chg="mod">
          <ac:chgData name="dgreipl" userId="d97562fd-b189-437e-b91d-de7b81e9769e" providerId="ADAL" clId="{B1526D1C-79E4-47EA-BB46-6CEEF9D863D3}" dt="2019-08-20T08:12:35.848" v="94" actId="2711"/>
          <ac:spMkLst>
            <pc:docMk/>
            <pc:sldMk cId="1048653640" sldId="917"/>
            <ac:spMk id="42" creationId="{A921318A-FB8C-41DB-A2D8-8C8AD3366024}"/>
          </ac:spMkLst>
        </pc:spChg>
        <pc:spChg chg="mod">
          <ac:chgData name="dgreipl" userId="d97562fd-b189-437e-b91d-de7b81e9769e" providerId="ADAL" clId="{B1526D1C-79E4-47EA-BB46-6CEEF9D863D3}" dt="2019-08-20T08:13:02.134" v="123" actId="2711"/>
          <ac:spMkLst>
            <pc:docMk/>
            <pc:sldMk cId="1048653640" sldId="917"/>
            <ac:spMk id="43" creationId="{7315AD2D-CB25-43E0-80AA-6BB1F182B47E}"/>
          </ac:spMkLst>
        </pc:spChg>
      </pc:sldChg>
      <pc:sldChg chg="addSp delSp modSp add del">
        <pc:chgData name="dgreipl" userId="d97562fd-b189-437e-b91d-de7b81e9769e" providerId="ADAL" clId="{B1526D1C-79E4-47EA-BB46-6CEEF9D863D3}" dt="2019-08-20T11:13:48.959" v="2025" actId="20577"/>
        <pc:sldMkLst>
          <pc:docMk/>
          <pc:sldMk cId="1308581208" sldId="919"/>
        </pc:sldMkLst>
        <pc:spChg chg="mod">
          <ac:chgData name="dgreipl" userId="d97562fd-b189-437e-b91d-de7b81e9769e" providerId="ADAL" clId="{B1526D1C-79E4-47EA-BB46-6CEEF9D863D3}" dt="2019-08-20T08:20:00.531" v="298" actId="20577"/>
          <ac:spMkLst>
            <pc:docMk/>
            <pc:sldMk cId="1308581208" sldId="919"/>
            <ac:spMk id="4" creationId="{5B4BEF00-943B-4FFD-B991-1A26B18A92A5}"/>
          </ac:spMkLst>
        </pc:spChg>
        <pc:spChg chg="mod">
          <ac:chgData name="dgreipl" userId="d97562fd-b189-437e-b91d-de7b81e9769e" providerId="ADAL" clId="{B1526D1C-79E4-47EA-BB46-6CEEF9D863D3}" dt="2019-08-20T09:29:07.939" v="432" actId="1076"/>
          <ac:spMkLst>
            <pc:docMk/>
            <pc:sldMk cId="1308581208" sldId="919"/>
            <ac:spMk id="7" creationId="{85FF1EC7-D12F-43D9-B5B2-A842894C1994}"/>
          </ac:spMkLst>
        </pc:spChg>
        <pc:spChg chg="mod">
          <ac:chgData name="dgreipl" userId="d97562fd-b189-437e-b91d-de7b81e9769e" providerId="ADAL" clId="{B1526D1C-79E4-47EA-BB46-6CEEF9D863D3}" dt="2019-08-20T09:29:07.939" v="432" actId="1076"/>
          <ac:spMkLst>
            <pc:docMk/>
            <pc:sldMk cId="1308581208" sldId="919"/>
            <ac:spMk id="10" creationId="{5FD6FCE3-89A3-491D-B4AF-6877E3EE7029}"/>
          </ac:spMkLst>
        </pc:spChg>
        <pc:spChg chg="mod">
          <ac:chgData name="dgreipl" userId="d97562fd-b189-437e-b91d-de7b81e9769e" providerId="ADAL" clId="{B1526D1C-79E4-47EA-BB46-6CEEF9D863D3}" dt="2019-08-20T09:29:07.939" v="432" actId="1076"/>
          <ac:spMkLst>
            <pc:docMk/>
            <pc:sldMk cId="1308581208" sldId="919"/>
            <ac:spMk id="11" creationId="{5256F428-8569-405E-B87E-1F5190C33D8A}"/>
          </ac:spMkLst>
        </pc:spChg>
        <pc:spChg chg="mod">
          <ac:chgData name="dgreipl" userId="d97562fd-b189-437e-b91d-de7b81e9769e" providerId="ADAL" clId="{B1526D1C-79E4-47EA-BB46-6CEEF9D863D3}" dt="2019-08-20T09:29:07.939" v="432" actId="1076"/>
          <ac:spMkLst>
            <pc:docMk/>
            <pc:sldMk cId="1308581208" sldId="919"/>
            <ac:spMk id="12" creationId="{A3751658-039E-4F78-9F35-EE37B1F63C43}"/>
          </ac:spMkLst>
        </pc:spChg>
        <pc:spChg chg="add del mod">
          <ac:chgData name="dgreipl" userId="d97562fd-b189-437e-b91d-de7b81e9769e" providerId="ADAL" clId="{B1526D1C-79E4-47EA-BB46-6CEEF9D863D3}" dt="2019-08-20T09:48:01.578" v="634" actId="478"/>
          <ac:spMkLst>
            <pc:docMk/>
            <pc:sldMk cId="1308581208" sldId="919"/>
            <ac:spMk id="13" creationId="{234921E2-21CE-42FA-83BB-7B46DF0B1C81}"/>
          </ac:spMkLst>
        </pc:spChg>
        <pc:spChg chg="del mod">
          <ac:chgData name="dgreipl" userId="d97562fd-b189-437e-b91d-de7b81e9769e" providerId="ADAL" clId="{B1526D1C-79E4-47EA-BB46-6CEEF9D863D3}" dt="2019-08-20T08:23:51.831" v="353" actId="478"/>
          <ac:spMkLst>
            <pc:docMk/>
            <pc:sldMk cId="1308581208" sldId="919"/>
            <ac:spMk id="20" creationId="{D963BE24-1957-4EF1-BC96-7ECA3C20032D}"/>
          </ac:spMkLst>
        </pc:spChg>
        <pc:spChg chg="add mod">
          <ac:chgData name="dgreipl" userId="d97562fd-b189-437e-b91d-de7b81e9769e" providerId="ADAL" clId="{B1526D1C-79E4-47EA-BB46-6CEEF9D863D3}" dt="2019-08-20T09:50:04.530" v="654" actId="1076"/>
          <ac:spMkLst>
            <pc:docMk/>
            <pc:sldMk cId="1308581208" sldId="919"/>
            <ac:spMk id="24" creationId="{3C99C5FB-55E1-4ACF-9563-285F7D1F232B}"/>
          </ac:spMkLst>
        </pc:spChg>
        <pc:spChg chg="add mod">
          <ac:chgData name="dgreipl" userId="d97562fd-b189-437e-b91d-de7b81e9769e" providerId="ADAL" clId="{B1526D1C-79E4-47EA-BB46-6CEEF9D863D3}" dt="2019-08-20T09:50:01.770" v="653" actId="1076"/>
          <ac:spMkLst>
            <pc:docMk/>
            <pc:sldMk cId="1308581208" sldId="919"/>
            <ac:spMk id="25" creationId="{53E70007-C796-4DC8-A20C-1959044B8544}"/>
          </ac:spMkLst>
        </pc:spChg>
        <pc:spChg chg="add del mod">
          <ac:chgData name="dgreipl" userId="d97562fd-b189-437e-b91d-de7b81e9769e" providerId="ADAL" clId="{B1526D1C-79E4-47EA-BB46-6CEEF9D863D3}" dt="2019-08-20T09:29:01.598" v="431" actId="478"/>
          <ac:spMkLst>
            <pc:docMk/>
            <pc:sldMk cId="1308581208" sldId="919"/>
            <ac:spMk id="26" creationId="{A633FA6E-B9AD-45F6-81B0-64BCA0A98CF8}"/>
          </ac:spMkLst>
        </pc:spChg>
        <pc:spChg chg="add mod">
          <ac:chgData name="dgreipl" userId="d97562fd-b189-437e-b91d-de7b81e9769e" providerId="ADAL" clId="{B1526D1C-79E4-47EA-BB46-6CEEF9D863D3}" dt="2019-08-20T09:47:41.531" v="621" actId="207"/>
          <ac:spMkLst>
            <pc:docMk/>
            <pc:sldMk cId="1308581208" sldId="919"/>
            <ac:spMk id="29" creationId="{23E3FC70-9F4E-463E-8F91-FE5C9191FC51}"/>
          </ac:spMkLst>
        </pc:spChg>
        <pc:spChg chg="mod">
          <ac:chgData name="dgreipl" userId="d97562fd-b189-437e-b91d-de7b81e9769e" providerId="ADAL" clId="{B1526D1C-79E4-47EA-BB46-6CEEF9D863D3}" dt="2019-08-20T11:13:11.025" v="2009" actId="20577"/>
          <ac:spMkLst>
            <pc:docMk/>
            <pc:sldMk cId="1308581208" sldId="919"/>
            <ac:spMk id="30" creationId="{DA56113C-D7B8-4113-BA95-1A7857BBEE64}"/>
          </ac:spMkLst>
        </pc:spChg>
        <pc:spChg chg="mod">
          <ac:chgData name="dgreipl" userId="d97562fd-b189-437e-b91d-de7b81e9769e" providerId="ADAL" clId="{B1526D1C-79E4-47EA-BB46-6CEEF9D863D3}" dt="2019-08-20T09:33:44.031" v="511" actId="1076"/>
          <ac:spMkLst>
            <pc:docMk/>
            <pc:sldMk cId="1308581208" sldId="919"/>
            <ac:spMk id="31" creationId="{3A4AFB6E-2420-4F31-AAE1-35C6A0EA6AAC}"/>
          </ac:spMkLst>
        </pc:spChg>
        <pc:spChg chg="del mod">
          <ac:chgData name="dgreipl" userId="d97562fd-b189-437e-b91d-de7b81e9769e" providerId="ADAL" clId="{B1526D1C-79E4-47EA-BB46-6CEEF9D863D3}" dt="2019-08-20T09:33:39.613" v="510" actId="478"/>
          <ac:spMkLst>
            <pc:docMk/>
            <pc:sldMk cId="1308581208" sldId="919"/>
            <ac:spMk id="32" creationId="{C5D1B69A-56E3-4CF9-956D-D47CD6F74B14}"/>
          </ac:spMkLst>
        </pc:spChg>
        <pc:spChg chg="del mod">
          <ac:chgData name="dgreipl" userId="d97562fd-b189-437e-b91d-de7b81e9769e" providerId="ADAL" clId="{B1526D1C-79E4-47EA-BB46-6CEEF9D863D3}" dt="2019-08-20T09:33:39.613" v="510" actId="478"/>
          <ac:spMkLst>
            <pc:docMk/>
            <pc:sldMk cId="1308581208" sldId="919"/>
            <ac:spMk id="33" creationId="{482F9D97-5FCE-4022-9151-5B4C22194C34}"/>
          </ac:spMkLst>
        </pc:spChg>
        <pc:spChg chg="add mod">
          <ac:chgData name="dgreipl" userId="d97562fd-b189-437e-b91d-de7b81e9769e" providerId="ADAL" clId="{B1526D1C-79E4-47EA-BB46-6CEEF9D863D3}" dt="2019-08-20T09:47:41.531" v="621" actId="207"/>
          <ac:spMkLst>
            <pc:docMk/>
            <pc:sldMk cId="1308581208" sldId="919"/>
            <ac:spMk id="34" creationId="{09D8E929-83BD-4F27-A51E-7048274C54FB}"/>
          </ac:spMkLst>
        </pc:spChg>
        <pc:spChg chg="add mod">
          <ac:chgData name="dgreipl" userId="d97562fd-b189-437e-b91d-de7b81e9769e" providerId="ADAL" clId="{B1526D1C-79E4-47EA-BB46-6CEEF9D863D3}" dt="2019-08-20T09:47:41.531" v="621" actId="207"/>
          <ac:spMkLst>
            <pc:docMk/>
            <pc:sldMk cId="1308581208" sldId="919"/>
            <ac:spMk id="35" creationId="{7FA693C5-D5F2-4AC0-95F0-965AB56DE4CA}"/>
          </ac:spMkLst>
        </pc:spChg>
        <pc:spChg chg="add mod">
          <ac:chgData name="dgreipl" userId="d97562fd-b189-437e-b91d-de7b81e9769e" providerId="ADAL" clId="{B1526D1C-79E4-47EA-BB46-6CEEF9D863D3}" dt="2019-08-20T11:13:20.318" v="2013" actId="20577"/>
          <ac:spMkLst>
            <pc:docMk/>
            <pc:sldMk cId="1308581208" sldId="919"/>
            <ac:spMk id="36" creationId="{C346A4DC-D7D3-4C8B-BDE2-8996369B17D8}"/>
          </ac:spMkLst>
        </pc:spChg>
        <pc:spChg chg="add del mod">
          <ac:chgData name="dgreipl" userId="d97562fd-b189-437e-b91d-de7b81e9769e" providerId="ADAL" clId="{B1526D1C-79E4-47EA-BB46-6CEEF9D863D3}" dt="2019-08-20T09:33:39.613" v="510" actId="478"/>
          <ac:spMkLst>
            <pc:docMk/>
            <pc:sldMk cId="1308581208" sldId="919"/>
            <ac:spMk id="37" creationId="{BA07AC2C-7B73-44D8-9B1F-CEA7F98D269F}"/>
          </ac:spMkLst>
        </pc:spChg>
        <pc:spChg chg="add mod">
          <ac:chgData name="dgreipl" userId="d97562fd-b189-437e-b91d-de7b81e9769e" providerId="ADAL" clId="{B1526D1C-79E4-47EA-BB46-6CEEF9D863D3}" dt="2019-08-20T09:58:27.711" v="685" actId="108"/>
          <ac:spMkLst>
            <pc:docMk/>
            <pc:sldMk cId="1308581208" sldId="919"/>
            <ac:spMk id="38" creationId="{96BE9DB9-E9F0-4C2A-B719-87C0DAC1E300}"/>
          </ac:spMkLst>
        </pc:spChg>
        <pc:spChg chg="add mod">
          <ac:chgData name="dgreipl" userId="d97562fd-b189-437e-b91d-de7b81e9769e" providerId="ADAL" clId="{B1526D1C-79E4-47EA-BB46-6CEEF9D863D3}" dt="2019-08-20T09:58:23.791" v="684" actId="108"/>
          <ac:spMkLst>
            <pc:docMk/>
            <pc:sldMk cId="1308581208" sldId="919"/>
            <ac:spMk id="39" creationId="{AA0621EC-BB9C-4B18-B533-E029533A0F36}"/>
          </ac:spMkLst>
        </pc:spChg>
        <pc:spChg chg="add mod">
          <ac:chgData name="dgreipl" userId="d97562fd-b189-437e-b91d-de7b81e9769e" providerId="ADAL" clId="{B1526D1C-79E4-47EA-BB46-6CEEF9D863D3}" dt="2019-08-20T09:50:56.704" v="663" actId="114"/>
          <ac:spMkLst>
            <pc:docMk/>
            <pc:sldMk cId="1308581208" sldId="919"/>
            <ac:spMk id="40" creationId="{B84E8DD6-1AC9-413E-845C-8580F17FD83F}"/>
          </ac:spMkLst>
        </pc:spChg>
        <pc:spChg chg="add mod">
          <ac:chgData name="dgreipl" userId="d97562fd-b189-437e-b91d-de7b81e9769e" providerId="ADAL" clId="{B1526D1C-79E4-47EA-BB46-6CEEF9D863D3}" dt="2019-08-20T09:50:56.704" v="663" actId="114"/>
          <ac:spMkLst>
            <pc:docMk/>
            <pc:sldMk cId="1308581208" sldId="919"/>
            <ac:spMk id="41" creationId="{F3319571-9B98-41D6-8F47-B4B54D50EFCD}"/>
          </ac:spMkLst>
        </pc:spChg>
        <pc:spChg chg="del">
          <ac:chgData name="dgreipl" userId="d97562fd-b189-437e-b91d-de7b81e9769e" providerId="ADAL" clId="{B1526D1C-79E4-47EA-BB46-6CEEF9D863D3}" dt="2019-08-20T08:19:04.597" v="238" actId="478"/>
          <ac:spMkLst>
            <pc:docMk/>
            <pc:sldMk cId="1308581208" sldId="919"/>
            <ac:spMk id="42" creationId="{A921318A-FB8C-41DB-A2D8-8C8AD3366024}"/>
          </ac:spMkLst>
        </pc:spChg>
        <pc:spChg chg="del">
          <ac:chgData name="dgreipl" userId="d97562fd-b189-437e-b91d-de7b81e9769e" providerId="ADAL" clId="{B1526D1C-79E4-47EA-BB46-6CEEF9D863D3}" dt="2019-08-20T08:19:04.597" v="238" actId="478"/>
          <ac:spMkLst>
            <pc:docMk/>
            <pc:sldMk cId="1308581208" sldId="919"/>
            <ac:spMk id="43" creationId="{7315AD2D-CB25-43E0-80AA-6BB1F182B47E}"/>
          </ac:spMkLst>
        </pc:spChg>
        <pc:spChg chg="add mod">
          <ac:chgData name="dgreipl" userId="d97562fd-b189-437e-b91d-de7b81e9769e" providerId="ADAL" clId="{B1526D1C-79E4-47EA-BB46-6CEEF9D863D3}" dt="2019-08-20T09:50:56.704" v="663" actId="114"/>
          <ac:spMkLst>
            <pc:docMk/>
            <pc:sldMk cId="1308581208" sldId="919"/>
            <ac:spMk id="44" creationId="{0E5AC085-3A3F-49AF-A219-3090B3BCAFB8}"/>
          </ac:spMkLst>
        </pc:spChg>
        <pc:spChg chg="mod">
          <ac:chgData name="dgreipl" userId="d97562fd-b189-437e-b91d-de7b81e9769e" providerId="ADAL" clId="{B1526D1C-79E4-47EA-BB46-6CEEF9D863D3}" dt="2019-08-20T11:13:48.959" v="2025" actId="20577"/>
          <ac:spMkLst>
            <pc:docMk/>
            <pc:sldMk cId="1308581208" sldId="919"/>
            <ac:spMk id="45" creationId="{4E8E80C0-445B-42C1-88C2-09B63FD43D81}"/>
          </ac:spMkLst>
        </pc:spChg>
        <pc:spChg chg="add mod">
          <ac:chgData name="dgreipl" userId="d97562fd-b189-437e-b91d-de7b81e9769e" providerId="ADAL" clId="{B1526D1C-79E4-47EA-BB46-6CEEF9D863D3}" dt="2019-08-20T09:50:56.704" v="663" actId="114"/>
          <ac:spMkLst>
            <pc:docMk/>
            <pc:sldMk cId="1308581208" sldId="919"/>
            <ac:spMk id="46" creationId="{A68E648B-6452-4A4C-B55F-544792504D20}"/>
          </ac:spMkLst>
        </pc:spChg>
        <pc:spChg chg="add mod">
          <ac:chgData name="dgreipl" userId="d97562fd-b189-437e-b91d-de7b81e9769e" providerId="ADAL" clId="{B1526D1C-79E4-47EA-BB46-6CEEF9D863D3}" dt="2019-08-20T09:51:02.902" v="665" actId="20577"/>
          <ac:spMkLst>
            <pc:docMk/>
            <pc:sldMk cId="1308581208" sldId="919"/>
            <ac:spMk id="47" creationId="{DCDAF29B-941D-4747-BBAC-0D949DCBFBD8}"/>
          </ac:spMkLst>
        </pc:spChg>
        <pc:spChg chg="add mod">
          <ac:chgData name="dgreipl" userId="d97562fd-b189-437e-b91d-de7b81e9769e" providerId="ADAL" clId="{B1526D1C-79E4-47EA-BB46-6CEEF9D863D3}" dt="2019-08-20T09:51:27.193" v="667" actId="1076"/>
          <ac:spMkLst>
            <pc:docMk/>
            <pc:sldMk cId="1308581208" sldId="919"/>
            <ac:spMk id="48" creationId="{98FAA0E2-7D59-40B0-A88F-BCB95C75B1D1}"/>
          </ac:spMkLst>
        </pc:spChg>
        <pc:spChg chg="add mod">
          <ac:chgData name="dgreipl" userId="d97562fd-b189-437e-b91d-de7b81e9769e" providerId="ADAL" clId="{B1526D1C-79E4-47EA-BB46-6CEEF9D863D3}" dt="2019-08-20T09:51:27.193" v="667" actId="1076"/>
          <ac:spMkLst>
            <pc:docMk/>
            <pc:sldMk cId="1308581208" sldId="919"/>
            <ac:spMk id="49" creationId="{72960C3B-D73E-4BCE-88EF-A7DD05DDED72}"/>
          </ac:spMkLst>
        </pc:spChg>
        <pc:graphicFrameChg chg="add del modGraphic">
          <ac:chgData name="dgreipl" userId="d97562fd-b189-437e-b91d-de7b81e9769e" providerId="ADAL" clId="{B1526D1C-79E4-47EA-BB46-6CEEF9D863D3}" dt="2019-08-20T09:34:04.075" v="514" actId="27309"/>
          <ac:graphicFrameMkLst>
            <pc:docMk/>
            <pc:sldMk cId="1308581208" sldId="919"/>
            <ac:graphicFrameMk id="15" creationId="{0FD02D49-BC35-4404-A678-D7747B53D486}"/>
          </ac:graphicFrameMkLst>
        </pc:graphicFrameChg>
        <pc:graphicFrameChg chg="add del modGraphic">
          <ac:chgData name="dgreipl" userId="d97562fd-b189-437e-b91d-de7b81e9769e" providerId="ADAL" clId="{B1526D1C-79E4-47EA-BB46-6CEEF9D863D3}" dt="2019-08-20T09:58:44.038" v="688" actId="27309"/>
          <ac:graphicFrameMkLst>
            <pc:docMk/>
            <pc:sldMk cId="1308581208" sldId="919"/>
            <ac:graphicFrameMk id="18" creationId="{F190C8AE-49AF-4EC3-AEA3-65F55D3D4BA1}"/>
          </ac:graphicFrameMkLst>
        </pc:graphicFrameChg>
        <pc:cxnChg chg="add del mod">
          <ac:chgData name="dgreipl" userId="d97562fd-b189-437e-b91d-de7b81e9769e" providerId="ADAL" clId="{B1526D1C-79E4-47EA-BB46-6CEEF9D863D3}" dt="2019-08-20T08:27:45.653" v="358" actId="478"/>
          <ac:cxnSpMkLst>
            <pc:docMk/>
            <pc:sldMk cId="1308581208" sldId="919"/>
            <ac:cxnSpMk id="3" creationId="{19883BF3-BD3E-4791-8B7E-EDD838D8E390}"/>
          </ac:cxnSpMkLst>
        </pc:cxnChg>
        <pc:cxnChg chg="add del mod">
          <ac:chgData name="dgreipl" userId="d97562fd-b189-437e-b91d-de7b81e9769e" providerId="ADAL" clId="{B1526D1C-79E4-47EA-BB46-6CEEF9D863D3}" dt="2019-08-20T08:27:46.983" v="359" actId="478"/>
          <ac:cxnSpMkLst>
            <pc:docMk/>
            <pc:sldMk cId="1308581208" sldId="919"/>
            <ac:cxnSpMk id="6" creationId="{0DC350B0-0F6A-4BB7-9F51-D07E9E8AA23C}"/>
          </ac:cxnSpMkLst>
        </pc:cxnChg>
        <pc:cxnChg chg="mod">
          <ac:chgData name="dgreipl" userId="d97562fd-b189-437e-b91d-de7b81e9769e" providerId="ADAL" clId="{B1526D1C-79E4-47EA-BB46-6CEEF9D863D3}" dt="2019-08-20T09:29:07.939" v="432" actId="1076"/>
          <ac:cxnSpMkLst>
            <pc:docMk/>
            <pc:sldMk cId="1308581208" sldId="919"/>
            <ac:cxnSpMk id="19" creationId="{5EFBF3BA-289E-4705-9BBD-E3515AEC343A}"/>
          </ac:cxnSpMkLst>
        </pc:cxnChg>
        <pc:cxnChg chg="mod">
          <ac:chgData name="dgreipl" userId="d97562fd-b189-437e-b91d-de7b81e9769e" providerId="ADAL" clId="{B1526D1C-79E4-47EA-BB46-6CEEF9D863D3}" dt="2019-08-20T09:29:07.939" v="432" actId="1076"/>
          <ac:cxnSpMkLst>
            <pc:docMk/>
            <pc:sldMk cId="1308581208" sldId="919"/>
            <ac:cxnSpMk id="21" creationId="{EF9D92AD-DB4E-45F1-A440-BDC561CD095D}"/>
          </ac:cxnSpMkLst>
        </pc:cxnChg>
        <pc:cxnChg chg="mod">
          <ac:chgData name="dgreipl" userId="d97562fd-b189-437e-b91d-de7b81e9769e" providerId="ADAL" clId="{B1526D1C-79E4-47EA-BB46-6CEEF9D863D3}" dt="2019-08-20T09:48:04.982" v="635" actId="14100"/>
          <ac:cxnSpMkLst>
            <pc:docMk/>
            <pc:sldMk cId="1308581208" sldId="919"/>
            <ac:cxnSpMk id="22" creationId="{CA610456-62ED-4671-8DCB-9902937AE7B1}"/>
          </ac:cxnSpMkLst>
        </pc:cxnChg>
        <pc:cxnChg chg="mod">
          <ac:chgData name="dgreipl" userId="d97562fd-b189-437e-b91d-de7b81e9769e" providerId="ADAL" clId="{B1526D1C-79E4-47EA-BB46-6CEEF9D863D3}" dt="2019-08-20T09:29:07.939" v="432" actId="1076"/>
          <ac:cxnSpMkLst>
            <pc:docMk/>
            <pc:sldMk cId="1308581208" sldId="919"/>
            <ac:cxnSpMk id="23" creationId="{6E00BD04-0938-49E6-B4D7-A22BEBD10CE5}"/>
          </ac:cxnSpMkLst>
        </pc:cxnChg>
      </pc:sldChg>
      <pc:sldChg chg="del">
        <pc:chgData name="dgreipl" userId="d97562fd-b189-437e-b91d-de7b81e9769e" providerId="ADAL" clId="{B1526D1C-79E4-47EA-BB46-6CEEF9D863D3}" dt="2019-08-20T10:00:12.985" v="694" actId="2696"/>
        <pc:sldMkLst>
          <pc:docMk/>
          <pc:sldMk cId="1967228732" sldId="920"/>
        </pc:sldMkLst>
      </pc:sldChg>
      <pc:sldChg chg="del">
        <pc:chgData name="dgreipl" userId="d97562fd-b189-437e-b91d-de7b81e9769e" providerId="ADAL" clId="{B1526D1C-79E4-47EA-BB46-6CEEF9D863D3}" dt="2019-08-20T10:00:14.556" v="695" actId="2696"/>
        <pc:sldMkLst>
          <pc:docMk/>
          <pc:sldMk cId="3650522842" sldId="921"/>
        </pc:sldMkLst>
      </pc:sldChg>
      <pc:sldChg chg="del">
        <pc:chgData name="dgreipl" userId="d97562fd-b189-437e-b91d-de7b81e9769e" providerId="ADAL" clId="{B1526D1C-79E4-47EA-BB46-6CEEF9D863D3}" dt="2019-08-20T10:00:17.501" v="697" actId="2696"/>
        <pc:sldMkLst>
          <pc:docMk/>
          <pc:sldMk cId="39968583" sldId="922"/>
        </pc:sldMkLst>
      </pc:sldChg>
      <pc:sldChg chg="del">
        <pc:chgData name="dgreipl" userId="d97562fd-b189-437e-b91d-de7b81e9769e" providerId="ADAL" clId="{B1526D1C-79E4-47EA-BB46-6CEEF9D863D3}" dt="2019-08-20T10:00:16.154" v="696" actId="2696"/>
        <pc:sldMkLst>
          <pc:docMk/>
          <pc:sldMk cId="908598368" sldId="923"/>
        </pc:sldMkLst>
      </pc:sldChg>
      <pc:sldChg chg="addSp delSp modSp add ord modTransition">
        <pc:chgData name="dgreipl" userId="d97562fd-b189-437e-b91d-de7b81e9769e" providerId="ADAL" clId="{B1526D1C-79E4-47EA-BB46-6CEEF9D863D3}" dt="2019-08-20T09:30:01.320" v="434"/>
        <pc:sldMkLst>
          <pc:docMk/>
          <pc:sldMk cId="4104246147" sldId="924"/>
        </pc:sldMkLst>
        <pc:spChg chg="del">
          <ac:chgData name="dgreipl" userId="d97562fd-b189-437e-b91d-de7b81e9769e" providerId="ADAL" clId="{B1526D1C-79E4-47EA-BB46-6CEEF9D863D3}" dt="2019-08-20T08:20:18.474" v="301"/>
          <ac:spMkLst>
            <pc:docMk/>
            <pc:sldMk cId="4104246147" sldId="924"/>
            <ac:spMk id="2" creationId="{ABE9D6F6-C75B-4388-9818-12B253899CA5}"/>
          </ac:spMkLst>
        </pc:spChg>
        <pc:spChg chg="del mod">
          <ac:chgData name="dgreipl" userId="d97562fd-b189-437e-b91d-de7b81e9769e" providerId="ADAL" clId="{B1526D1C-79E4-47EA-BB46-6CEEF9D863D3}" dt="2019-08-20T08:20:18.474" v="301"/>
          <ac:spMkLst>
            <pc:docMk/>
            <pc:sldMk cId="4104246147" sldId="924"/>
            <ac:spMk id="3" creationId="{1EE4217C-CE5B-40CC-8DE9-497F4E7E63C8}"/>
          </ac:spMkLst>
        </pc:spChg>
        <pc:spChg chg="add mod">
          <ac:chgData name="dgreipl" userId="d97562fd-b189-437e-b91d-de7b81e9769e" providerId="ADAL" clId="{B1526D1C-79E4-47EA-BB46-6CEEF9D863D3}" dt="2019-08-20T08:20:26.298" v="329" actId="20577"/>
          <ac:spMkLst>
            <pc:docMk/>
            <pc:sldMk cId="4104246147" sldId="924"/>
            <ac:spMk id="4" creationId="{727378CE-2A31-4429-A823-AFF820C35422}"/>
          </ac:spMkLst>
        </pc:spChg>
        <pc:spChg chg="add mod">
          <ac:chgData name="dgreipl" userId="d97562fd-b189-437e-b91d-de7b81e9769e" providerId="ADAL" clId="{B1526D1C-79E4-47EA-BB46-6CEEF9D863D3}" dt="2019-08-20T08:20:18.474" v="301"/>
          <ac:spMkLst>
            <pc:docMk/>
            <pc:sldMk cId="4104246147" sldId="924"/>
            <ac:spMk id="5" creationId="{AFE7A476-D088-4B1E-ABB6-F250C0C0BF43}"/>
          </ac:spMkLst>
        </pc:spChg>
      </pc:sldChg>
      <pc:sldChg chg="addSp delSp modSp add ord">
        <pc:chgData name="dgreipl" userId="d97562fd-b189-437e-b91d-de7b81e9769e" providerId="ADAL" clId="{B1526D1C-79E4-47EA-BB46-6CEEF9D863D3}" dt="2019-08-20T11:13:37.581" v="2021" actId="20577"/>
        <pc:sldMkLst>
          <pc:docMk/>
          <pc:sldMk cId="1539010509" sldId="925"/>
        </pc:sldMkLst>
        <pc:spChg chg="add mod">
          <ac:chgData name="dgreipl" userId="d97562fd-b189-437e-b91d-de7b81e9769e" providerId="ADAL" clId="{B1526D1C-79E4-47EA-BB46-6CEEF9D863D3}" dt="2019-08-20T10:38:42.509" v="939" actId="20577"/>
          <ac:spMkLst>
            <pc:docMk/>
            <pc:sldMk cId="1539010509" sldId="925"/>
            <ac:spMk id="20" creationId="{1FCF5B01-18EC-4B61-A67E-C21F9A37F31D}"/>
          </ac:spMkLst>
        </pc:spChg>
        <pc:spChg chg="add mod">
          <ac:chgData name="dgreipl" userId="d97562fd-b189-437e-b91d-de7b81e9769e" providerId="ADAL" clId="{B1526D1C-79E4-47EA-BB46-6CEEF9D863D3}" dt="2019-08-20T09:49:44.626" v="650" actId="1076"/>
          <ac:spMkLst>
            <pc:docMk/>
            <pc:sldMk cId="1539010509" sldId="925"/>
            <ac:spMk id="27" creationId="{E8CFAFC4-C7AF-49E2-BC2B-E0429BC94E83}"/>
          </ac:spMkLst>
        </pc:spChg>
        <pc:spChg chg="add del">
          <ac:chgData name="dgreipl" userId="d97562fd-b189-437e-b91d-de7b81e9769e" providerId="ADAL" clId="{B1526D1C-79E4-47EA-BB46-6CEEF9D863D3}" dt="2019-08-20T09:50:19.338" v="656" actId="478"/>
          <ac:spMkLst>
            <pc:docMk/>
            <pc:sldMk cId="1539010509" sldId="925"/>
            <ac:spMk id="28" creationId="{A32DF72F-7E54-431F-B371-AE4F40274E5E}"/>
          </ac:spMkLst>
        </pc:spChg>
        <pc:spChg chg="add del">
          <ac:chgData name="dgreipl" userId="d97562fd-b189-437e-b91d-de7b81e9769e" providerId="ADAL" clId="{B1526D1C-79E4-47EA-BB46-6CEEF9D863D3}" dt="2019-08-20T09:50:19.338" v="656" actId="478"/>
          <ac:spMkLst>
            <pc:docMk/>
            <pc:sldMk cId="1539010509" sldId="925"/>
            <ac:spMk id="29" creationId="{E8DE8680-D03F-414A-9989-24E57E23274D}"/>
          </ac:spMkLst>
        </pc:spChg>
        <pc:spChg chg="mod">
          <ac:chgData name="dgreipl" userId="d97562fd-b189-437e-b91d-de7b81e9769e" providerId="ADAL" clId="{B1526D1C-79E4-47EA-BB46-6CEEF9D863D3}" dt="2019-08-20T09:32:38.605" v="481" actId="1076"/>
          <ac:spMkLst>
            <pc:docMk/>
            <pc:sldMk cId="1539010509" sldId="925"/>
            <ac:spMk id="31" creationId="{3A4AFB6E-2420-4F31-AAE1-35C6A0EA6AAC}"/>
          </ac:spMkLst>
        </pc:spChg>
        <pc:spChg chg="mod">
          <ac:chgData name="dgreipl" userId="d97562fd-b189-437e-b91d-de7b81e9769e" providerId="ADAL" clId="{B1526D1C-79E4-47EA-BB46-6CEEF9D863D3}" dt="2019-08-20T09:32:24.490" v="479" actId="1076"/>
          <ac:spMkLst>
            <pc:docMk/>
            <pc:sldMk cId="1539010509" sldId="925"/>
            <ac:spMk id="32" creationId="{C5D1B69A-56E3-4CF9-956D-D47CD6F74B14}"/>
          </ac:spMkLst>
        </pc:spChg>
        <pc:spChg chg="add del">
          <ac:chgData name="dgreipl" userId="d97562fd-b189-437e-b91d-de7b81e9769e" providerId="ADAL" clId="{B1526D1C-79E4-47EA-BB46-6CEEF9D863D3}" dt="2019-08-20T09:50:19.338" v="656" actId="478"/>
          <ac:spMkLst>
            <pc:docMk/>
            <pc:sldMk cId="1539010509" sldId="925"/>
            <ac:spMk id="34" creationId="{F70EDAB4-67BA-48AA-9B0D-7BAA082A0F35}"/>
          </ac:spMkLst>
        </pc:spChg>
        <pc:spChg chg="mod">
          <ac:chgData name="dgreipl" userId="d97562fd-b189-437e-b91d-de7b81e9769e" providerId="ADAL" clId="{B1526D1C-79E4-47EA-BB46-6CEEF9D863D3}" dt="2019-08-20T11:13:37.581" v="2021" actId="20577"/>
          <ac:spMkLst>
            <pc:docMk/>
            <pc:sldMk cId="1539010509" sldId="925"/>
            <ac:spMk id="45" creationId="{4E8E80C0-445B-42C1-88C2-09B63FD43D81}"/>
          </ac:spMkLst>
        </pc:spChg>
      </pc:sldChg>
      <pc:sldChg chg="modSp add">
        <pc:chgData name="dgreipl" userId="d97562fd-b189-437e-b91d-de7b81e9769e" providerId="ADAL" clId="{B1526D1C-79E4-47EA-BB46-6CEEF9D863D3}" dt="2019-08-20T09:30:19.144" v="457" actId="20577"/>
        <pc:sldMkLst>
          <pc:docMk/>
          <pc:sldMk cId="3867693550" sldId="926"/>
        </pc:sldMkLst>
        <pc:spChg chg="mod">
          <ac:chgData name="dgreipl" userId="d97562fd-b189-437e-b91d-de7b81e9769e" providerId="ADAL" clId="{B1526D1C-79E4-47EA-BB46-6CEEF9D863D3}" dt="2019-08-20T09:30:19.144" v="457" actId="20577"/>
          <ac:spMkLst>
            <pc:docMk/>
            <pc:sldMk cId="3867693550" sldId="926"/>
            <ac:spMk id="2" creationId="{FF1D2375-A09B-49D2-AD02-04F83E3ACD8D}"/>
          </ac:spMkLst>
        </pc:spChg>
      </pc:sldChg>
      <pc:sldChg chg="addSp delSp modSp add">
        <pc:chgData name="dgreipl" userId="d97562fd-b189-437e-b91d-de7b81e9769e" providerId="ADAL" clId="{B1526D1C-79E4-47EA-BB46-6CEEF9D863D3}" dt="2019-08-20T11:21:27.726" v="2029" actId="20577"/>
        <pc:sldMkLst>
          <pc:docMk/>
          <pc:sldMk cId="2427758594" sldId="927"/>
        </pc:sldMkLst>
        <pc:spChg chg="mod">
          <ac:chgData name="dgreipl" userId="d97562fd-b189-437e-b91d-de7b81e9769e" providerId="ADAL" clId="{B1526D1C-79E4-47EA-BB46-6CEEF9D863D3}" dt="2019-08-20T11:21:27.726" v="2029" actId="20577"/>
          <ac:spMkLst>
            <pc:docMk/>
            <pc:sldMk cId="2427758594" sldId="927"/>
            <ac:spMk id="4" creationId="{5B4BEF00-943B-4FFD-B991-1A26B18A92A5}"/>
          </ac:spMkLst>
        </pc:spChg>
        <pc:spChg chg="mod">
          <ac:chgData name="dgreipl" userId="d97562fd-b189-437e-b91d-de7b81e9769e" providerId="ADAL" clId="{B1526D1C-79E4-47EA-BB46-6CEEF9D863D3}" dt="2019-08-20T09:35:01.961" v="526" actId="1076"/>
          <ac:spMkLst>
            <pc:docMk/>
            <pc:sldMk cId="2427758594" sldId="927"/>
            <ac:spMk id="12" creationId="{A3751658-039E-4F78-9F35-EE37B1F63C43}"/>
          </ac:spMkLst>
        </pc:spChg>
        <pc:spChg chg="del mod">
          <ac:chgData name="dgreipl" userId="d97562fd-b189-437e-b91d-de7b81e9769e" providerId="ADAL" clId="{B1526D1C-79E4-47EA-BB46-6CEEF9D863D3}" dt="2019-08-20T09:47:16.251" v="620" actId="478"/>
          <ac:spMkLst>
            <pc:docMk/>
            <pc:sldMk cId="2427758594" sldId="927"/>
            <ac:spMk id="13" creationId="{234921E2-21CE-42FA-83BB-7B46DF0B1C81}"/>
          </ac:spMkLst>
        </pc:spChg>
        <pc:spChg chg="del">
          <ac:chgData name="dgreipl" userId="d97562fd-b189-437e-b91d-de7b81e9769e" providerId="ADAL" clId="{B1526D1C-79E4-47EA-BB46-6CEEF9D863D3}" dt="2019-08-20T09:52:44.713" v="671" actId="478"/>
          <ac:spMkLst>
            <pc:docMk/>
            <pc:sldMk cId="2427758594" sldId="927"/>
            <ac:spMk id="24" creationId="{3C99C5FB-55E1-4ACF-9563-285F7D1F232B}"/>
          </ac:spMkLst>
        </pc:spChg>
        <pc:spChg chg="del mod">
          <ac:chgData name="dgreipl" userId="d97562fd-b189-437e-b91d-de7b81e9769e" providerId="ADAL" clId="{B1526D1C-79E4-47EA-BB46-6CEEF9D863D3}" dt="2019-08-20T09:52:41.067" v="670" actId="478"/>
          <ac:spMkLst>
            <pc:docMk/>
            <pc:sldMk cId="2427758594" sldId="927"/>
            <ac:spMk id="25" creationId="{53E70007-C796-4DC8-A20C-1959044B8544}"/>
          </ac:spMkLst>
        </pc:spChg>
        <pc:spChg chg="add mod">
          <ac:chgData name="dgreipl" userId="d97562fd-b189-437e-b91d-de7b81e9769e" providerId="ADAL" clId="{B1526D1C-79E4-47EA-BB46-6CEEF9D863D3}" dt="2019-08-20T10:39:30.634" v="944" actId="207"/>
          <ac:spMkLst>
            <pc:docMk/>
            <pc:sldMk cId="2427758594" sldId="927"/>
            <ac:spMk id="26" creationId="{0D74A144-8C18-4CBE-A976-E5B476EC6C4B}"/>
          </ac:spMkLst>
        </pc:spChg>
        <pc:spChg chg="mod">
          <ac:chgData name="dgreipl" userId="d97562fd-b189-437e-b91d-de7b81e9769e" providerId="ADAL" clId="{B1526D1C-79E4-47EA-BB46-6CEEF9D863D3}" dt="2019-08-20T09:55:41.021" v="674" actId="108"/>
          <ac:spMkLst>
            <pc:docMk/>
            <pc:sldMk cId="2427758594" sldId="927"/>
            <ac:spMk id="29" creationId="{23E3FC70-9F4E-463E-8F91-FE5C9191FC51}"/>
          </ac:spMkLst>
        </pc:spChg>
        <pc:spChg chg="del mod">
          <ac:chgData name="dgreipl" userId="d97562fd-b189-437e-b91d-de7b81e9769e" providerId="ADAL" clId="{B1526D1C-79E4-47EA-BB46-6CEEF9D863D3}" dt="2019-08-20T09:34:16.872" v="519" actId="478"/>
          <ac:spMkLst>
            <pc:docMk/>
            <pc:sldMk cId="2427758594" sldId="927"/>
            <ac:spMk id="31" creationId="{3A4AFB6E-2420-4F31-AAE1-35C6A0EA6AAC}"/>
          </ac:spMkLst>
        </pc:spChg>
        <pc:spChg chg="del mod">
          <ac:chgData name="dgreipl" userId="d97562fd-b189-437e-b91d-de7b81e9769e" providerId="ADAL" clId="{B1526D1C-79E4-47EA-BB46-6CEEF9D863D3}" dt="2019-08-20T09:34:14.697" v="518" actId="478"/>
          <ac:spMkLst>
            <pc:docMk/>
            <pc:sldMk cId="2427758594" sldId="927"/>
            <ac:spMk id="32" creationId="{C5D1B69A-56E3-4CF9-956D-D47CD6F74B14}"/>
          </ac:spMkLst>
        </pc:spChg>
        <pc:spChg chg="del mod">
          <ac:chgData name="dgreipl" userId="d97562fd-b189-437e-b91d-de7b81e9769e" providerId="ADAL" clId="{B1526D1C-79E4-47EA-BB46-6CEEF9D863D3}" dt="2019-08-20T09:34:12.809" v="517" actId="478"/>
          <ac:spMkLst>
            <pc:docMk/>
            <pc:sldMk cId="2427758594" sldId="927"/>
            <ac:spMk id="33" creationId="{482F9D97-5FCE-4022-9151-5B4C22194C34}"/>
          </ac:spMkLst>
        </pc:spChg>
        <pc:spChg chg="mod">
          <ac:chgData name="dgreipl" userId="d97562fd-b189-437e-b91d-de7b81e9769e" providerId="ADAL" clId="{B1526D1C-79E4-47EA-BB46-6CEEF9D863D3}" dt="2019-08-20T09:55:41.021" v="674" actId="108"/>
          <ac:spMkLst>
            <pc:docMk/>
            <pc:sldMk cId="2427758594" sldId="927"/>
            <ac:spMk id="34" creationId="{09D8E929-83BD-4F27-A51E-7048274C54FB}"/>
          </ac:spMkLst>
        </pc:spChg>
        <pc:spChg chg="mod">
          <ac:chgData name="dgreipl" userId="d97562fd-b189-437e-b91d-de7b81e9769e" providerId="ADAL" clId="{B1526D1C-79E4-47EA-BB46-6CEEF9D863D3}" dt="2019-08-20T09:55:54.609" v="675" actId="108"/>
          <ac:spMkLst>
            <pc:docMk/>
            <pc:sldMk cId="2427758594" sldId="927"/>
            <ac:spMk id="35" creationId="{7FA693C5-D5F2-4AC0-95F0-965AB56DE4CA}"/>
          </ac:spMkLst>
        </pc:spChg>
        <pc:spChg chg="add mod">
          <ac:chgData name="dgreipl" userId="d97562fd-b189-437e-b91d-de7b81e9769e" providerId="ADAL" clId="{B1526D1C-79E4-47EA-BB46-6CEEF9D863D3}" dt="2019-08-20T09:34:53.336" v="525" actId="1076"/>
          <ac:spMkLst>
            <pc:docMk/>
            <pc:sldMk cId="2427758594" sldId="927"/>
            <ac:spMk id="37" creationId="{C640309F-8910-49ED-874D-0257FB561CFD}"/>
          </ac:spMkLst>
        </pc:spChg>
        <pc:spChg chg="add mod">
          <ac:chgData name="dgreipl" userId="d97562fd-b189-437e-b91d-de7b81e9769e" providerId="ADAL" clId="{B1526D1C-79E4-47EA-BB46-6CEEF9D863D3}" dt="2019-08-20T10:39:34.965" v="945" actId="207"/>
          <ac:spMkLst>
            <pc:docMk/>
            <pc:sldMk cId="2427758594" sldId="927"/>
            <ac:spMk id="38" creationId="{CD90E57F-5753-498F-BB49-8586FDB5A5EF}"/>
          </ac:spMkLst>
        </pc:spChg>
        <pc:spChg chg="mod">
          <ac:chgData name="dgreipl" userId="d97562fd-b189-437e-b91d-de7b81e9769e" providerId="ADAL" clId="{B1526D1C-79E4-47EA-BB46-6CEEF9D863D3}" dt="2019-08-20T09:30:56.244" v="459" actId="1076"/>
          <ac:spMkLst>
            <pc:docMk/>
            <pc:sldMk cId="2427758594" sldId="927"/>
            <ac:spMk id="45" creationId="{4E8E80C0-445B-42C1-88C2-09B63FD43D81}"/>
          </ac:spMkLst>
        </pc:spChg>
        <pc:spChg chg="add del mod">
          <ac:chgData name="dgreipl" userId="d97562fd-b189-437e-b91d-de7b81e9769e" providerId="ADAL" clId="{B1526D1C-79E4-47EA-BB46-6CEEF9D863D3}" dt="2019-08-20T09:47:13.319" v="619" actId="478"/>
          <ac:spMkLst>
            <pc:docMk/>
            <pc:sldMk cId="2427758594" sldId="927"/>
            <ac:spMk id="49" creationId="{FEB32D71-6BEB-40A7-8E70-CA692B4C490E}"/>
          </ac:spMkLst>
        </pc:spChg>
        <pc:spChg chg="add del mod">
          <ac:chgData name="dgreipl" userId="d97562fd-b189-437e-b91d-de7b81e9769e" providerId="ADAL" clId="{B1526D1C-79E4-47EA-BB46-6CEEF9D863D3}" dt="2019-08-20T09:52:36.362" v="668" actId="478"/>
          <ac:spMkLst>
            <pc:docMk/>
            <pc:sldMk cId="2427758594" sldId="927"/>
            <ac:spMk id="50" creationId="{701F5C64-9910-4389-B12C-7058984BECD7}"/>
          </ac:spMkLst>
        </pc:spChg>
        <pc:spChg chg="add del mod">
          <ac:chgData name="dgreipl" userId="d97562fd-b189-437e-b91d-de7b81e9769e" providerId="ADAL" clId="{B1526D1C-79E4-47EA-BB46-6CEEF9D863D3}" dt="2019-08-20T09:52:36.362" v="668" actId="478"/>
          <ac:spMkLst>
            <pc:docMk/>
            <pc:sldMk cId="2427758594" sldId="927"/>
            <ac:spMk id="51" creationId="{23138095-6CE2-40D7-B94C-5360EB655830}"/>
          </ac:spMkLst>
        </pc:spChg>
        <pc:spChg chg="add del mod">
          <ac:chgData name="dgreipl" userId="d97562fd-b189-437e-b91d-de7b81e9769e" providerId="ADAL" clId="{B1526D1C-79E4-47EA-BB46-6CEEF9D863D3}" dt="2019-08-20T09:52:36.362" v="668" actId="478"/>
          <ac:spMkLst>
            <pc:docMk/>
            <pc:sldMk cId="2427758594" sldId="927"/>
            <ac:spMk id="52" creationId="{19D065A9-11BF-43BA-8215-37F2EE633CF9}"/>
          </ac:spMkLst>
        </pc:spChg>
        <pc:spChg chg="add del mod">
          <ac:chgData name="dgreipl" userId="d97562fd-b189-437e-b91d-de7b81e9769e" providerId="ADAL" clId="{B1526D1C-79E4-47EA-BB46-6CEEF9D863D3}" dt="2019-08-20T09:48:31.561" v="638" actId="478"/>
          <ac:spMkLst>
            <pc:docMk/>
            <pc:sldMk cId="2427758594" sldId="927"/>
            <ac:spMk id="53" creationId="{A17C7BA7-F55E-4407-B845-0209132FA09D}"/>
          </ac:spMkLst>
        </pc:spChg>
        <pc:spChg chg="add mod">
          <ac:chgData name="dgreipl" userId="d97562fd-b189-437e-b91d-de7b81e9769e" providerId="ADAL" clId="{B1526D1C-79E4-47EA-BB46-6CEEF9D863D3}" dt="2019-08-20T10:40:28.929" v="948" actId="20577"/>
          <ac:spMkLst>
            <pc:docMk/>
            <pc:sldMk cId="2427758594" sldId="927"/>
            <ac:spMk id="54" creationId="{A122CCE8-8712-47D6-BA16-F4E8E57CF455}"/>
          </ac:spMkLst>
        </pc:spChg>
        <pc:spChg chg="add del mod">
          <ac:chgData name="dgreipl" userId="d97562fd-b189-437e-b91d-de7b81e9769e" providerId="ADAL" clId="{B1526D1C-79E4-47EA-BB46-6CEEF9D863D3}" dt="2019-08-20T09:48:31.561" v="638" actId="478"/>
          <ac:spMkLst>
            <pc:docMk/>
            <pc:sldMk cId="2427758594" sldId="927"/>
            <ac:spMk id="55" creationId="{0868D480-B42F-425D-989C-65549270DF6F}"/>
          </ac:spMkLst>
        </pc:spChg>
        <pc:spChg chg="add mod">
          <ac:chgData name="dgreipl" userId="d97562fd-b189-437e-b91d-de7b81e9769e" providerId="ADAL" clId="{B1526D1C-79E4-47EA-BB46-6CEEF9D863D3}" dt="2019-08-20T09:59:05.897" v="693" actId="108"/>
          <ac:spMkLst>
            <pc:docMk/>
            <pc:sldMk cId="2427758594" sldId="927"/>
            <ac:spMk id="56" creationId="{F54060C6-05E4-42ED-83B0-5D893E12C1D6}"/>
          </ac:spMkLst>
        </pc:spChg>
        <pc:spChg chg="add del mod">
          <ac:chgData name="dgreipl" userId="d97562fd-b189-437e-b91d-de7b81e9769e" providerId="ADAL" clId="{B1526D1C-79E4-47EA-BB46-6CEEF9D863D3}" dt="2019-08-20T09:58:51.385" v="689" actId="478"/>
          <ac:spMkLst>
            <pc:docMk/>
            <pc:sldMk cId="2427758594" sldId="927"/>
            <ac:spMk id="57" creationId="{E906D1D7-951A-4729-8061-895EF3E1CC9E}"/>
          </ac:spMkLst>
        </pc:spChg>
        <pc:spChg chg="add del mod">
          <ac:chgData name="dgreipl" userId="d97562fd-b189-437e-b91d-de7b81e9769e" providerId="ADAL" clId="{B1526D1C-79E4-47EA-BB46-6CEEF9D863D3}" dt="2019-08-20T09:58:51.385" v="689" actId="478"/>
          <ac:spMkLst>
            <pc:docMk/>
            <pc:sldMk cId="2427758594" sldId="927"/>
            <ac:spMk id="58" creationId="{9B16B9DB-E21E-4E88-A76C-80770278812D}"/>
          </ac:spMkLst>
        </pc:spChg>
        <pc:spChg chg="add del">
          <ac:chgData name="dgreipl" userId="d97562fd-b189-437e-b91d-de7b81e9769e" providerId="ADAL" clId="{B1526D1C-79E4-47EA-BB46-6CEEF9D863D3}" dt="2019-08-20T09:57:35.717" v="678" actId="478"/>
          <ac:spMkLst>
            <pc:docMk/>
            <pc:sldMk cId="2427758594" sldId="927"/>
            <ac:spMk id="59" creationId="{DFF4E25E-4B1B-4A2B-8555-FE151693D54F}"/>
          </ac:spMkLst>
        </pc:spChg>
        <pc:spChg chg="add del">
          <ac:chgData name="dgreipl" userId="d97562fd-b189-437e-b91d-de7b81e9769e" providerId="ADAL" clId="{B1526D1C-79E4-47EA-BB46-6CEEF9D863D3}" dt="2019-08-20T09:57:37.273" v="679" actId="478"/>
          <ac:spMkLst>
            <pc:docMk/>
            <pc:sldMk cId="2427758594" sldId="927"/>
            <ac:spMk id="60" creationId="{D3953759-5CD8-458F-8C4D-BE68EAF44CBE}"/>
          </ac:spMkLst>
        </pc:spChg>
        <pc:spChg chg="add del">
          <ac:chgData name="dgreipl" userId="d97562fd-b189-437e-b91d-de7b81e9769e" providerId="ADAL" clId="{B1526D1C-79E4-47EA-BB46-6CEEF9D863D3}" dt="2019-08-20T09:57:38.937" v="680" actId="478"/>
          <ac:spMkLst>
            <pc:docMk/>
            <pc:sldMk cId="2427758594" sldId="927"/>
            <ac:spMk id="61" creationId="{4ADDD73B-79A8-4168-9019-5EF1F9B086F1}"/>
          </ac:spMkLst>
        </pc:spChg>
        <pc:spChg chg="add del">
          <ac:chgData name="dgreipl" userId="d97562fd-b189-437e-b91d-de7b81e9769e" providerId="ADAL" clId="{B1526D1C-79E4-47EA-BB46-6CEEF9D863D3}" dt="2019-08-20T09:57:33.464" v="677" actId="478"/>
          <ac:spMkLst>
            <pc:docMk/>
            <pc:sldMk cId="2427758594" sldId="927"/>
            <ac:spMk id="62" creationId="{8680B256-C45F-4D40-9AD7-706B51CAB325}"/>
          </ac:spMkLst>
        </pc:spChg>
        <pc:spChg chg="add del">
          <ac:chgData name="dgreipl" userId="d97562fd-b189-437e-b91d-de7b81e9769e" providerId="ADAL" clId="{B1526D1C-79E4-47EA-BB46-6CEEF9D863D3}" dt="2019-08-20T09:57:32.043" v="676" actId="478"/>
          <ac:spMkLst>
            <pc:docMk/>
            <pc:sldMk cId="2427758594" sldId="927"/>
            <ac:spMk id="63" creationId="{06041CF2-86D5-4C0A-B7B2-E38BE461C99B}"/>
          </ac:spMkLst>
        </pc:spChg>
        <pc:spChg chg="add mod">
          <ac:chgData name="dgreipl" userId="d97562fd-b189-437e-b91d-de7b81e9769e" providerId="ADAL" clId="{B1526D1C-79E4-47EA-BB46-6CEEF9D863D3}" dt="2019-08-20T09:58:56.553" v="691" actId="1076"/>
          <ac:spMkLst>
            <pc:docMk/>
            <pc:sldMk cId="2427758594" sldId="927"/>
            <ac:spMk id="64" creationId="{2594EC91-7222-4DF9-8642-CAACF83B8A3A}"/>
          </ac:spMkLst>
        </pc:spChg>
        <pc:spChg chg="add mod">
          <ac:chgData name="dgreipl" userId="d97562fd-b189-437e-b91d-de7b81e9769e" providerId="ADAL" clId="{B1526D1C-79E4-47EA-BB46-6CEEF9D863D3}" dt="2019-08-20T09:59:01.232" v="692" actId="1076"/>
          <ac:spMkLst>
            <pc:docMk/>
            <pc:sldMk cId="2427758594" sldId="927"/>
            <ac:spMk id="65" creationId="{CE1A8367-399E-4F7C-AD82-8EDC15BBA98B}"/>
          </ac:spMkLst>
        </pc:spChg>
        <pc:cxnChg chg="add mod">
          <ac:chgData name="dgreipl" userId="d97562fd-b189-437e-b91d-de7b81e9769e" providerId="ADAL" clId="{B1526D1C-79E4-47EA-BB46-6CEEF9D863D3}" dt="2019-08-20T09:36:07.579" v="540" actId="14100"/>
          <ac:cxnSpMkLst>
            <pc:docMk/>
            <pc:sldMk cId="2427758594" sldId="927"/>
            <ac:cxnSpMk id="17" creationId="{53611D31-1C41-4C6D-BE7B-D205205F7071}"/>
          </ac:cxnSpMkLst>
        </pc:cxnChg>
        <pc:cxnChg chg="mod">
          <ac:chgData name="dgreipl" userId="d97562fd-b189-437e-b91d-de7b81e9769e" providerId="ADAL" clId="{B1526D1C-79E4-47EA-BB46-6CEEF9D863D3}" dt="2019-08-20T09:35:04.036" v="527" actId="14100"/>
          <ac:cxnSpMkLst>
            <pc:docMk/>
            <pc:sldMk cId="2427758594" sldId="927"/>
            <ac:cxnSpMk id="19" creationId="{5EFBF3BA-289E-4705-9BBD-E3515AEC343A}"/>
          </ac:cxnSpMkLst>
        </pc:cxnChg>
        <pc:cxnChg chg="add mod">
          <ac:chgData name="dgreipl" userId="d97562fd-b189-437e-b91d-de7b81e9769e" providerId="ADAL" clId="{B1526D1C-79E4-47EA-BB46-6CEEF9D863D3}" dt="2019-08-20T09:35:34.400" v="532" actId="14100"/>
          <ac:cxnSpMkLst>
            <pc:docMk/>
            <pc:sldMk cId="2427758594" sldId="927"/>
            <ac:cxnSpMk id="20" creationId="{BB3B858E-ECFD-4488-9510-544440C09A9A}"/>
          </ac:cxnSpMkLst>
        </pc:cxnChg>
        <pc:cxnChg chg="mod">
          <ac:chgData name="dgreipl" userId="d97562fd-b189-437e-b91d-de7b81e9769e" providerId="ADAL" clId="{B1526D1C-79E4-47EA-BB46-6CEEF9D863D3}" dt="2019-08-20T09:35:06.007" v="528" actId="14100"/>
          <ac:cxnSpMkLst>
            <pc:docMk/>
            <pc:sldMk cId="2427758594" sldId="927"/>
            <ac:cxnSpMk id="21" creationId="{EF9D92AD-DB4E-45F1-A440-BDC561CD095D}"/>
          </ac:cxnSpMkLst>
        </pc:cxnChg>
        <pc:cxnChg chg="mod">
          <ac:chgData name="dgreipl" userId="d97562fd-b189-437e-b91d-de7b81e9769e" providerId="ADAL" clId="{B1526D1C-79E4-47EA-BB46-6CEEF9D863D3}" dt="2019-08-20T09:41:54.027" v="605" actId="1076"/>
          <ac:cxnSpMkLst>
            <pc:docMk/>
            <pc:sldMk cId="2427758594" sldId="927"/>
            <ac:cxnSpMk id="22" creationId="{CA610456-62ED-4671-8DCB-9902937AE7B1}"/>
          </ac:cxnSpMkLst>
        </pc:cxnChg>
        <pc:cxnChg chg="mod">
          <ac:chgData name="dgreipl" userId="d97562fd-b189-437e-b91d-de7b81e9769e" providerId="ADAL" clId="{B1526D1C-79E4-47EA-BB46-6CEEF9D863D3}" dt="2019-08-20T09:35:47.912" v="534" actId="14100"/>
          <ac:cxnSpMkLst>
            <pc:docMk/>
            <pc:sldMk cId="2427758594" sldId="927"/>
            <ac:cxnSpMk id="23" creationId="{6E00BD04-0938-49E6-B4D7-A22BEBD10CE5}"/>
          </ac:cxnSpMkLst>
        </pc:cxnChg>
        <pc:cxnChg chg="add mod">
          <ac:chgData name="dgreipl" userId="d97562fd-b189-437e-b91d-de7b81e9769e" providerId="ADAL" clId="{B1526D1C-79E4-47EA-BB46-6CEEF9D863D3}" dt="2019-08-20T09:36:08.840" v="542" actId="14100"/>
          <ac:cxnSpMkLst>
            <pc:docMk/>
            <pc:sldMk cId="2427758594" sldId="927"/>
            <ac:cxnSpMk id="41" creationId="{A38FF0DF-74F4-466B-BEA1-2A89064E090B}"/>
          </ac:cxnSpMkLst>
        </pc:cxnChg>
        <pc:cxnChg chg="add mod">
          <ac:chgData name="dgreipl" userId="d97562fd-b189-437e-b91d-de7b81e9769e" providerId="ADAL" clId="{B1526D1C-79E4-47EA-BB46-6CEEF9D863D3}" dt="2019-08-20T09:41:49.819" v="604" actId="1076"/>
          <ac:cxnSpMkLst>
            <pc:docMk/>
            <pc:sldMk cId="2427758594" sldId="927"/>
            <ac:cxnSpMk id="48" creationId="{60A480F9-DD37-4D3A-B0ED-06BC0A4B0AFF}"/>
          </ac:cxnSpMkLst>
        </pc:cxnChg>
      </pc:sldChg>
      <pc:sldChg chg="addSp delSp modSp add addCm delCm">
        <pc:chgData name="dgreipl" userId="d97562fd-b189-437e-b91d-de7b81e9769e" providerId="ADAL" clId="{B1526D1C-79E4-47EA-BB46-6CEEF9D863D3}" dt="2019-08-20T10:57:43.613" v="1135" actId="20577"/>
        <pc:sldMkLst>
          <pc:docMk/>
          <pc:sldMk cId="3692991744" sldId="928"/>
        </pc:sldMkLst>
        <pc:spChg chg="mod">
          <ac:chgData name="dgreipl" userId="d97562fd-b189-437e-b91d-de7b81e9769e" providerId="ADAL" clId="{B1526D1C-79E4-47EA-BB46-6CEEF9D863D3}" dt="2019-08-20T10:57:43.613" v="1135" actId="20577"/>
          <ac:spMkLst>
            <pc:docMk/>
            <pc:sldMk cId="3692991744" sldId="928"/>
            <ac:spMk id="2" creationId="{E0CC85A6-9E80-44A0-BFEA-995F3FF9E54D}"/>
          </ac:spMkLst>
        </pc:spChg>
        <pc:spChg chg="mod">
          <ac:chgData name="dgreipl" userId="d97562fd-b189-437e-b91d-de7b81e9769e" providerId="ADAL" clId="{B1526D1C-79E4-47EA-BB46-6CEEF9D863D3}" dt="2019-08-20T10:57:11.651" v="1102" actId="27636"/>
          <ac:spMkLst>
            <pc:docMk/>
            <pc:sldMk cId="3692991744" sldId="928"/>
            <ac:spMk id="5" creationId="{BD146916-A767-43E2-956A-63BBB0DD75CF}"/>
          </ac:spMkLst>
        </pc:spChg>
        <pc:spChg chg="add del mod">
          <ac:chgData name="dgreipl" userId="d97562fd-b189-437e-b91d-de7b81e9769e" providerId="ADAL" clId="{B1526D1C-79E4-47EA-BB46-6CEEF9D863D3}" dt="2019-08-20T10:44:10.319" v="977" actId="478"/>
          <ac:spMkLst>
            <pc:docMk/>
            <pc:sldMk cId="3692991744" sldId="928"/>
            <ac:spMk id="8" creationId="{E22419C4-26BA-4F5A-BABC-F88E77E94F1F}"/>
          </ac:spMkLst>
        </pc:spChg>
        <pc:spChg chg="add del mod">
          <ac:chgData name="dgreipl" userId="d97562fd-b189-437e-b91d-de7b81e9769e" providerId="ADAL" clId="{B1526D1C-79E4-47EA-BB46-6CEEF9D863D3}" dt="2019-08-20T10:45:53.683" v="1006" actId="478"/>
          <ac:spMkLst>
            <pc:docMk/>
            <pc:sldMk cId="3692991744" sldId="928"/>
            <ac:spMk id="9" creationId="{19A677D8-5426-4362-A869-329C0783CD6F}"/>
          </ac:spMkLst>
        </pc:spChg>
        <pc:spChg chg="add del mod">
          <ac:chgData name="dgreipl" userId="d97562fd-b189-437e-b91d-de7b81e9769e" providerId="ADAL" clId="{B1526D1C-79E4-47EA-BB46-6CEEF9D863D3}" dt="2019-08-20T10:49:07.918" v="1098"/>
          <ac:spMkLst>
            <pc:docMk/>
            <pc:sldMk cId="3692991744" sldId="928"/>
            <ac:spMk id="10" creationId="{3CC8A8A1-2992-4BC2-B5FF-FA5A5642B487}"/>
          </ac:spMkLst>
        </pc:spChg>
        <pc:cxnChg chg="add mod">
          <ac:chgData name="dgreipl" userId="d97562fd-b189-437e-b91d-de7b81e9769e" providerId="ADAL" clId="{B1526D1C-79E4-47EA-BB46-6CEEF9D863D3}" dt="2019-08-20T10:41:45.613" v="962" actId="692"/>
          <ac:cxnSpMkLst>
            <pc:docMk/>
            <pc:sldMk cId="3692991744" sldId="928"/>
            <ac:cxnSpMk id="7" creationId="{52228980-CA52-4269-A74A-52E65F1A854A}"/>
          </ac:cxnSpMkLst>
        </pc:cxnChg>
      </pc:sldChg>
      <pc:sldChg chg="addSp delSp modSp add">
        <pc:chgData name="dgreipl" userId="d97562fd-b189-437e-b91d-de7b81e9769e" providerId="ADAL" clId="{B1526D1C-79E4-47EA-BB46-6CEEF9D863D3}" dt="2019-08-20T11:12:50.015" v="2003" actId="20577"/>
        <pc:sldMkLst>
          <pc:docMk/>
          <pc:sldMk cId="3919046523" sldId="929"/>
        </pc:sldMkLst>
        <pc:spChg chg="mod">
          <ac:chgData name="dgreipl" userId="d97562fd-b189-437e-b91d-de7b81e9769e" providerId="ADAL" clId="{B1526D1C-79E4-47EA-BB46-6CEEF9D863D3}" dt="2019-08-20T10:58:05.977" v="1137" actId="20577"/>
          <ac:spMkLst>
            <pc:docMk/>
            <pc:sldMk cId="3919046523" sldId="929"/>
            <ac:spMk id="2" creationId="{E0CC85A6-9E80-44A0-BFEA-995F3FF9E54D}"/>
          </ac:spMkLst>
        </pc:spChg>
        <pc:spChg chg="del">
          <ac:chgData name="dgreipl" userId="d97562fd-b189-437e-b91d-de7b81e9769e" providerId="ADAL" clId="{B1526D1C-79E4-47EA-BB46-6CEEF9D863D3}" dt="2019-08-20T10:58:09.314" v="1138" actId="478"/>
          <ac:spMkLst>
            <pc:docMk/>
            <pc:sldMk cId="3919046523" sldId="929"/>
            <ac:spMk id="5" creationId="{BD146916-A767-43E2-956A-63BBB0DD75CF}"/>
          </ac:spMkLst>
        </pc:spChg>
        <pc:spChg chg="add mod">
          <ac:chgData name="dgreipl" userId="d97562fd-b189-437e-b91d-de7b81e9769e" providerId="ADAL" clId="{B1526D1C-79E4-47EA-BB46-6CEEF9D863D3}" dt="2019-08-20T11:10:05.885" v="1859" actId="6549"/>
          <ac:spMkLst>
            <pc:docMk/>
            <pc:sldMk cId="3919046523" sldId="929"/>
            <ac:spMk id="8" creationId="{2A66F1D4-4AE7-4E70-9B8C-7382DB25AA1F}"/>
          </ac:spMkLst>
        </pc:spChg>
        <pc:graphicFrameChg chg="add mod modGraphic">
          <ac:chgData name="dgreipl" userId="d97562fd-b189-437e-b91d-de7b81e9769e" providerId="ADAL" clId="{B1526D1C-79E4-47EA-BB46-6CEEF9D863D3}" dt="2019-08-20T11:12:50.015" v="2003" actId="20577"/>
          <ac:graphicFrameMkLst>
            <pc:docMk/>
            <pc:sldMk cId="3919046523" sldId="929"/>
            <ac:graphicFrameMk id="9" creationId="{8706AEC1-154D-47EF-B18D-96FE4A871A8C}"/>
          </ac:graphicFrameMkLst>
        </pc:graphicFrameChg>
        <pc:cxnChg chg="del">
          <ac:chgData name="dgreipl" userId="d97562fd-b189-437e-b91d-de7b81e9769e" providerId="ADAL" clId="{B1526D1C-79E4-47EA-BB46-6CEEF9D863D3}" dt="2019-08-20T10:58:28.272" v="1140" actId="478"/>
          <ac:cxnSpMkLst>
            <pc:docMk/>
            <pc:sldMk cId="3919046523" sldId="929"/>
            <ac:cxnSpMk id="7" creationId="{52228980-CA52-4269-A74A-52E65F1A854A}"/>
          </ac:cxnSpMkLst>
        </pc:cxnChg>
      </pc:sld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A7FC741-4996-47FE-AD46-1966153EACFD}"/>
    <pc:docChg chg="custSel addSld modSld">
      <pc:chgData name=" " userId="d97562fd-b189-437e-b91d-de7b81e9769e" providerId="ADAL" clId="{7A7FC741-4996-47FE-AD46-1966153EACFD}" dt="2019-06-30T08:00:49.663" v="808" actId="20577"/>
      <pc:docMkLst>
        <pc:docMk/>
      </pc:docMkLst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7A89D48C-2869-F140-9B45-FB6BDBF182FB}"/>
    <pc:docChg chg="custSel modSld">
      <pc:chgData name="dgreipl" userId="d97562fd-b189-437e-b91d-de7b81e9769e" providerId="ADAL" clId="{7A89D48C-2869-F140-9B45-FB6BDBF182FB}" dt="2019-06-30T15:35:40.942" v="7"/>
      <pc:docMkLst>
        <pc:docMk/>
      </pc:docMkLst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30T07:26:53.579" v="6718" actId="20577"/>
      <pc:docMkLst>
        <pc:docMk/>
      </pc:docMkLst>
      <pc:sldChg chg="modSp">
        <pc:chgData name=" " userId="d97562fd-b189-437e-b91d-de7b81e9769e" providerId="ADAL" clId="{BD4AA30F-6C43-4787-AF83-6748068ED154}" dt="2019-06-26T05:58:03.075" v="6618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6T05:58:03.075" v="66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549E534-E40D-4143-9E6E-6A2C59E86CC3}"/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AB773268-5BCC-4705-AFA5-48874410D946}"/>
    <pc:docChg chg="modSld">
      <pc:chgData name=" " userId="d97562fd-b189-437e-b91d-de7b81e9769e" providerId="ADAL" clId="{AB773268-5BCC-4705-AFA5-48874410D946}" dt="2019-07-02T12:12:48.075" v="21" actId="20577"/>
      <pc:docMkLst>
        <pc:docMk/>
      </pc:docMkLst>
      <pc:sldChg chg="modSp">
        <pc:chgData name=" " userId="d97562fd-b189-437e-b91d-de7b81e9769e" providerId="ADAL" clId="{AB773268-5BCC-4705-AFA5-48874410D946}" dt="2019-07-02T12:12:48.075" v="21" actId="20577"/>
        <pc:sldMkLst>
          <pc:docMk/>
          <pc:sldMk cId="2823202252" sldId="915"/>
        </pc:sldMkLst>
        <pc:spChg chg="mod">
          <ac:chgData name=" " userId="d97562fd-b189-437e-b91d-de7b81e9769e" providerId="ADAL" clId="{AB773268-5BCC-4705-AFA5-48874410D946}" dt="2019-07-02T12:12:48.075" v="21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greipl" userId="d97562fd-b189-437e-b91d-de7b81e9769e" providerId="ADAL" clId="{CC0CFC2A-D26F-4250-82C5-0F3DC3503014}"/>
    <pc:docChg chg="undo custSel addSld delSld modSld">
      <pc:chgData name="dgreipl" userId="d97562fd-b189-437e-b91d-de7b81e9769e" providerId="ADAL" clId="{CC0CFC2A-D26F-4250-82C5-0F3DC3503014}" dt="2019-11-11T15:03:59.254" v="1059" actId="14100"/>
      <pc:docMkLst>
        <pc:docMk/>
      </pc:docMkLst>
      <pc:sldChg chg="modSp">
        <pc:chgData name="dgreipl" userId="d97562fd-b189-437e-b91d-de7b81e9769e" providerId="ADAL" clId="{CC0CFC2A-D26F-4250-82C5-0F3DC3503014}" dt="2019-10-27T08:24:12.552" v="21" actId="20577"/>
        <pc:sldMkLst>
          <pc:docMk/>
          <pc:sldMk cId="2823202252" sldId="915"/>
        </pc:sldMkLst>
        <pc:spChg chg="mod">
          <ac:chgData name="dgreipl" userId="d97562fd-b189-437e-b91d-de7b81e9769e" providerId="ADAL" clId="{CC0CFC2A-D26F-4250-82C5-0F3DC3503014}" dt="2019-10-27T08:24:12.552" v="21" actId="20577"/>
          <ac:spMkLst>
            <pc:docMk/>
            <pc:sldMk cId="2823202252" sldId="915"/>
            <ac:spMk id="2" creationId="{71B1345E-CC76-4FB9-9C81-BD800988F028}"/>
          </ac:spMkLst>
        </pc:spChg>
      </pc:sldChg>
      <pc:sldChg chg="addSp delSp modSp del">
        <pc:chgData name="dgreipl" userId="d97562fd-b189-437e-b91d-de7b81e9769e" providerId="ADAL" clId="{CC0CFC2A-D26F-4250-82C5-0F3DC3503014}" dt="2019-11-10T16:03:37.434" v="1017" actId="2696"/>
        <pc:sldMkLst>
          <pc:docMk/>
          <pc:sldMk cId="1308581208" sldId="919"/>
        </pc:sldMkLst>
        <pc:spChg chg="del">
          <ac:chgData name="dgreipl" userId="d97562fd-b189-437e-b91d-de7b81e9769e" providerId="ADAL" clId="{CC0CFC2A-D26F-4250-82C5-0F3DC3503014}" dt="2019-11-03T11:52:08.669" v="641" actId="478"/>
          <ac:spMkLst>
            <pc:docMk/>
            <pc:sldMk cId="1308581208" sldId="919"/>
            <ac:spMk id="12" creationId="{A3751658-039E-4F78-9F35-EE37B1F63C43}"/>
          </ac:spMkLst>
        </pc:spChg>
        <pc:spChg chg="mod">
          <ac:chgData name="dgreipl" userId="d97562fd-b189-437e-b91d-de7b81e9769e" providerId="ADAL" clId="{CC0CFC2A-D26F-4250-82C5-0F3DC3503014}" dt="2019-11-03T12:07:40.135" v="796" actId="20577"/>
          <ac:spMkLst>
            <pc:docMk/>
            <pc:sldMk cId="1308581208" sldId="919"/>
            <ac:spMk id="24" creationId="{3C99C5FB-55E1-4ACF-9563-285F7D1F232B}"/>
          </ac:spMkLst>
        </pc:spChg>
        <pc:spChg chg="mod">
          <ac:chgData name="dgreipl" userId="d97562fd-b189-437e-b91d-de7b81e9769e" providerId="ADAL" clId="{CC0CFC2A-D26F-4250-82C5-0F3DC3503014}" dt="2019-11-03T12:07:33.932" v="789" actId="20577"/>
          <ac:spMkLst>
            <pc:docMk/>
            <pc:sldMk cId="1308581208" sldId="919"/>
            <ac:spMk id="25" creationId="{53E70007-C796-4DC8-A20C-1959044B8544}"/>
          </ac:spMkLst>
        </pc:spChg>
        <pc:spChg chg="del">
          <ac:chgData name="dgreipl" userId="d97562fd-b189-437e-b91d-de7b81e9769e" providerId="ADAL" clId="{CC0CFC2A-D26F-4250-82C5-0F3DC3503014}" dt="2019-11-03T11:38:34.365" v="592" actId="478"/>
          <ac:spMkLst>
            <pc:docMk/>
            <pc:sldMk cId="1308581208" sldId="919"/>
            <ac:spMk id="30" creationId="{DA56113C-D7B8-4113-BA95-1A7857BBEE64}"/>
          </ac:spMkLst>
        </pc:spChg>
        <pc:spChg chg="del">
          <ac:chgData name="dgreipl" userId="d97562fd-b189-437e-b91d-de7b81e9769e" providerId="ADAL" clId="{CC0CFC2A-D26F-4250-82C5-0F3DC3503014}" dt="2019-11-03T11:52:08.669" v="641" actId="478"/>
          <ac:spMkLst>
            <pc:docMk/>
            <pc:sldMk cId="1308581208" sldId="919"/>
            <ac:spMk id="31" creationId="{3A4AFB6E-2420-4F31-AAE1-35C6A0EA6AAC}"/>
          </ac:spMkLst>
        </pc:spChg>
        <pc:spChg chg="add del mod">
          <ac:chgData name="dgreipl" userId="d97562fd-b189-437e-b91d-de7b81e9769e" providerId="ADAL" clId="{CC0CFC2A-D26F-4250-82C5-0F3DC3503014}" dt="2019-11-03T11:38:48.269" v="595" actId="478"/>
          <ac:spMkLst>
            <pc:docMk/>
            <pc:sldMk cId="1308581208" sldId="919"/>
            <ac:spMk id="32" creationId="{368AC31D-14B9-4C1C-8AC7-F0FF36AB4027}"/>
          </ac:spMkLst>
        </pc:spChg>
        <pc:spChg chg="add mod">
          <ac:chgData name="dgreipl" userId="d97562fd-b189-437e-b91d-de7b81e9769e" providerId="ADAL" clId="{CC0CFC2A-D26F-4250-82C5-0F3DC3503014}" dt="2019-11-03T11:52:28.499" v="644" actId="1076"/>
          <ac:spMkLst>
            <pc:docMk/>
            <pc:sldMk cId="1308581208" sldId="919"/>
            <ac:spMk id="33" creationId="{531703D1-FBEC-4A23-8A56-100BF6B42ABC}"/>
          </ac:spMkLst>
        </pc:spChg>
        <pc:spChg chg="del">
          <ac:chgData name="dgreipl" userId="d97562fd-b189-437e-b91d-de7b81e9769e" providerId="ADAL" clId="{CC0CFC2A-D26F-4250-82C5-0F3DC3503014}" dt="2019-11-03T11:38:34.365" v="592" actId="478"/>
          <ac:spMkLst>
            <pc:docMk/>
            <pc:sldMk cId="1308581208" sldId="919"/>
            <ac:spMk id="36" creationId="{C346A4DC-D7D3-4C8B-BDE2-8996369B17D8}"/>
          </ac:spMkLst>
        </pc:spChg>
        <pc:spChg chg="mod">
          <ac:chgData name="dgreipl" userId="d97562fd-b189-437e-b91d-de7b81e9769e" providerId="ADAL" clId="{CC0CFC2A-D26F-4250-82C5-0F3DC3503014}" dt="2019-11-04T10:25:38.985" v="1006" actId="1076"/>
          <ac:spMkLst>
            <pc:docMk/>
            <pc:sldMk cId="1308581208" sldId="919"/>
            <ac:spMk id="38" creationId="{96BE9DB9-E9F0-4C2A-B719-87C0DAC1E300}"/>
          </ac:spMkLst>
        </pc:spChg>
        <pc:spChg chg="mod">
          <ac:chgData name="dgreipl" userId="d97562fd-b189-437e-b91d-de7b81e9769e" providerId="ADAL" clId="{CC0CFC2A-D26F-4250-82C5-0F3DC3503014}" dt="2019-11-04T10:25:38.985" v="1006" actId="1076"/>
          <ac:spMkLst>
            <pc:docMk/>
            <pc:sldMk cId="1308581208" sldId="919"/>
            <ac:spMk id="39" creationId="{AA0621EC-BB9C-4B18-B533-E029533A0F36}"/>
          </ac:spMkLst>
        </pc:spChg>
        <pc:spChg chg="del">
          <ac:chgData name="dgreipl" userId="d97562fd-b189-437e-b91d-de7b81e9769e" providerId="ADAL" clId="{CC0CFC2A-D26F-4250-82C5-0F3DC3503014}" dt="2019-11-03T12:08:00.284" v="797" actId="478"/>
          <ac:spMkLst>
            <pc:docMk/>
            <pc:sldMk cId="1308581208" sldId="919"/>
            <ac:spMk id="40" creationId="{B84E8DD6-1AC9-413E-845C-8580F17FD83F}"/>
          </ac:spMkLst>
        </pc:spChg>
        <pc:spChg chg="del">
          <ac:chgData name="dgreipl" userId="d97562fd-b189-437e-b91d-de7b81e9769e" providerId="ADAL" clId="{CC0CFC2A-D26F-4250-82C5-0F3DC3503014}" dt="2019-11-03T12:08:00.284" v="797" actId="478"/>
          <ac:spMkLst>
            <pc:docMk/>
            <pc:sldMk cId="1308581208" sldId="919"/>
            <ac:spMk id="41" creationId="{F3319571-9B98-41D6-8F47-B4B54D50EFCD}"/>
          </ac:spMkLst>
        </pc:spChg>
        <pc:spChg chg="del">
          <ac:chgData name="dgreipl" userId="d97562fd-b189-437e-b91d-de7b81e9769e" providerId="ADAL" clId="{CC0CFC2A-D26F-4250-82C5-0F3DC3503014}" dt="2019-11-03T12:08:00.284" v="797" actId="478"/>
          <ac:spMkLst>
            <pc:docMk/>
            <pc:sldMk cId="1308581208" sldId="919"/>
            <ac:spMk id="44" creationId="{0E5AC085-3A3F-49AF-A219-3090B3BCAFB8}"/>
          </ac:spMkLst>
        </pc:spChg>
        <pc:spChg chg="del">
          <ac:chgData name="dgreipl" userId="d97562fd-b189-437e-b91d-de7b81e9769e" providerId="ADAL" clId="{CC0CFC2A-D26F-4250-82C5-0F3DC3503014}" dt="2019-11-03T11:38:12.814" v="590" actId="478"/>
          <ac:spMkLst>
            <pc:docMk/>
            <pc:sldMk cId="1308581208" sldId="919"/>
            <ac:spMk id="45" creationId="{4E8E80C0-445B-42C1-88C2-09B63FD43D81}"/>
          </ac:spMkLst>
        </pc:spChg>
        <pc:spChg chg="mod">
          <ac:chgData name="dgreipl" userId="d97562fd-b189-437e-b91d-de7b81e9769e" providerId="ADAL" clId="{CC0CFC2A-D26F-4250-82C5-0F3DC3503014}" dt="2019-11-04T10:25:38.985" v="1006" actId="1076"/>
          <ac:spMkLst>
            <pc:docMk/>
            <pc:sldMk cId="1308581208" sldId="919"/>
            <ac:spMk id="48" creationId="{98FAA0E2-7D59-40B0-A88F-BCB95C75B1D1}"/>
          </ac:spMkLst>
        </pc:spChg>
        <pc:spChg chg="mod">
          <ac:chgData name="dgreipl" userId="d97562fd-b189-437e-b91d-de7b81e9769e" providerId="ADAL" clId="{CC0CFC2A-D26F-4250-82C5-0F3DC3503014}" dt="2019-11-04T10:25:38.985" v="1006" actId="1076"/>
          <ac:spMkLst>
            <pc:docMk/>
            <pc:sldMk cId="1308581208" sldId="919"/>
            <ac:spMk id="49" creationId="{72960C3B-D73E-4BCE-88EF-A7DD05DDED72}"/>
          </ac:spMkLst>
        </pc:spChg>
        <pc:cxnChg chg="mod">
          <ac:chgData name="dgreipl" userId="d97562fd-b189-437e-b91d-de7b81e9769e" providerId="ADAL" clId="{CC0CFC2A-D26F-4250-82C5-0F3DC3503014}" dt="2019-11-03T11:52:08.669" v="641" actId="478"/>
          <ac:cxnSpMkLst>
            <pc:docMk/>
            <pc:sldMk cId="1308581208" sldId="919"/>
            <ac:cxnSpMk id="19" creationId="{5EFBF3BA-289E-4705-9BBD-E3515AEC343A}"/>
          </ac:cxnSpMkLst>
        </pc:cxnChg>
        <pc:cxnChg chg="mod">
          <ac:chgData name="dgreipl" userId="d97562fd-b189-437e-b91d-de7b81e9769e" providerId="ADAL" clId="{CC0CFC2A-D26F-4250-82C5-0F3DC3503014}" dt="2019-11-03T11:52:08.669" v="641" actId="478"/>
          <ac:cxnSpMkLst>
            <pc:docMk/>
            <pc:sldMk cId="1308581208" sldId="919"/>
            <ac:cxnSpMk id="21" creationId="{EF9D92AD-DB4E-45F1-A440-BDC561CD095D}"/>
          </ac:cxnSpMkLst>
        </pc:cxnChg>
        <pc:cxnChg chg="mod">
          <ac:chgData name="dgreipl" userId="d97562fd-b189-437e-b91d-de7b81e9769e" providerId="ADAL" clId="{CC0CFC2A-D26F-4250-82C5-0F3DC3503014}" dt="2019-11-03T12:05:01.198" v="774" actId="1076"/>
          <ac:cxnSpMkLst>
            <pc:docMk/>
            <pc:sldMk cId="1308581208" sldId="919"/>
            <ac:cxnSpMk id="22" creationId="{CA610456-62ED-4671-8DCB-9902937AE7B1}"/>
          </ac:cxnSpMkLst>
        </pc:cxnChg>
        <pc:cxnChg chg="mod">
          <ac:chgData name="dgreipl" userId="d97562fd-b189-437e-b91d-de7b81e9769e" providerId="ADAL" clId="{CC0CFC2A-D26F-4250-82C5-0F3DC3503014}" dt="2019-11-03T11:52:08.669" v="641" actId="478"/>
          <ac:cxnSpMkLst>
            <pc:docMk/>
            <pc:sldMk cId="1308581208" sldId="919"/>
            <ac:cxnSpMk id="23" creationId="{6E00BD04-0938-49E6-B4D7-A22BEBD10CE5}"/>
          </ac:cxnSpMkLst>
        </pc:cxnChg>
      </pc:sldChg>
      <pc:sldChg chg="del">
        <pc:chgData name="dgreipl" userId="d97562fd-b189-437e-b91d-de7b81e9769e" providerId="ADAL" clId="{CC0CFC2A-D26F-4250-82C5-0F3DC3503014}" dt="2019-11-03T11:55:10.715" v="646" actId="2696"/>
        <pc:sldMkLst>
          <pc:docMk/>
          <pc:sldMk cId="4104246147" sldId="924"/>
        </pc:sldMkLst>
      </pc:sldChg>
      <pc:sldChg chg="addSp delSp modSp add del">
        <pc:chgData name="dgreipl" userId="d97562fd-b189-437e-b91d-de7b81e9769e" providerId="ADAL" clId="{CC0CFC2A-D26F-4250-82C5-0F3DC3503014}" dt="2019-11-11T15:03:59.254" v="1059" actId="14100"/>
        <pc:sldMkLst>
          <pc:docMk/>
          <pc:sldMk cId="1539010509" sldId="925"/>
        </pc:sldMkLst>
        <pc:spChg chg="add del mod">
          <ac:chgData name="dgreipl" userId="d97562fd-b189-437e-b91d-de7b81e9769e" providerId="ADAL" clId="{CC0CFC2A-D26F-4250-82C5-0F3DC3503014}" dt="2019-11-11T09:05:21.455" v="1040" actId="478"/>
          <ac:spMkLst>
            <pc:docMk/>
            <pc:sldMk cId="1539010509" sldId="925"/>
            <ac:spMk id="2" creationId="{9B330402-B5ED-4463-9B79-D7DEBC1D0133}"/>
          </ac:spMkLst>
        </pc:spChg>
        <pc:spChg chg="add mod">
          <ac:chgData name="dgreipl" userId="d97562fd-b189-437e-b91d-de7b81e9769e" providerId="ADAL" clId="{CC0CFC2A-D26F-4250-82C5-0F3DC3503014}" dt="2019-11-11T15:03:59.254" v="1059" actId="14100"/>
          <ac:spMkLst>
            <pc:docMk/>
            <pc:sldMk cId="1539010509" sldId="925"/>
            <ac:spMk id="3" creationId="{8624B2B1-D401-4935-9377-9E3FD1DCA98D}"/>
          </ac:spMkLst>
        </pc:spChg>
        <pc:spChg chg="mod">
          <ac:chgData name="dgreipl" userId="d97562fd-b189-437e-b91d-de7b81e9769e" providerId="ADAL" clId="{CC0CFC2A-D26F-4250-82C5-0F3DC3503014}" dt="2019-11-03T11:56:27.574" v="708" actId="20577"/>
          <ac:spMkLst>
            <pc:docMk/>
            <pc:sldMk cId="1539010509" sldId="925"/>
            <ac:spMk id="4" creationId="{5B4BEF00-943B-4FFD-B991-1A26B18A92A5}"/>
          </ac:spMkLst>
        </pc:spChg>
        <pc:spChg chg="del mod">
          <ac:chgData name="dgreipl" userId="d97562fd-b189-437e-b91d-de7b81e9769e" providerId="ADAL" clId="{CC0CFC2A-D26F-4250-82C5-0F3DC3503014}" dt="2019-11-03T11:41:54.200" v="598" actId="478"/>
          <ac:spMkLst>
            <pc:docMk/>
            <pc:sldMk cId="1539010509" sldId="925"/>
            <ac:spMk id="12" creationId="{A3751658-039E-4F78-9F35-EE37B1F63C43}"/>
          </ac:spMkLst>
        </pc:spChg>
        <pc:spChg chg="mod">
          <ac:chgData name="dgreipl" userId="d97562fd-b189-437e-b91d-de7b81e9769e" providerId="ADAL" clId="{CC0CFC2A-D26F-4250-82C5-0F3DC3503014}" dt="2019-11-04T10:23:34.969" v="943" actId="1076"/>
          <ac:spMkLst>
            <pc:docMk/>
            <pc:sldMk cId="1539010509" sldId="925"/>
            <ac:spMk id="20" creationId="{1FCF5B01-18EC-4B61-A67E-C21F9A37F31D}"/>
          </ac:spMkLst>
        </pc:spChg>
        <pc:spChg chg="mod">
          <ac:chgData name="dgreipl" userId="d97562fd-b189-437e-b91d-de7b81e9769e" providerId="ADAL" clId="{CC0CFC2A-D26F-4250-82C5-0F3DC3503014}" dt="2019-11-03T12:02:12.365" v="770" actId="20577"/>
          <ac:spMkLst>
            <pc:docMk/>
            <pc:sldMk cId="1539010509" sldId="925"/>
            <ac:spMk id="24" creationId="{3C99C5FB-55E1-4ACF-9563-285F7D1F232B}"/>
          </ac:spMkLst>
        </pc:spChg>
        <pc:spChg chg="mod">
          <ac:chgData name="dgreipl" userId="d97562fd-b189-437e-b91d-de7b81e9769e" providerId="ADAL" clId="{CC0CFC2A-D26F-4250-82C5-0F3DC3503014}" dt="2019-11-03T11:56:03.703" v="666" actId="20577"/>
          <ac:spMkLst>
            <pc:docMk/>
            <pc:sldMk cId="1539010509" sldId="925"/>
            <ac:spMk id="25" creationId="{53E70007-C796-4DC8-A20C-1959044B8544}"/>
          </ac:spMkLst>
        </pc:spChg>
        <pc:spChg chg="mod">
          <ac:chgData name="dgreipl" userId="d97562fd-b189-437e-b91d-de7b81e9769e" providerId="ADAL" clId="{CC0CFC2A-D26F-4250-82C5-0F3DC3503014}" dt="2019-11-11T15:03:49.899" v="1058" actId="20577"/>
          <ac:spMkLst>
            <pc:docMk/>
            <pc:sldMk cId="1539010509" sldId="925"/>
            <ac:spMk id="26" creationId="{A633FA6E-B9AD-45F6-81B0-64BCA0A98CF8}"/>
          </ac:spMkLst>
        </pc:spChg>
        <pc:spChg chg="add del">
          <ac:chgData name="dgreipl" userId="d97562fd-b189-437e-b91d-de7b81e9769e" providerId="ADAL" clId="{CC0CFC2A-D26F-4250-82C5-0F3DC3503014}" dt="2019-11-03T11:41:41.357" v="597" actId="478"/>
          <ac:spMkLst>
            <pc:docMk/>
            <pc:sldMk cId="1539010509" sldId="925"/>
            <ac:spMk id="28" creationId="{82B83143-6C06-4DEC-8277-044C816B15F4}"/>
          </ac:spMkLst>
        </pc:spChg>
        <pc:spChg chg="del">
          <ac:chgData name="dgreipl" userId="d97562fd-b189-437e-b91d-de7b81e9769e" providerId="ADAL" clId="{CC0CFC2A-D26F-4250-82C5-0F3DC3503014}" dt="2019-11-03T11:36:28.648" v="562" actId="478"/>
          <ac:spMkLst>
            <pc:docMk/>
            <pc:sldMk cId="1539010509" sldId="925"/>
            <ac:spMk id="30" creationId="{DA56113C-D7B8-4113-BA95-1A7857BBEE64}"/>
          </ac:spMkLst>
        </pc:spChg>
        <pc:spChg chg="del">
          <ac:chgData name="dgreipl" userId="d97562fd-b189-437e-b91d-de7b81e9769e" providerId="ADAL" clId="{CC0CFC2A-D26F-4250-82C5-0F3DC3503014}" dt="2019-11-03T11:35:28.284" v="531" actId="478"/>
          <ac:spMkLst>
            <pc:docMk/>
            <pc:sldMk cId="1539010509" sldId="925"/>
            <ac:spMk id="31" creationId="{3A4AFB6E-2420-4F31-AAE1-35C6A0EA6AAC}"/>
          </ac:spMkLst>
        </pc:spChg>
        <pc:spChg chg="del">
          <ac:chgData name="dgreipl" userId="d97562fd-b189-437e-b91d-de7b81e9769e" providerId="ADAL" clId="{CC0CFC2A-D26F-4250-82C5-0F3DC3503014}" dt="2019-11-03T11:35:31.032" v="532" actId="478"/>
          <ac:spMkLst>
            <pc:docMk/>
            <pc:sldMk cId="1539010509" sldId="925"/>
            <ac:spMk id="32" creationId="{C5D1B69A-56E3-4CF9-956D-D47CD6F74B14}"/>
          </ac:spMkLst>
        </pc:spChg>
        <pc:spChg chg="del mod">
          <ac:chgData name="dgreipl" userId="d97562fd-b189-437e-b91d-de7b81e9769e" providerId="ADAL" clId="{CC0CFC2A-D26F-4250-82C5-0F3DC3503014}" dt="2019-11-03T11:35:26.552" v="530" actId="478"/>
          <ac:spMkLst>
            <pc:docMk/>
            <pc:sldMk cId="1539010509" sldId="925"/>
            <ac:spMk id="33" creationId="{482F9D97-5FCE-4022-9151-5B4C22194C34}"/>
          </ac:spMkLst>
        </pc:spChg>
        <pc:spChg chg="del mod">
          <ac:chgData name="dgreipl" userId="d97562fd-b189-437e-b91d-de7b81e9769e" providerId="ADAL" clId="{CC0CFC2A-D26F-4250-82C5-0F3DC3503014}" dt="2019-11-03T11:36:17.629" v="559" actId="478"/>
          <ac:spMkLst>
            <pc:docMk/>
            <pc:sldMk cId="1539010509" sldId="925"/>
            <ac:spMk id="45" creationId="{4E8E80C0-445B-42C1-88C2-09B63FD43D81}"/>
          </ac:spMkLst>
        </pc:spChg>
        <pc:cxnChg chg="add mod">
          <ac:chgData name="dgreipl" userId="d97562fd-b189-437e-b91d-de7b81e9769e" providerId="ADAL" clId="{CC0CFC2A-D26F-4250-82C5-0F3DC3503014}" dt="2019-11-11T09:06:33.427" v="1050" actId="14100"/>
          <ac:cxnSpMkLst>
            <pc:docMk/>
            <pc:sldMk cId="1539010509" sldId="925"/>
            <ac:cxnSpMk id="6" creationId="{7197AA87-B03F-4048-BCCF-C4FBEEA685F7}"/>
          </ac:cxnSpMkLst>
        </pc:cxnChg>
        <pc:cxnChg chg="mod">
          <ac:chgData name="dgreipl" userId="d97562fd-b189-437e-b91d-de7b81e9769e" providerId="ADAL" clId="{CC0CFC2A-D26F-4250-82C5-0F3DC3503014}" dt="2019-11-03T11:41:54.200" v="598" actId="478"/>
          <ac:cxnSpMkLst>
            <pc:docMk/>
            <pc:sldMk cId="1539010509" sldId="925"/>
            <ac:cxnSpMk id="19" creationId="{5EFBF3BA-289E-4705-9BBD-E3515AEC343A}"/>
          </ac:cxnSpMkLst>
        </pc:cxnChg>
        <pc:cxnChg chg="mod">
          <ac:chgData name="dgreipl" userId="d97562fd-b189-437e-b91d-de7b81e9769e" providerId="ADAL" clId="{CC0CFC2A-D26F-4250-82C5-0F3DC3503014}" dt="2019-11-03T11:41:54.200" v="598" actId="478"/>
          <ac:cxnSpMkLst>
            <pc:docMk/>
            <pc:sldMk cId="1539010509" sldId="925"/>
            <ac:cxnSpMk id="21" creationId="{EF9D92AD-DB4E-45F1-A440-BDC561CD095D}"/>
          </ac:cxnSpMkLst>
        </pc:cxnChg>
        <pc:cxnChg chg="mod">
          <ac:chgData name="dgreipl" userId="d97562fd-b189-437e-b91d-de7b81e9769e" providerId="ADAL" clId="{CC0CFC2A-D26F-4250-82C5-0F3DC3503014}" dt="2019-11-03T11:42:00.275" v="600" actId="14100"/>
          <ac:cxnSpMkLst>
            <pc:docMk/>
            <pc:sldMk cId="1539010509" sldId="925"/>
            <ac:cxnSpMk id="22" creationId="{CA610456-62ED-4671-8DCB-9902937AE7B1}"/>
          </ac:cxnSpMkLst>
        </pc:cxnChg>
        <pc:cxnChg chg="mod">
          <ac:chgData name="dgreipl" userId="d97562fd-b189-437e-b91d-de7b81e9769e" providerId="ADAL" clId="{CC0CFC2A-D26F-4250-82C5-0F3DC3503014}" dt="2019-11-03T11:41:54.200" v="598" actId="478"/>
          <ac:cxnSpMkLst>
            <pc:docMk/>
            <pc:sldMk cId="1539010509" sldId="925"/>
            <ac:cxnSpMk id="23" creationId="{6E00BD04-0938-49E6-B4D7-A22BEBD10CE5}"/>
          </ac:cxnSpMkLst>
        </pc:cxnChg>
      </pc:sldChg>
      <pc:sldChg chg="del">
        <pc:chgData name="dgreipl" userId="d97562fd-b189-437e-b91d-de7b81e9769e" providerId="ADAL" clId="{CC0CFC2A-D26F-4250-82C5-0F3DC3503014}" dt="2019-11-03T11:55:12.052" v="647" actId="2696"/>
        <pc:sldMkLst>
          <pc:docMk/>
          <pc:sldMk cId="3867693550" sldId="926"/>
        </pc:sldMkLst>
      </pc:sldChg>
      <pc:sldChg chg="addSp delSp modSp add del">
        <pc:chgData name="dgreipl" userId="d97562fd-b189-437e-b91d-de7b81e9769e" providerId="ADAL" clId="{CC0CFC2A-D26F-4250-82C5-0F3DC3503014}" dt="2019-11-10T16:03:57.474" v="1031" actId="2696"/>
        <pc:sldMkLst>
          <pc:docMk/>
          <pc:sldMk cId="2427758594" sldId="927"/>
        </pc:sldMkLst>
        <pc:spChg chg="mod">
          <ac:chgData name="dgreipl" userId="d97562fd-b189-437e-b91d-de7b81e9769e" providerId="ADAL" clId="{CC0CFC2A-D26F-4250-82C5-0F3DC3503014}" dt="2019-11-03T12:01:56.727" v="767" actId="20577"/>
          <ac:spMkLst>
            <pc:docMk/>
            <pc:sldMk cId="2427758594" sldId="927"/>
            <ac:spMk id="4" creationId="{5B4BEF00-943B-4FFD-B991-1A26B18A92A5}"/>
          </ac:spMkLst>
        </pc:spChg>
        <pc:spChg chg="del">
          <ac:chgData name="dgreipl" userId="d97562fd-b189-437e-b91d-de7b81e9769e" providerId="ADAL" clId="{CC0CFC2A-D26F-4250-82C5-0F3DC3503014}" dt="2019-11-03T12:00:58.919" v="731" actId="478"/>
          <ac:spMkLst>
            <pc:docMk/>
            <pc:sldMk cId="2427758594" sldId="927"/>
            <ac:spMk id="12" creationId="{A3751658-039E-4F78-9F35-EE37B1F63C43}"/>
          </ac:spMkLst>
        </pc:spChg>
        <pc:spChg chg="del">
          <ac:chgData name="dgreipl" userId="d97562fd-b189-437e-b91d-de7b81e9769e" providerId="ADAL" clId="{CC0CFC2A-D26F-4250-82C5-0F3DC3503014}" dt="2019-11-03T12:00:58.919" v="731" actId="478"/>
          <ac:spMkLst>
            <pc:docMk/>
            <pc:sldMk cId="2427758594" sldId="927"/>
            <ac:spMk id="26" creationId="{0D74A144-8C18-4CBE-A976-E5B476EC6C4B}"/>
          </ac:spMkLst>
        </pc:spChg>
        <pc:spChg chg="add mod">
          <ac:chgData name="dgreipl" userId="d97562fd-b189-437e-b91d-de7b81e9769e" providerId="ADAL" clId="{CC0CFC2A-D26F-4250-82C5-0F3DC3503014}" dt="2019-11-04T10:25:17.925" v="1005" actId="20577"/>
          <ac:spMkLst>
            <pc:docMk/>
            <pc:sldMk cId="2427758594" sldId="927"/>
            <ac:spMk id="28" creationId="{6A293CCE-4A86-4D94-BC31-D7A08D85D1C6}"/>
          </ac:spMkLst>
        </pc:spChg>
        <pc:spChg chg="mod">
          <ac:chgData name="dgreipl" userId="d97562fd-b189-437e-b91d-de7b81e9769e" providerId="ADAL" clId="{CC0CFC2A-D26F-4250-82C5-0F3DC3503014}" dt="2019-11-04T10:24:45.278" v="947" actId="20577"/>
          <ac:spMkLst>
            <pc:docMk/>
            <pc:sldMk cId="2427758594" sldId="927"/>
            <ac:spMk id="30" creationId="{DA56113C-D7B8-4113-BA95-1A7857BBEE64}"/>
          </ac:spMkLst>
        </pc:spChg>
        <pc:spChg chg="add mod">
          <ac:chgData name="dgreipl" userId="d97562fd-b189-437e-b91d-de7b81e9769e" providerId="ADAL" clId="{CC0CFC2A-D26F-4250-82C5-0F3DC3503014}" dt="2019-11-04T10:25:11.609" v="998" actId="20577"/>
          <ac:spMkLst>
            <pc:docMk/>
            <pc:sldMk cId="2427758594" sldId="927"/>
            <ac:spMk id="31" creationId="{C3BFDA00-9F3E-4EE8-8D2B-1D985F4CA440}"/>
          </ac:spMkLst>
        </pc:spChg>
        <pc:spChg chg="del">
          <ac:chgData name="dgreipl" userId="d97562fd-b189-437e-b91d-de7b81e9769e" providerId="ADAL" clId="{CC0CFC2A-D26F-4250-82C5-0F3DC3503014}" dt="2019-11-03T12:01:00.759" v="732" actId="478"/>
          <ac:spMkLst>
            <pc:docMk/>
            <pc:sldMk cId="2427758594" sldId="927"/>
            <ac:spMk id="37" creationId="{C640309F-8910-49ED-874D-0257FB561CFD}"/>
          </ac:spMkLst>
        </pc:spChg>
        <pc:spChg chg="del">
          <ac:chgData name="dgreipl" userId="d97562fd-b189-437e-b91d-de7b81e9769e" providerId="ADAL" clId="{CC0CFC2A-D26F-4250-82C5-0F3DC3503014}" dt="2019-11-03T12:01:00.759" v="732" actId="478"/>
          <ac:spMkLst>
            <pc:docMk/>
            <pc:sldMk cId="2427758594" sldId="927"/>
            <ac:spMk id="38" creationId="{CD90E57F-5753-498F-BB49-8586FDB5A5EF}"/>
          </ac:spMkLst>
        </pc:spChg>
        <pc:spChg chg="del">
          <ac:chgData name="dgreipl" userId="d97562fd-b189-437e-b91d-de7b81e9769e" providerId="ADAL" clId="{CC0CFC2A-D26F-4250-82C5-0F3DC3503014}" dt="2019-11-03T12:01:38.988" v="738" actId="478"/>
          <ac:spMkLst>
            <pc:docMk/>
            <pc:sldMk cId="2427758594" sldId="927"/>
            <ac:spMk id="45" creationId="{4E8E80C0-445B-42C1-88C2-09B63FD43D81}"/>
          </ac:spMkLst>
        </pc:spChg>
        <pc:cxnChg chg="mod">
          <ac:chgData name="dgreipl" userId="d97562fd-b189-437e-b91d-de7b81e9769e" providerId="ADAL" clId="{CC0CFC2A-D26F-4250-82C5-0F3DC3503014}" dt="2019-11-03T12:01:00.759" v="732" actId="478"/>
          <ac:cxnSpMkLst>
            <pc:docMk/>
            <pc:sldMk cId="2427758594" sldId="927"/>
            <ac:cxnSpMk id="17" creationId="{53611D31-1C41-4C6D-BE7B-D205205F7071}"/>
          </ac:cxnSpMkLst>
        </pc:cxnChg>
        <pc:cxnChg chg="mod">
          <ac:chgData name="dgreipl" userId="d97562fd-b189-437e-b91d-de7b81e9769e" providerId="ADAL" clId="{CC0CFC2A-D26F-4250-82C5-0F3DC3503014}" dt="2019-11-03T12:00:58.919" v="731" actId="478"/>
          <ac:cxnSpMkLst>
            <pc:docMk/>
            <pc:sldMk cId="2427758594" sldId="927"/>
            <ac:cxnSpMk id="19" creationId="{5EFBF3BA-289E-4705-9BBD-E3515AEC343A}"/>
          </ac:cxnSpMkLst>
        </pc:cxnChg>
        <pc:cxnChg chg="mod">
          <ac:chgData name="dgreipl" userId="d97562fd-b189-437e-b91d-de7b81e9769e" providerId="ADAL" clId="{CC0CFC2A-D26F-4250-82C5-0F3DC3503014}" dt="2019-11-03T12:01:00.759" v="732" actId="478"/>
          <ac:cxnSpMkLst>
            <pc:docMk/>
            <pc:sldMk cId="2427758594" sldId="927"/>
            <ac:cxnSpMk id="20" creationId="{BB3B858E-ECFD-4488-9510-544440C09A9A}"/>
          </ac:cxnSpMkLst>
        </pc:cxnChg>
        <pc:cxnChg chg="mod">
          <ac:chgData name="dgreipl" userId="d97562fd-b189-437e-b91d-de7b81e9769e" providerId="ADAL" clId="{CC0CFC2A-D26F-4250-82C5-0F3DC3503014}" dt="2019-11-03T12:00:58.919" v="731" actId="478"/>
          <ac:cxnSpMkLst>
            <pc:docMk/>
            <pc:sldMk cId="2427758594" sldId="927"/>
            <ac:cxnSpMk id="21" creationId="{EF9D92AD-DB4E-45F1-A440-BDC561CD095D}"/>
          </ac:cxnSpMkLst>
        </pc:cxnChg>
        <pc:cxnChg chg="mod">
          <ac:chgData name="dgreipl" userId="d97562fd-b189-437e-b91d-de7b81e9769e" providerId="ADAL" clId="{CC0CFC2A-D26F-4250-82C5-0F3DC3503014}" dt="2019-11-03T12:01:13.683" v="737" actId="14100"/>
          <ac:cxnSpMkLst>
            <pc:docMk/>
            <pc:sldMk cId="2427758594" sldId="927"/>
            <ac:cxnSpMk id="22" creationId="{CA610456-62ED-4671-8DCB-9902937AE7B1}"/>
          </ac:cxnSpMkLst>
        </pc:cxnChg>
        <pc:cxnChg chg="mod">
          <ac:chgData name="dgreipl" userId="d97562fd-b189-437e-b91d-de7b81e9769e" providerId="ADAL" clId="{CC0CFC2A-D26F-4250-82C5-0F3DC3503014}" dt="2019-11-03T12:00:58.919" v="731" actId="478"/>
          <ac:cxnSpMkLst>
            <pc:docMk/>
            <pc:sldMk cId="2427758594" sldId="927"/>
            <ac:cxnSpMk id="23" creationId="{6E00BD04-0938-49E6-B4D7-A22BEBD10CE5}"/>
          </ac:cxnSpMkLst>
        </pc:cxnChg>
        <pc:cxnChg chg="mod">
          <ac:chgData name="dgreipl" userId="d97562fd-b189-437e-b91d-de7b81e9769e" providerId="ADAL" clId="{CC0CFC2A-D26F-4250-82C5-0F3DC3503014}" dt="2019-11-03T12:01:00.759" v="732" actId="478"/>
          <ac:cxnSpMkLst>
            <pc:docMk/>
            <pc:sldMk cId="2427758594" sldId="927"/>
            <ac:cxnSpMk id="41" creationId="{A38FF0DF-74F4-466B-BEA1-2A89064E090B}"/>
          </ac:cxnSpMkLst>
        </pc:cxnChg>
        <pc:cxnChg chg="mod">
          <ac:chgData name="dgreipl" userId="d97562fd-b189-437e-b91d-de7b81e9769e" providerId="ADAL" clId="{CC0CFC2A-D26F-4250-82C5-0F3DC3503014}" dt="2019-11-03T12:01:10.186" v="735" actId="14100"/>
          <ac:cxnSpMkLst>
            <pc:docMk/>
            <pc:sldMk cId="2427758594" sldId="927"/>
            <ac:cxnSpMk id="48" creationId="{60A480F9-DD37-4D3A-B0ED-06BC0A4B0AFF}"/>
          </ac:cxnSpMkLst>
        </pc:cxnChg>
      </pc:sldChg>
      <pc:sldChg chg="modSp add del">
        <pc:chgData name="dgreipl" userId="d97562fd-b189-437e-b91d-de7b81e9769e" providerId="ADAL" clId="{CC0CFC2A-D26F-4250-82C5-0F3DC3503014}" dt="2019-11-10T16:03:59.639" v="1033" actId="2696"/>
        <pc:sldMkLst>
          <pc:docMk/>
          <pc:sldMk cId="3692991744" sldId="928"/>
        </pc:sldMkLst>
        <pc:spChg chg="mod">
          <ac:chgData name="dgreipl" userId="d97562fd-b189-437e-b91d-de7b81e9769e" providerId="ADAL" clId="{CC0CFC2A-D26F-4250-82C5-0F3DC3503014}" dt="2019-11-03T12:16:19.873" v="931" actId="20577"/>
          <ac:spMkLst>
            <pc:docMk/>
            <pc:sldMk cId="3692991744" sldId="928"/>
            <ac:spMk id="5" creationId="{BD146916-A767-43E2-956A-63BBB0DD75CF}"/>
          </ac:spMkLst>
        </pc:spChg>
      </pc:sldChg>
      <pc:sldChg chg="add del">
        <pc:chgData name="dgreipl" userId="d97562fd-b189-437e-b91d-de7b81e9769e" providerId="ADAL" clId="{CC0CFC2A-D26F-4250-82C5-0F3DC3503014}" dt="2019-11-10T16:04:00.582" v="1034" actId="2696"/>
        <pc:sldMkLst>
          <pc:docMk/>
          <pc:sldMk cId="3919046523" sldId="929"/>
        </pc:sldMkLst>
      </pc:sldChg>
      <pc:sldChg chg="addSp delSp modSp add modTransition">
        <pc:chgData name="dgreipl" userId="d97562fd-b189-437e-b91d-de7b81e9769e" providerId="ADAL" clId="{CC0CFC2A-D26F-4250-82C5-0F3DC3503014}" dt="2019-11-03T11:56:59.099" v="717" actId="20577"/>
        <pc:sldMkLst>
          <pc:docMk/>
          <pc:sldMk cId="2039377498" sldId="930"/>
        </pc:sldMkLst>
        <pc:spChg chg="del">
          <ac:chgData name="dgreipl" userId="d97562fd-b189-437e-b91d-de7b81e9769e" providerId="ADAL" clId="{CC0CFC2A-D26F-4250-82C5-0F3DC3503014}" dt="2019-10-27T08:24:21.927" v="24"/>
          <ac:spMkLst>
            <pc:docMk/>
            <pc:sldMk cId="2039377498" sldId="930"/>
            <ac:spMk id="2" creationId="{F0E4CE92-3AB9-42FD-8805-716D4BB53A4A}"/>
          </ac:spMkLst>
        </pc:spChg>
        <pc:spChg chg="del mod">
          <ac:chgData name="dgreipl" userId="d97562fd-b189-437e-b91d-de7b81e9769e" providerId="ADAL" clId="{CC0CFC2A-D26F-4250-82C5-0F3DC3503014}" dt="2019-10-27T08:24:21.927" v="24"/>
          <ac:spMkLst>
            <pc:docMk/>
            <pc:sldMk cId="2039377498" sldId="930"/>
            <ac:spMk id="3" creationId="{E40129DD-CA83-4C94-950D-AF21C1845175}"/>
          </ac:spMkLst>
        </pc:spChg>
        <pc:spChg chg="add mod">
          <ac:chgData name="dgreipl" userId="d97562fd-b189-437e-b91d-de7b81e9769e" providerId="ADAL" clId="{CC0CFC2A-D26F-4250-82C5-0F3DC3503014}" dt="2019-10-27T08:24:27.542" v="42" actId="20577"/>
          <ac:spMkLst>
            <pc:docMk/>
            <pc:sldMk cId="2039377498" sldId="930"/>
            <ac:spMk id="4" creationId="{AB78C3C4-8AB3-4A44-A5DE-0287E23B64E8}"/>
          </ac:spMkLst>
        </pc:spChg>
        <pc:spChg chg="add mod">
          <ac:chgData name="dgreipl" userId="d97562fd-b189-437e-b91d-de7b81e9769e" providerId="ADAL" clId="{CC0CFC2A-D26F-4250-82C5-0F3DC3503014}" dt="2019-11-03T11:56:59.099" v="717" actId="20577"/>
          <ac:spMkLst>
            <pc:docMk/>
            <pc:sldMk cId="2039377498" sldId="930"/>
            <ac:spMk id="5" creationId="{A52788EA-700E-4355-9AF6-112DB8F604D3}"/>
          </ac:spMkLst>
        </pc:spChg>
      </pc:sldChg>
      <pc:sldChg chg="addSp delSp modSp add del">
        <pc:chgData name="dgreipl" userId="d97562fd-b189-437e-b91d-de7b81e9769e" providerId="ADAL" clId="{CC0CFC2A-D26F-4250-82C5-0F3DC3503014}" dt="2019-11-10T16:03:56.060" v="1030" actId="2696"/>
        <pc:sldMkLst>
          <pc:docMk/>
          <pc:sldMk cId="12560328" sldId="931"/>
        </pc:sldMkLst>
        <pc:spChg chg="mod">
          <ac:chgData name="dgreipl" userId="d97562fd-b189-437e-b91d-de7b81e9769e" providerId="ADAL" clId="{CC0CFC2A-D26F-4250-82C5-0F3DC3503014}" dt="2019-11-03T12:09:24.054" v="864" actId="20577"/>
          <ac:spMkLst>
            <pc:docMk/>
            <pc:sldMk cId="12560328" sldId="931"/>
            <ac:spMk id="4" creationId="{5B4BEF00-943B-4FFD-B991-1A26B18A92A5}"/>
          </ac:spMkLst>
        </pc:spChg>
        <pc:spChg chg="mod">
          <ac:chgData name="dgreipl" userId="d97562fd-b189-437e-b91d-de7b81e9769e" providerId="ADAL" clId="{CC0CFC2A-D26F-4250-82C5-0F3DC3503014}" dt="2019-11-03T12:10:36.795" v="887" actId="1076"/>
          <ac:spMkLst>
            <pc:docMk/>
            <pc:sldMk cId="12560328" sldId="931"/>
            <ac:spMk id="7" creationId="{85FF1EC7-D12F-43D9-B5B2-A842894C1994}"/>
          </ac:spMkLst>
        </pc:spChg>
        <pc:spChg chg="mod">
          <ac:chgData name="dgreipl" userId="d97562fd-b189-437e-b91d-de7b81e9769e" providerId="ADAL" clId="{CC0CFC2A-D26F-4250-82C5-0F3DC3503014}" dt="2019-11-03T12:10:36.795" v="887" actId="1076"/>
          <ac:spMkLst>
            <pc:docMk/>
            <pc:sldMk cId="12560328" sldId="931"/>
            <ac:spMk id="10" creationId="{5FD6FCE3-89A3-491D-B4AF-6877E3EE7029}"/>
          </ac:spMkLst>
        </pc:spChg>
        <pc:spChg chg="mod">
          <ac:chgData name="dgreipl" userId="d97562fd-b189-437e-b91d-de7b81e9769e" providerId="ADAL" clId="{CC0CFC2A-D26F-4250-82C5-0F3DC3503014}" dt="2019-11-03T12:10:36.795" v="887" actId="1076"/>
          <ac:spMkLst>
            <pc:docMk/>
            <pc:sldMk cId="12560328" sldId="931"/>
            <ac:spMk id="11" creationId="{5256F428-8569-405E-B87E-1F5190C33D8A}"/>
          </ac:spMkLst>
        </pc:spChg>
        <pc:spChg chg="mod">
          <ac:chgData name="dgreipl" userId="d97562fd-b189-437e-b91d-de7b81e9769e" providerId="ADAL" clId="{CC0CFC2A-D26F-4250-82C5-0F3DC3503014}" dt="2019-11-04T10:23:08.817" v="933" actId="1076"/>
          <ac:spMkLst>
            <pc:docMk/>
            <pc:sldMk cId="12560328" sldId="931"/>
            <ac:spMk id="24" creationId="{3C99C5FB-55E1-4ACF-9563-285F7D1F232B}"/>
          </ac:spMkLst>
        </pc:spChg>
        <pc:spChg chg="mod">
          <ac:chgData name="dgreipl" userId="d97562fd-b189-437e-b91d-de7b81e9769e" providerId="ADAL" clId="{CC0CFC2A-D26F-4250-82C5-0F3DC3503014}" dt="2019-11-04T10:23:12.544" v="934" actId="1076"/>
          <ac:spMkLst>
            <pc:docMk/>
            <pc:sldMk cId="12560328" sldId="931"/>
            <ac:spMk id="25" creationId="{53E70007-C796-4DC8-A20C-1959044B8544}"/>
          </ac:spMkLst>
        </pc:spChg>
        <pc:spChg chg="add mod">
          <ac:chgData name="dgreipl" userId="d97562fd-b189-437e-b91d-de7b81e9769e" providerId="ADAL" clId="{CC0CFC2A-D26F-4250-82C5-0F3DC3503014}" dt="2019-11-03T12:14:13.149" v="928" actId="14100"/>
          <ac:spMkLst>
            <pc:docMk/>
            <pc:sldMk cId="12560328" sldId="931"/>
            <ac:spMk id="27" creationId="{0E8519C7-D553-497B-9582-E9DF40F71D80}"/>
          </ac:spMkLst>
        </pc:spChg>
        <pc:spChg chg="add mod">
          <ac:chgData name="dgreipl" userId="d97562fd-b189-437e-b91d-de7b81e9769e" providerId="ADAL" clId="{CC0CFC2A-D26F-4250-82C5-0F3DC3503014}" dt="2019-11-04T10:23:04.201" v="932" actId="1076"/>
          <ac:spMkLst>
            <pc:docMk/>
            <pc:sldMk cId="12560328" sldId="931"/>
            <ac:spMk id="28" creationId="{0AAC9C11-AF62-4959-BA09-97DDA67C7FA2}"/>
          </ac:spMkLst>
        </pc:spChg>
        <pc:spChg chg="mod">
          <ac:chgData name="dgreipl" userId="d97562fd-b189-437e-b91d-de7b81e9769e" providerId="ADAL" clId="{CC0CFC2A-D26F-4250-82C5-0F3DC3503014}" dt="2019-11-03T12:10:36.795" v="887" actId="1076"/>
          <ac:spMkLst>
            <pc:docMk/>
            <pc:sldMk cId="12560328" sldId="931"/>
            <ac:spMk id="29" creationId="{23E3FC70-9F4E-463E-8F91-FE5C9191FC51}"/>
          </ac:spMkLst>
        </pc:spChg>
        <pc:spChg chg="mod">
          <ac:chgData name="dgreipl" userId="d97562fd-b189-437e-b91d-de7b81e9769e" providerId="ADAL" clId="{CC0CFC2A-D26F-4250-82C5-0F3DC3503014}" dt="2019-11-03T12:10:40.481" v="888" actId="1076"/>
          <ac:spMkLst>
            <pc:docMk/>
            <pc:sldMk cId="12560328" sldId="931"/>
            <ac:spMk id="33" creationId="{531703D1-FBEC-4A23-8A56-100BF6B42ABC}"/>
          </ac:spMkLst>
        </pc:spChg>
        <pc:spChg chg="mod">
          <ac:chgData name="dgreipl" userId="d97562fd-b189-437e-b91d-de7b81e9769e" providerId="ADAL" clId="{CC0CFC2A-D26F-4250-82C5-0F3DC3503014}" dt="2019-11-03T12:10:36.795" v="887" actId="1076"/>
          <ac:spMkLst>
            <pc:docMk/>
            <pc:sldMk cId="12560328" sldId="931"/>
            <ac:spMk id="34" creationId="{09D8E929-83BD-4F27-A51E-7048274C54FB}"/>
          </ac:spMkLst>
        </pc:spChg>
        <pc:spChg chg="mod">
          <ac:chgData name="dgreipl" userId="d97562fd-b189-437e-b91d-de7b81e9769e" providerId="ADAL" clId="{CC0CFC2A-D26F-4250-82C5-0F3DC3503014}" dt="2019-11-03T12:10:36.795" v="887" actId="1076"/>
          <ac:spMkLst>
            <pc:docMk/>
            <pc:sldMk cId="12560328" sldId="931"/>
            <ac:spMk id="35" creationId="{7FA693C5-D5F2-4AC0-95F0-965AB56DE4CA}"/>
          </ac:spMkLst>
        </pc:spChg>
        <pc:spChg chg="mod">
          <ac:chgData name="dgreipl" userId="d97562fd-b189-437e-b91d-de7b81e9769e" providerId="ADAL" clId="{CC0CFC2A-D26F-4250-82C5-0F3DC3503014}" dt="2019-11-03T12:10:36.795" v="887" actId="1076"/>
          <ac:spMkLst>
            <pc:docMk/>
            <pc:sldMk cId="12560328" sldId="931"/>
            <ac:spMk id="38" creationId="{96BE9DB9-E9F0-4C2A-B719-87C0DAC1E300}"/>
          </ac:spMkLst>
        </pc:spChg>
        <pc:spChg chg="mod">
          <ac:chgData name="dgreipl" userId="d97562fd-b189-437e-b91d-de7b81e9769e" providerId="ADAL" clId="{CC0CFC2A-D26F-4250-82C5-0F3DC3503014}" dt="2019-11-03T12:10:36.795" v="887" actId="1076"/>
          <ac:spMkLst>
            <pc:docMk/>
            <pc:sldMk cId="12560328" sldId="931"/>
            <ac:spMk id="39" creationId="{AA0621EC-BB9C-4B18-B533-E029533A0F36}"/>
          </ac:spMkLst>
        </pc:spChg>
        <pc:spChg chg="del">
          <ac:chgData name="dgreipl" userId="d97562fd-b189-437e-b91d-de7b81e9769e" providerId="ADAL" clId="{CC0CFC2A-D26F-4250-82C5-0F3DC3503014}" dt="2019-11-03T12:09:29.130" v="865" actId="478"/>
          <ac:spMkLst>
            <pc:docMk/>
            <pc:sldMk cId="12560328" sldId="931"/>
            <ac:spMk id="46" creationId="{A68E648B-6452-4A4C-B55F-544792504D20}"/>
          </ac:spMkLst>
        </pc:spChg>
        <pc:spChg chg="del">
          <ac:chgData name="dgreipl" userId="d97562fd-b189-437e-b91d-de7b81e9769e" providerId="ADAL" clId="{CC0CFC2A-D26F-4250-82C5-0F3DC3503014}" dt="2019-11-03T12:09:29.130" v="865" actId="478"/>
          <ac:spMkLst>
            <pc:docMk/>
            <pc:sldMk cId="12560328" sldId="931"/>
            <ac:spMk id="47" creationId="{DCDAF29B-941D-4747-BBAC-0D949DCBFBD8}"/>
          </ac:spMkLst>
        </pc:spChg>
        <pc:spChg chg="del">
          <ac:chgData name="dgreipl" userId="d97562fd-b189-437e-b91d-de7b81e9769e" providerId="ADAL" clId="{CC0CFC2A-D26F-4250-82C5-0F3DC3503014}" dt="2019-11-03T12:10:10.213" v="879" actId="478"/>
          <ac:spMkLst>
            <pc:docMk/>
            <pc:sldMk cId="12560328" sldId="931"/>
            <ac:spMk id="48" creationId="{98FAA0E2-7D59-40B0-A88F-BCB95C75B1D1}"/>
          </ac:spMkLst>
        </pc:spChg>
        <pc:spChg chg="del">
          <ac:chgData name="dgreipl" userId="d97562fd-b189-437e-b91d-de7b81e9769e" providerId="ADAL" clId="{CC0CFC2A-D26F-4250-82C5-0F3DC3503014}" dt="2019-11-03T12:10:11.765" v="880" actId="478"/>
          <ac:spMkLst>
            <pc:docMk/>
            <pc:sldMk cId="12560328" sldId="931"/>
            <ac:spMk id="49" creationId="{72960C3B-D73E-4BCE-88EF-A7DD05DDED72}"/>
          </ac:spMkLst>
        </pc:spChg>
        <pc:cxnChg chg="add mod">
          <ac:chgData name="dgreipl" userId="d97562fd-b189-437e-b91d-de7b81e9769e" providerId="ADAL" clId="{CC0CFC2A-D26F-4250-82C5-0F3DC3503014}" dt="2019-11-03T12:14:08.702" v="926" actId="1076"/>
          <ac:cxnSpMkLst>
            <pc:docMk/>
            <pc:sldMk cId="12560328" sldId="931"/>
            <ac:cxnSpMk id="3" creationId="{570E8D4A-A8E7-4822-B1B7-2013781CD781}"/>
          </ac:cxnSpMkLst>
        </pc:cxnChg>
        <pc:cxnChg chg="del">
          <ac:chgData name="dgreipl" userId="d97562fd-b189-437e-b91d-de7b81e9769e" providerId="ADAL" clId="{CC0CFC2A-D26F-4250-82C5-0F3DC3503014}" dt="2019-11-03T12:10:01.034" v="873" actId="478"/>
          <ac:cxnSpMkLst>
            <pc:docMk/>
            <pc:sldMk cId="12560328" sldId="931"/>
            <ac:cxnSpMk id="19" creationId="{5EFBF3BA-289E-4705-9BBD-E3515AEC343A}"/>
          </ac:cxnSpMkLst>
        </pc:cxnChg>
        <pc:cxnChg chg="del">
          <ac:chgData name="dgreipl" userId="d97562fd-b189-437e-b91d-de7b81e9769e" providerId="ADAL" clId="{CC0CFC2A-D26F-4250-82C5-0F3DC3503014}" dt="2019-11-03T12:10:01.769" v="874" actId="478"/>
          <ac:cxnSpMkLst>
            <pc:docMk/>
            <pc:sldMk cId="12560328" sldId="931"/>
            <ac:cxnSpMk id="21" creationId="{EF9D92AD-DB4E-45F1-A440-BDC561CD095D}"/>
          </ac:cxnSpMkLst>
        </pc:cxnChg>
        <pc:cxnChg chg="del">
          <ac:chgData name="dgreipl" userId="d97562fd-b189-437e-b91d-de7b81e9769e" providerId="ADAL" clId="{CC0CFC2A-D26F-4250-82C5-0F3DC3503014}" dt="2019-11-03T12:10:04.038" v="876" actId="478"/>
          <ac:cxnSpMkLst>
            <pc:docMk/>
            <pc:sldMk cId="12560328" sldId="931"/>
            <ac:cxnSpMk id="22" creationId="{CA610456-62ED-4671-8DCB-9902937AE7B1}"/>
          </ac:cxnSpMkLst>
        </pc:cxnChg>
        <pc:cxnChg chg="del">
          <ac:chgData name="dgreipl" userId="d97562fd-b189-437e-b91d-de7b81e9769e" providerId="ADAL" clId="{CC0CFC2A-D26F-4250-82C5-0F3DC3503014}" dt="2019-11-03T12:10:02.563" v="875" actId="478"/>
          <ac:cxnSpMkLst>
            <pc:docMk/>
            <pc:sldMk cId="12560328" sldId="931"/>
            <ac:cxnSpMk id="23" creationId="{6E00BD04-0938-49E6-B4D7-A22BEBD10CE5}"/>
          </ac:cxnSpMkLst>
        </pc:cxnChg>
        <pc:cxnChg chg="add mod">
          <ac:chgData name="dgreipl" userId="d97562fd-b189-437e-b91d-de7b81e9769e" providerId="ADAL" clId="{CC0CFC2A-D26F-4250-82C5-0F3DC3503014}" dt="2019-11-03T12:14:18.437" v="929" actId="1076"/>
          <ac:cxnSpMkLst>
            <pc:docMk/>
            <pc:sldMk cId="12560328" sldId="931"/>
            <ac:cxnSpMk id="26" creationId="{851B28D5-DB01-414E-ABC0-7325A1F4839F}"/>
          </ac:cxnSpMkLst>
        </pc:cxnChg>
      </pc:sldChg>
      <pc:sldChg chg="addSp delSp modSp add del">
        <pc:chgData name="dgreipl" userId="d97562fd-b189-437e-b91d-de7b81e9769e" providerId="ADAL" clId="{CC0CFC2A-D26F-4250-82C5-0F3DC3503014}" dt="2019-11-10T16:03:58.507" v="1032" actId="2696"/>
        <pc:sldMkLst>
          <pc:docMk/>
          <pc:sldMk cId="3538035131" sldId="932"/>
        </pc:sldMkLst>
        <pc:spChg chg="add mod">
          <ac:chgData name="dgreipl" userId="d97562fd-b189-437e-b91d-de7b81e9769e" providerId="ADAL" clId="{CC0CFC2A-D26F-4250-82C5-0F3DC3503014}" dt="2019-11-03T12:13:01.886" v="905" actId="14100"/>
          <ac:spMkLst>
            <pc:docMk/>
            <pc:sldMk cId="3538035131" sldId="932"/>
            <ac:spMk id="2" creationId="{83F4F180-5F5D-4190-8021-CA2561864B58}"/>
          </ac:spMkLst>
        </pc:spChg>
        <pc:spChg chg="add mod">
          <ac:chgData name="dgreipl" userId="d97562fd-b189-437e-b91d-de7b81e9769e" providerId="ADAL" clId="{CC0CFC2A-D26F-4250-82C5-0F3DC3503014}" dt="2019-11-04T10:23:51.034" v="944" actId="1076"/>
          <ac:spMkLst>
            <pc:docMk/>
            <pc:sldMk cId="3538035131" sldId="932"/>
            <ac:spMk id="5" creationId="{50506A4D-264D-4D8D-B159-707727713621}"/>
          </ac:spMkLst>
        </pc:spChg>
        <pc:spChg chg="mod">
          <ac:chgData name="dgreipl" userId="d97562fd-b189-437e-b91d-de7b81e9769e" providerId="ADAL" clId="{CC0CFC2A-D26F-4250-82C5-0F3DC3503014}" dt="2019-11-03T12:12:49.613" v="902" actId="1076"/>
          <ac:spMkLst>
            <pc:docMk/>
            <pc:sldMk cId="3538035131" sldId="932"/>
            <ac:spMk id="7" creationId="{85FF1EC7-D12F-43D9-B5B2-A842894C1994}"/>
          </ac:spMkLst>
        </pc:spChg>
        <pc:spChg chg="mod">
          <ac:chgData name="dgreipl" userId="d97562fd-b189-437e-b91d-de7b81e9769e" providerId="ADAL" clId="{CC0CFC2A-D26F-4250-82C5-0F3DC3503014}" dt="2019-11-03T12:12:49.613" v="902" actId="1076"/>
          <ac:spMkLst>
            <pc:docMk/>
            <pc:sldMk cId="3538035131" sldId="932"/>
            <ac:spMk id="10" creationId="{5FD6FCE3-89A3-491D-B4AF-6877E3EE7029}"/>
          </ac:spMkLst>
        </pc:spChg>
        <pc:spChg chg="mod">
          <ac:chgData name="dgreipl" userId="d97562fd-b189-437e-b91d-de7b81e9769e" providerId="ADAL" clId="{CC0CFC2A-D26F-4250-82C5-0F3DC3503014}" dt="2019-11-03T12:12:49.613" v="902" actId="1076"/>
          <ac:spMkLst>
            <pc:docMk/>
            <pc:sldMk cId="3538035131" sldId="932"/>
            <ac:spMk id="11" creationId="{5256F428-8569-405E-B87E-1F5190C33D8A}"/>
          </ac:spMkLst>
        </pc:spChg>
        <pc:spChg chg="add del mod">
          <ac:chgData name="dgreipl" userId="d97562fd-b189-437e-b91d-de7b81e9769e" providerId="ADAL" clId="{CC0CFC2A-D26F-4250-82C5-0F3DC3503014}" dt="2019-11-03T12:11:49.610" v="893" actId="478"/>
          <ac:spMkLst>
            <pc:docMk/>
            <pc:sldMk cId="3538035131" sldId="932"/>
            <ac:spMk id="16" creationId="{16A13D86-B986-4A2B-A58B-C01908EF344B}"/>
          </ac:spMkLst>
        </pc:spChg>
        <pc:spChg chg="add mod">
          <ac:chgData name="dgreipl" userId="d97562fd-b189-437e-b91d-de7b81e9769e" providerId="ADAL" clId="{CC0CFC2A-D26F-4250-82C5-0F3DC3503014}" dt="2019-11-03T12:11:52.994" v="895" actId="1076"/>
          <ac:spMkLst>
            <pc:docMk/>
            <pc:sldMk cId="3538035131" sldId="932"/>
            <ac:spMk id="17" creationId="{F605D6EA-39E8-47EE-899A-F2D49F9BE26C}"/>
          </ac:spMkLst>
        </pc:spChg>
        <pc:spChg chg="add mod">
          <ac:chgData name="dgreipl" userId="d97562fd-b189-437e-b91d-de7b81e9769e" providerId="ADAL" clId="{CC0CFC2A-D26F-4250-82C5-0F3DC3503014}" dt="2019-11-03T12:12:54.966" v="903" actId="1076"/>
          <ac:spMkLst>
            <pc:docMk/>
            <pc:sldMk cId="3538035131" sldId="932"/>
            <ac:spMk id="18" creationId="{391FC0E2-B1BA-4E2B-9DDB-FD846C4605F9}"/>
          </ac:spMkLst>
        </pc:spChg>
        <pc:spChg chg="add mod">
          <ac:chgData name="dgreipl" userId="d97562fd-b189-437e-b91d-de7b81e9769e" providerId="ADAL" clId="{CC0CFC2A-D26F-4250-82C5-0F3DC3503014}" dt="2019-11-03T12:12:54.966" v="903" actId="1076"/>
          <ac:spMkLst>
            <pc:docMk/>
            <pc:sldMk cId="3538035131" sldId="932"/>
            <ac:spMk id="19" creationId="{5D87B64B-1EFE-4D24-AE10-28C5C07EACA0}"/>
          </ac:spMkLst>
        </pc:spChg>
        <pc:spChg chg="mod">
          <ac:chgData name="dgreipl" userId="d97562fd-b189-437e-b91d-de7b81e9769e" providerId="ADAL" clId="{CC0CFC2A-D26F-4250-82C5-0F3DC3503014}" dt="2019-11-03T12:13:19.558" v="908" actId="1076"/>
          <ac:spMkLst>
            <pc:docMk/>
            <pc:sldMk cId="3538035131" sldId="932"/>
            <ac:spMk id="24" creationId="{3C99C5FB-55E1-4ACF-9563-285F7D1F232B}"/>
          </ac:spMkLst>
        </pc:spChg>
        <pc:spChg chg="mod">
          <ac:chgData name="dgreipl" userId="d97562fd-b189-437e-b91d-de7b81e9769e" providerId="ADAL" clId="{CC0CFC2A-D26F-4250-82C5-0F3DC3503014}" dt="2019-11-03T12:13:28.229" v="912" actId="1076"/>
          <ac:spMkLst>
            <pc:docMk/>
            <pc:sldMk cId="3538035131" sldId="932"/>
            <ac:spMk id="25" creationId="{53E70007-C796-4DC8-A20C-1959044B8544}"/>
          </ac:spMkLst>
        </pc:spChg>
        <pc:spChg chg="mod">
          <ac:chgData name="dgreipl" userId="d97562fd-b189-437e-b91d-de7b81e9769e" providerId="ADAL" clId="{CC0CFC2A-D26F-4250-82C5-0F3DC3503014}" dt="2019-11-03T12:12:49.613" v="902" actId="1076"/>
          <ac:spMkLst>
            <pc:docMk/>
            <pc:sldMk cId="3538035131" sldId="932"/>
            <ac:spMk id="29" creationId="{23E3FC70-9F4E-463E-8F91-FE5C9191FC51}"/>
          </ac:spMkLst>
        </pc:spChg>
        <pc:spChg chg="mod">
          <ac:chgData name="dgreipl" userId="d97562fd-b189-437e-b91d-de7b81e9769e" providerId="ADAL" clId="{CC0CFC2A-D26F-4250-82C5-0F3DC3503014}" dt="2019-11-03T12:11:31.035" v="890" actId="1076"/>
          <ac:spMkLst>
            <pc:docMk/>
            <pc:sldMk cId="3538035131" sldId="932"/>
            <ac:spMk id="33" creationId="{531703D1-FBEC-4A23-8A56-100BF6B42ABC}"/>
          </ac:spMkLst>
        </pc:spChg>
        <pc:spChg chg="mod">
          <ac:chgData name="dgreipl" userId="d97562fd-b189-437e-b91d-de7b81e9769e" providerId="ADAL" clId="{CC0CFC2A-D26F-4250-82C5-0F3DC3503014}" dt="2019-11-03T12:12:49.613" v="902" actId="1076"/>
          <ac:spMkLst>
            <pc:docMk/>
            <pc:sldMk cId="3538035131" sldId="932"/>
            <ac:spMk id="34" creationId="{09D8E929-83BD-4F27-A51E-7048274C54FB}"/>
          </ac:spMkLst>
        </pc:spChg>
        <pc:spChg chg="mod">
          <ac:chgData name="dgreipl" userId="d97562fd-b189-437e-b91d-de7b81e9769e" providerId="ADAL" clId="{CC0CFC2A-D26F-4250-82C5-0F3DC3503014}" dt="2019-11-03T12:12:49.613" v="902" actId="1076"/>
          <ac:spMkLst>
            <pc:docMk/>
            <pc:sldMk cId="3538035131" sldId="932"/>
            <ac:spMk id="35" creationId="{7FA693C5-D5F2-4AC0-95F0-965AB56DE4CA}"/>
          </ac:spMkLst>
        </pc:spChg>
        <pc:spChg chg="mod">
          <ac:chgData name="dgreipl" userId="d97562fd-b189-437e-b91d-de7b81e9769e" providerId="ADAL" clId="{CC0CFC2A-D26F-4250-82C5-0F3DC3503014}" dt="2019-11-03T12:12:54.966" v="903" actId="1076"/>
          <ac:spMkLst>
            <pc:docMk/>
            <pc:sldMk cId="3538035131" sldId="932"/>
            <ac:spMk id="38" creationId="{96BE9DB9-E9F0-4C2A-B719-87C0DAC1E300}"/>
          </ac:spMkLst>
        </pc:spChg>
        <pc:spChg chg="mod">
          <ac:chgData name="dgreipl" userId="d97562fd-b189-437e-b91d-de7b81e9769e" providerId="ADAL" clId="{CC0CFC2A-D26F-4250-82C5-0F3DC3503014}" dt="2019-11-03T12:12:54.966" v="903" actId="1076"/>
          <ac:spMkLst>
            <pc:docMk/>
            <pc:sldMk cId="3538035131" sldId="932"/>
            <ac:spMk id="39" creationId="{AA0621EC-BB9C-4B18-B533-E029533A0F36}"/>
          </ac:spMkLst>
        </pc:spChg>
        <pc:cxnChg chg="mod">
          <ac:chgData name="dgreipl" userId="d97562fd-b189-437e-b91d-de7b81e9769e" providerId="ADAL" clId="{CC0CFC2A-D26F-4250-82C5-0F3DC3503014}" dt="2019-11-03T12:13:03.429" v="906" actId="1076"/>
          <ac:cxnSpMkLst>
            <pc:docMk/>
            <pc:sldMk cId="3538035131" sldId="932"/>
            <ac:cxnSpMk id="3" creationId="{570E8D4A-A8E7-4822-B1B7-2013781CD781}"/>
          </ac:cxnSpMkLst>
        </pc:cxnChg>
        <pc:cxnChg chg="mod">
          <ac:chgData name="dgreipl" userId="d97562fd-b189-437e-b91d-de7b81e9769e" providerId="ADAL" clId="{CC0CFC2A-D26F-4250-82C5-0F3DC3503014}" dt="2019-11-03T12:13:05.549" v="907" actId="1076"/>
          <ac:cxnSpMkLst>
            <pc:docMk/>
            <pc:sldMk cId="3538035131" sldId="932"/>
            <ac:cxnSpMk id="26" creationId="{851B28D5-DB01-414E-ABC0-7325A1F4839F}"/>
          </ac:cxnSpMkLst>
        </pc:cxnChg>
      </pc:sldChg>
    </pc:docChg>
  </pc:docChgLst>
  <pc:docChgLst>
    <pc:chgData name="dgreipl" userId="d97562fd-b189-437e-b91d-de7b81e9769e" providerId="ADAL" clId="{C1ABC09C-9726-4705-B52B-E8FD636A0E0E}"/>
  </pc:docChgLst>
  <pc:docChgLst>
    <pc:chgData name=" " userId="d97562fd-b189-437e-b91d-de7b81e9769e" providerId="ADAL" clId="{8F17D8EF-4205-4753-9E1B-069820783949}"/>
  </pc:docChgLst>
  <pc:docChgLst>
    <pc:chgData name=" " userId="d97562fd-b189-437e-b91d-de7b81e9769e" providerId="ADAL" clId="{2AE58045-A45C-4856-AB6F-058CEC809BD5}"/>
    <pc:docChg chg="undo custSel addSld delSld modSld">
      <pc:chgData name=" " userId="d97562fd-b189-437e-b91d-de7b81e9769e" providerId="ADAL" clId="{2AE58045-A45C-4856-AB6F-058CEC809BD5}" dt="2019-06-30T15:19:20.665" v="1488" actId="114"/>
      <pc:docMkLst>
        <pc:docMk/>
      </pc:docMkLst>
      <pc:sldChg chg="modSp">
        <pc:chgData name=" " userId="d97562fd-b189-437e-b91d-de7b81e9769e" providerId="ADAL" clId="{2AE58045-A45C-4856-AB6F-058CEC809BD5}" dt="2019-06-30T14:16:13.614" v="10" actId="20577"/>
        <pc:sldMkLst>
          <pc:docMk/>
          <pc:sldMk cId="2823202252" sldId="915"/>
        </pc:sldMkLst>
        <pc:spChg chg="mod">
          <ac:chgData name=" " userId="d97562fd-b189-437e-b91d-de7b81e9769e" providerId="ADAL" clId="{2AE58045-A45C-4856-AB6F-058CEC809BD5}" dt="2019-06-30T14:16:13.614" v="10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Machine Learning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en-GB" dirty="0"/>
              <a:t>KERAS Dense Layers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B78C3C4-8AB3-4A44-A5DE-0287E23B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KERAS?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52788EA-700E-4355-9AF6-112DB8F60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Keras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 eine Sammlung von Befehlen, um schnelle und agile Experimente mit neuronalen Netzen durchzuführen.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benutzt Phython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basiert auf </a:t>
            </a:r>
            <a:r>
              <a:rPr lang="de-DE" i="1" dirty="0" err="1"/>
              <a:t>Tensorflow</a:t>
            </a:r>
            <a:r>
              <a:rPr lang="de-DE" i="1" dirty="0"/>
              <a:t> </a:t>
            </a:r>
            <a:r>
              <a:rPr lang="de-DE" dirty="0"/>
              <a:t>oder anderen Basissystemen für neuronale Netze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r>
              <a:rPr lang="de-DE" dirty="0"/>
              <a:t>Wir werden alle Experimente mit wenigen Keras-Befehlen durchführen.</a:t>
            </a:r>
          </a:p>
        </p:txBody>
      </p:sp>
    </p:spTree>
    <p:extLst>
      <p:ext uri="{BB962C8B-B14F-4D97-AF65-F5344CB8AC3E}">
        <p14:creationId xmlns:p14="http://schemas.microsoft.com/office/powerpoint/2010/main" val="20393774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B4BEF00-943B-4FFD-B991-1A26B18A9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very</a:t>
            </a:r>
            <a:r>
              <a:rPr lang="de-DE" dirty="0"/>
              <a:t> simple (</a:t>
            </a:r>
            <a:r>
              <a:rPr lang="de-DE" dirty="0" err="1"/>
              <a:t>dense</a:t>
            </a:r>
            <a:r>
              <a:rPr lang="de-DE" dirty="0"/>
              <a:t>) network in KERAS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/>
              <p:nvPr/>
            </p:nvSpPr>
            <p:spPr>
              <a:xfrm>
                <a:off x="1331047" y="235807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85FF1EC7-D12F-43D9-B5B2-A842894C1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047" y="2358073"/>
                <a:ext cx="720080" cy="64807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5FD6FCE3-89A3-491D-B4AF-6877E3EE7029}"/>
              </a:ext>
            </a:extLst>
          </p:cNvPr>
          <p:cNvSpPr/>
          <p:nvPr/>
        </p:nvSpPr>
        <p:spPr>
          <a:xfrm>
            <a:off x="1331047" y="3942249"/>
            <a:ext cx="720080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/>
              <p:nvPr/>
            </p:nvSpPr>
            <p:spPr>
              <a:xfrm>
                <a:off x="1319505" y="5420533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256F428-8569-405E-B87E-1F5190C3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05" y="5420533"/>
                <a:ext cx="720080" cy="64807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EFBF3BA-289E-4705-9BBD-E3515AEC343A}"/>
              </a:ext>
            </a:extLst>
          </p:cNvPr>
          <p:cNvCxnSpPr>
            <a:cxnSpLocks/>
          </p:cNvCxnSpPr>
          <p:nvPr/>
        </p:nvCxnSpPr>
        <p:spPr>
          <a:xfrm>
            <a:off x="2267151" y="2790121"/>
            <a:ext cx="1725328" cy="125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F9D92AD-DB4E-45F1-A440-BDC561CD095D}"/>
              </a:ext>
            </a:extLst>
          </p:cNvPr>
          <p:cNvCxnSpPr>
            <a:cxnSpLocks/>
          </p:cNvCxnSpPr>
          <p:nvPr/>
        </p:nvCxnSpPr>
        <p:spPr>
          <a:xfrm>
            <a:off x="2267151" y="4266285"/>
            <a:ext cx="1600944" cy="3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E00BD04-0938-49E6-B4D7-A22BEBD10CE5}"/>
              </a:ext>
            </a:extLst>
          </p:cNvPr>
          <p:cNvCxnSpPr>
            <a:cxnSpLocks/>
          </p:cNvCxnSpPr>
          <p:nvPr/>
        </p:nvCxnSpPr>
        <p:spPr>
          <a:xfrm flipV="1">
            <a:off x="2208513" y="4552821"/>
            <a:ext cx="1783966" cy="109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610456-62ED-4671-8DCB-9902937AE7B1}"/>
              </a:ext>
            </a:extLst>
          </p:cNvPr>
          <p:cNvCxnSpPr>
            <a:cxnSpLocks/>
          </p:cNvCxnSpPr>
          <p:nvPr/>
        </p:nvCxnSpPr>
        <p:spPr>
          <a:xfrm flipV="1">
            <a:off x="5436096" y="4295781"/>
            <a:ext cx="1348464" cy="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C99C5FB-55E1-4ACF-9563-285F7D1F232B}"/>
              </a:ext>
            </a:extLst>
          </p:cNvPr>
          <p:cNvSpPr txBox="1"/>
          <p:nvPr/>
        </p:nvSpPr>
        <p:spPr>
          <a:xfrm>
            <a:off x="1193212" y="1656188"/>
            <a:ext cx="301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 Array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(1,3)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3E70007-C796-4DC8-A20C-1959044B8544}"/>
              </a:ext>
            </a:extLst>
          </p:cNvPr>
          <p:cNvSpPr txBox="1"/>
          <p:nvPr/>
        </p:nvSpPr>
        <p:spPr>
          <a:xfrm>
            <a:off x="5903837" y="1675198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 </a:t>
            </a:r>
          </a:p>
          <a:p>
            <a:r>
              <a:rPr lang="de-DE" dirty="0"/>
              <a:t>Array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633FA6E-B9AD-45F6-81B0-64BCA0A98CF8}"/>
              </a:ext>
            </a:extLst>
          </p:cNvPr>
          <p:cNvSpPr txBox="1"/>
          <p:nvPr/>
        </p:nvSpPr>
        <p:spPr>
          <a:xfrm>
            <a:off x="755577" y="1036156"/>
            <a:ext cx="786998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layer_0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34921E2-21CE-42FA-83BB-7B46DF0B1C81}"/>
              </a:ext>
            </a:extLst>
          </p:cNvPr>
          <p:cNvSpPr txBox="1"/>
          <p:nvPr/>
        </p:nvSpPr>
        <p:spPr>
          <a:xfrm>
            <a:off x="6784560" y="41203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-7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FCF5B01-18EC-4B61-A67E-C21F9A37F31D}"/>
                  </a:ext>
                </a:extLst>
              </p:cNvPr>
              <p:cNvSpPr txBox="1"/>
              <p:nvPr/>
            </p:nvSpPr>
            <p:spPr>
              <a:xfrm>
                <a:off x="4092064" y="3825393"/>
                <a:ext cx="1251496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400" b="0" i="1" dirty="0">
                    <a:latin typeface="Cambria Math" panose="02040503050406030204" pitchFamily="18" charset="0"/>
                  </a:rPr>
                  <a:t>d=3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=(−4,1,2)</m:t>
                      </m:r>
                    </m:oMath>
                  </m:oMathPara>
                </a14:m>
                <a:endParaRPr lang="de-DE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de-DE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sz="14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DE" sz="1400" b="0" i="1" dirty="0" smtClean="0">
                          <a:latin typeface="Cambria Math" panose="02040503050406030204" pitchFamily="18" charset="0"/>
                        </a:rPr>
                        <m:t>𝑙𝑖𝑛𝑒𝑎𝑟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FCF5B01-18EC-4B61-A67E-C21F9A37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64" y="3825393"/>
                <a:ext cx="1251496" cy="954107"/>
              </a:xfrm>
              <a:prstGeom prst="rect">
                <a:avLst/>
              </a:prstGeom>
              <a:blipFill>
                <a:blip r:embed="rId4"/>
                <a:stretch>
                  <a:fillRect l="-1456" t="-1923" b="-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8CFAFC4-C7AF-49E2-BC2B-E0429BC94E83}"/>
                  </a:ext>
                </a:extLst>
              </p:cNvPr>
              <p:cNvSpPr/>
              <p:nvPr/>
            </p:nvSpPr>
            <p:spPr>
              <a:xfrm>
                <a:off x="6876849" y="3978411"/>
                <a:ext cx="720080" cy="6480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E8CFAFC4-C7AF-49E2-BC2B-E0429BC94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849" y="3978411"/>
                <a:ext cx="720080" cy="64807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8624B2B1-D401-4935-9377-9E3FD1DCA98D}"/>
              </a:ext>
            </a:extLst>
          </p:cNvPr>
          <p:cNvSpPr/>
          <p:nvPr/>
        </p:nvSpPr>
        <p:spPr>
          <a:xfrm>
            <a:off x="1835696" y="1439694"/>
            <a:ext cx="3018749" cy="1251520"/>
          </a:xfrm>
          <a:custGeom>
            <a:avLst/>
            <a:gdLst>
              <a:gd name="connsiteX0" fmla="*/ 0 w 3018749"/>
              <a:gd name="connsiteY0" fmla="*/ 807395 h 1251520"/>
              <a:gd name="connsiteX1" fmla="*/ 1212972 w 3018749"/>
              <a:gd name="connsiteY1" fmla="*/ 1215957 h 1251520"/>
              <a:gd name="connsiteX2" fmla="*/ 3018749 w 3018749"/>
              <a:gd name="connsiteY2" fmla="*/ 0 h 125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8749" h="1251520" extrusionOk="0">
                <a:moveTo>
                  <a:pt x="0" y="807395"/>
                </a:moveTo>
                <a:cubicBezTo>
                  <a:pt x="297969" y="1043829"/>
                  <a:pt x="608711" y="1388481"/>
                  <a:pt x="1212972" y="1215957"/>
                </a:cubicBezTo>
                <a:cubicBezTo>
                  <a:pt x="1928446" y="1126096"/>
                  <a:pt x="2156639" y="547397"/>
                  <a:pt x="3018749" y="0"/>
                </a:cubicBezTo>
              </a:path>
            </a:pathLst>
          </a:custGeom>
          <a:noFill/>
          <a:ln>
            <a:prstDash val="sysDot"/>
            <a:headEnd type="triangl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19855"/>
                      <a:gd name="connsiteY0" fmla="*/ 807395 h 1251520"/>
                      <a:gd name="connsiteX1" fmla="*/ 1293779 w 3219855"/>
                      <a:gd name="connsiteY1" fmla="*/ 1215957 h 1251520"/>
                      <a:gd name="connsiteX2" fmla="*/ 3219855 w 3219855"/>
                      <a:gd name="connsiteY2" fmla="*/ 0 h 1251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19855" h="1251520">
                        <a:moveTo>
                          <a:pt x="0" y="807395"/>
                        </a:moveTo>
                        <a:cubicBezTo>
                          <a:pt x="378568" y="1078959"/>
                          <a:pt x="757137" y="1350523"/>
                          <a:pt x="1293779" y="1215957"/>
                        </a:cubicBezTo>
                        <a:cubicBezTo>
                          <a:pt x="1830421" y="1081391"/>
                          <a:pt x="2525138" y="540695"/>
                          <a:pt x="321985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197AA87-B03F-4048-BCCF-C4FBEEA685F7}"/>
              </a:ext>
            </a:extLst>
          </p:cNvPr>
          <p:cNvCxnSpPr>
            <a:cxnSpLocks/>
          </p:cNvCxnSpPr>
          <p:nvPr/>
        </p:nvCxnSpPr>
        <p:spPr>
          <a:xfrm>
            <a:off x="3131840" y="1439694"/>
            <a:ext cx="1440160" cy="2133322"/>
          </a:xfrm>
          <a:prstGeom prst="straightConnector1">
            <a:avLst/>
          </a:prstGeom>
          <a:noFill/>
          <a:ln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390105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Bildschirmpräsentation (4:3)</PresentationFormat>
  <Paragraphs>25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Larissa</vt:lpstr>
      <vt:lpstr>Machine Learning</vt:lpstr>
      <vt:lpstr>What is KERAS?</vt:lpstr>
      <vt:lpstr>A very simple (dense) network in KERAS with one Neuron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</dc:title>
  <dc:creator>dieses</dc:creator>
  <cp:lastModifiedBy>Dieter Greipl</cp:lastModifiedBy>
  <cp:revision>827</cp:revision>
  <cp:lastPrinted>2019-06-25T11:26:41Z</cp:lastPrinted>
  <dcterms:created xsi:type="dcterms:W3CDTF">2012-07-04T19:43:59Z</dcterms:created>
  <dcterms:modified xsi:type="dcterms:W3CDTF">2019-11-11T15:04:07Z</dcterms:modified>
</cp:coreProperties>
</file>