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handoutMasterIdLst>
    <p:handoutMasterId r:id="rId13"/>
  </p:handoutMasterIdLst>
  <p:sldIdLst>
    <p:sldId id="915" r:id="rId2"/>
    <p:sldId id="940" r:id="rId3"/>
    <p:sldId id="941" r:id="rId4"/>
    <p:sldId id="942" r:id="rId5"/>
    <p:sldId id="943" r:id="rId6"/>
    <p:sldId id="944" r:id="rId7"/>
    <p:sldId id="945" r:id="rId8"/>
    <p:sldId id="946" r:id="rId9"/>
    <p:sldId id="947" r:id="rId10"/>
    <p:sldId id="948" r:id="rId11"/>
  </p:sldIdLst>
  <p:sldSz cx="9144000" cy="6858000" type="screen4x3"/>
  <p:notesSz cx="6797675" cy="9928225"/>
  <p:custShowLst>
    <p:custShow name="public" id="0">
      <p:sldLst/>
    </p:custShow>
  </p:custShow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9">
          <p15:clr>
            <a:srgbClr val="A4A3A4"/>
          </p15:clr>
        </p15:guide>
        <p15:guide id="2" pos="2880">
          <p15:clr>
            <a:srgbClr val="A4A3A4"/>
          </p15:clr>
        </p15:guide>
      </p15:sldGuideLst>
    </p:ext>
    <p:ext uri="{2D200454-40CA-4A62-9FC3-DE9A4176ACB9}">
      <p15:notesGuideLst xmlns:p15="http://schemas.microsoft.com/office/powerpoint/2012/main">
        <p15:guide id="1" orient="horz" pos="3128"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greipl" initials="d" lastIdx="1" clrIdx="0">
    <p:extLst>
      <p:ext uri="{19B8F6BF-5375-455C-9EA6-DF929625EA0E}">
        <p15:presenceInfo xmlns:p15="http://schemas.microsoft.com/office/powerpoint/2012/main" userId="dgreip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33CCFF"/>
    <a:srgbClr val="0033CC"/>
    <a:srgbClr val="CCECFF"/>
    <a:srgbClr val="FF0000"/>
    <a:srgbClr val="FF3300"/>
    <a:srgbClr val="6699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2127" autoAdjust="0"/>
  </p:normalViewPr>
  <p:slideViewPr>
    <p:cSldViewPr showGuides="1">
      <p:cViewPr varScale="1">
        <p:scale>
          <a:sx n="79" d="100"/>
          <a:sy n="79" d="100"/>
        </p:scale>
        <p:origin x="1934" y="82"/>
      </p:cViewPr>
      <p:guideLst>
        <p:guide orient="horz" pos="4319"/>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59" d="100"/>
          <a:sy n="59" d="100"/>
        </p:scale>
        <p:origin x="3234" y="48"/>
      </p:cViewPr>
      <p:guideLst>
        <p:guide orient="horz" pos="3128"/>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greipl" userId="d97562fd-b189-437e-b91d-de7b81e9769e" providerId="ADAL" clId="{C1ABC09C-9726-4705-B52B-E8FD636A0E0E}"/>
  </pc:docChgLst>
  <pc:docChgLst>
    <pc:chgData name=" " userId="d97562fd-b189-437e-b91d-de7b81e9769e" providerId="ADAL" clId="{8F17D8EF-4205-4753-9E1B-069820783949}"/>
    <pc:docChg chg="custSel addSld modSld">
      <pc:chgData name=" " userId="d97562fd-b189-437e-b91d-de7b81e9769e" providerId="ADAL" clId="{8F17D8EF-4205-4753-9E1B-069820783949}" dt="2019-05-05T09:06:33.298" v="17" actId="20577"/>
      <pc:docMkLst>
        <pc:docMk/>
      </pc:docMkLst>
      <pc:sldChg chg="modSp">
        <pc:chgData name=" " userId="d97562fd-b189-437e-b91d-de7b81e9769e" providerId="ADAL" clId="{8F17D8EF-4205-4753-9E1B-069820783949}" dt="2019-05-05T09:06:33.298" v="17" actId="20577"/>
        <pc:sldMkLst>
          <pc:docMk/>
          <pc:sldMk cId="2823202252" sldId="915"/>
        </pc:sldMkLst>
        <pc:spChg chg="mod">
          <ac:chgData name=" " userId="d97562fd-b189-437e-b91d-de7b81e9769e" providerId="ADAL" clId="{8F17D8EF-4205-4753-9E1B-069820783949}" dt="2019-05-05T09:06:33.298" v="17" actId="20577"/>
          <ac:spMkLst>
            <pc:docMk/>
            <pc:sldMk cId="2823202252" sldId="915"/>
            <ac:spMk id="2" creationId="{71B1345E-CC76-4FB9-9C81-BD800988F028}"/>
          </ac:spMkLst>
        </pc:spChg>
      </pc:sldChg>
    </pc:docChg>
  </pc:docChgLst>
  <pc:docChgLst>
    <pc:chgData name=" " userId="d97562fd-b189-437e-b91d-de7b81e9769e" providerId="ADAL" clId="{3BAD6421-2A50-4CEA-9EEC-D5F0A76FFEC1}"/>
    <pc:docChg chg="custSel modSld">
      <pc:chgData name=" " userId="d97562fd-b189-437e-b91d-de7b81e9769e" providerId="ADAL" clId="{3BAD6421-2A50-4CEA-9EEC-D5F0A76FFEC1}" dt="2019-06-03T13:32:21.926" v="14" actId="20577"/>
      <pc:docMkLst>
        <pc:docMk/>
      </pc:docMkLst>
    </pc:docChg>
  </pc:docChgLst>
  <pc:docChgLst>
    <pc:chgData name=" " userId="d97562fd-b189-437e-b91d-de7b81e9769e" providerId="ADAL" clId="{7020485D-1EC6-4584-BC56-02070D91AEE4}"/>
    <pc:docChg chg="undo custSel addSld delSld modSld">
      <pc:chgData name=" " userId="d97562fd-b189-437e-b91d-de7b81e9769e" providerId="ADAL" clId="{7020485D-1EC6-4584-BC56-02070D91AEE4}" dt="2019-05-26T09:26:41.845" v="3130" actId="20577"/>
      <pc:docMkLst>
        <pc:docMk/>
      </pc:docMkLst>
      <pc:sldChg chg="modSp">
        <pc:chgData name=" " userId="d97562fd-b189-437e-b91d-de7b81e9769e" providerId="ADAL" clId="{7020485D-1EC6-4584-BC56-02070D91AEE4}" dt="2019-05-26T08:30:28.406" v="88" actId="20577"/>
        <pc:sldMkLst>
          <pc:docMk/>
          <pc:sldMk cId="2823202252" sldId="915"/>
        </pc:sldMkLst>
        <pc:spChg chg="mod">
          <ac:chgData name=" " userId="d97562fd-b189-437e-b91d-de7b81e9769e" providerId="ADAL" clId="{7020485D-1EC6-4584-BC56-02070D91AEE4}" dt="2019-05-26T08:30:28.406" v="88" actId="20577"/>
          <ac:spMkLst>
            <pc:docMk/>
            <pc:sldMk cId="2823202252" sldId="915"/>
            <ac:spMk id="4" creationId="{4B948360-B672-4DD7-BDBE-C4D39DA10A40}"/>
          </ac:spMkLst>
        </pc:spChg>
      </pc:sldChg>
    </pc:docChg>
  </pc:docChgLst>
  <pc:docChgLst>
    <pc:chgData name=" " userId="d97562fd-b189-437e-b91d-de7b81e9769e" providerId="ADAL" clId="{C3A0C212-AA00-4A1B-A869-6B0D2FD56212}"/>
    <pc:docChg chg="undo custSel addSld delSld modSld sldOrd">
      <pc:chgData name=" " userId="d97562fd-b189-437e-b91d-de7b81e9769e" providerId="ADAL" clId="{C3A0C212-AA00-4A1B-A869-6B0D2FD56212}" dt="2019-06-14T15:32:39.909" v="3407" actId="20577"/>
      <pc:docMkLst>
        <pc:docMk/>
      </pc:docMkLst>
      <pc:sldChg chg="modSp">
        <pc:chgData name=" " userId="d97562fd-b189-437e-b91d-de7b81e9769e" providerId="ADAL" clId="{C3A0C212-AA00-4A1B-A869-6B0D2FD56212}" dt="2019-06-12T15:43:47.679" v="27" actId="20577"/>
        <pc:sldMkLst>
          <pc:docMk/>
          <pc:sldMk cId="2823202252" sldId="915"/>
        </pc:sldMkLst>
        <pc:spChg chg="mod">
          <ac:chgData name=" " userId="d97562fd-b189-437e-b91d-de7b81e9769e" providerId="ADAL" clId="{C3A0C212-AA00-4A1B-A869-6B0D2FD56212}" dt="2019-06-12T15:43:47.679" v="27" actId="20577"/>
          <ac:spMkLst>
            <pc:docMk/>
            <pc:sldMk cId="2823202252" sldId="915"/>
            <ac:spMk id="4" creationId="{4B948360-B672-4DD7-BDBE-C4D39DA10A40}"/>
          </ac:spMkLst>
        </pc:spChg>
      </pc:sldChg>
    </pc:docChg>
  </pc:docChgLst>
  <pc:docChgLst>
    <pc:chgData name=" " userId="d97562fd-b189-437e-b91d-de7b81e9769e" providerId="ADAL" clId="{C219EB13-C6E0-4977-AFEF-1E46FBCAAC7F}"/>
    <pc:docChg chg="undo custSel addSld delSld modSld sldOrd">
      <pc:chgData name=" " userId="d97562fd-b189-437e-b91d-de7b81e9769e" providerId="ADAL" clId="{C219EB13-C6E0-4977-AFEF-1E46FBCAAC7F}" dt="2019-06-22T08:02:04.122" v="983" actId="1076"/>
      <pc:docMkLst>
        <pc:docMk/>
      </pc:docMkLst>
      <pc:sldChg chg="modSp">
        <pc:chgData name=" " userId="d97562fd-b189-437e-b91d-de7b81e9769e" providerId="ADAL" clId="{C219EB13-C6E0-4977-AFEF-1E46FBCAAC7F}" dt="2019-06-22T07:10:01.807" v="93" actId="20577"/>
        <pc:sldMkLst>
          <pc:docMk/>
          <pc:sldMk cId="2823202252" sldId="915"/>
        </pc:sldMkLst>
        <pc:spChg chg="mod">
          <ac:chgData name=" " userId="d97562fd-b189-437e-b91d-de7b81e9769e" providerId="ADAL" clId="{C219EB13-C6E0-4977-AFEF-1E46FBCAAC7F}" dt="2019-06-22T06:41:38.137" v="60" actId="20577"/>
          <ac:spMkLst>
            <pc:docMk/>
            <pc:sldMk cId="2823202252" sldId="915"/>
            <ac:spMk id="2" creationId="{71B1345E-CC76-4FB9-9C81-BD800988F028}"/>
          </ac:spMkLst>
        </pc:spChg>
        <pc:spChg chg="mod">
          <ac:chgData name=" " userId="d97562fd-b189-437e-b91d-de7b81e9769e" providerId="ADAL" clId="{C219EB13-C6E0-4977-AFEF-1E46FBCAAC7F}" dt="2019-06-22T07:10:01.807" v="93" actId="20577"/>
          <ac:spMkLst>
            <pc:docMk/>
            <pc:sldMk cId="2823202252" sldId="915"/>
            <ac:spMk id="4" creationId="{4B948360-B672-4DD7-BDBE-C4D39DA10A40}"/>
          </ac:spMkLst>
        </pc:spChg>
      </pc:sldChg>
    </pc:docChg>
  </pc:docChgLst>
  <pc:docChgLst>
    <pc:chgData name="dgreipl" userId="d97562fd-b189-437e-b91d-de7b81e9769e" providerId="ADAL" clId="{1EF9F927-AACA-4C83-97C4-48471C5AB558}"/>
    <pc:docChg chg="undo custSel addSld delSld modSld">
      <pc:chgData name="dgreipl" userId="d97562fd-b189-437e-b91d-de7b81e9769e" providerId="ADAL" clId="{1EF9F927-AACA-4C83-97C4-48471C5AB558}" dt="2019-11-10T16:05:26.513" v="1349" actId="2696"/>
      <pc:docMkLst>
        <pc:docMk/>
      </pc:docMkLst>
      <pc:sldChg chg="modSp">
        <pc:chgData name="dgreipl" userId="d97562fd-b189-437e-b91d-de7b81e9769e" providerId="ADAL" clId="{1EF9F927-AACA-4C83-97C4-48471C5AB558}" dt="2019-10-14T07:48:46.534" v="64"/>
        <pc:sldMkLst>
          <pc:docMk/>
          <pc:sldMk cId="2823202252" sldId="915"/>
        </pc:sldMkLst>
        <pc:spChg chg="mod">
          <ac:chgData name="dgreipl" userId="d97562fd-b189-437e-b91d-de7b81e9769e" providerId="ADAL" clId="{1EF9F927-AACA-4C83-97C4-48471C5AB558}" dt="2019-10-14T07:48:46.534" v="64"/>
          <ac:spMkLst>
            <pc:docMk/>
            <pc:sldMk cId="2823202252" sldId="915"/>
            <ac:spMk id="2" creationId="{71B1345E-CC76-4FB9-9C81-BD800988F028}"/>
          </ac:spMkLst>
        </pc:spChg>
        <pc:spChg chg="mod">
          <ac:chgData name="dgreipl" userId="d97562fd-b189-437e-b91d-de7b81e9769e" providerId="ADAL" clId="{1EF9F927-AACA-4C83-97C4-48471C5AB558}" dt="2019-10-14T07:46:55.692" v="55" actId="20577"/>
          <ac:spMkLst>
            <pc:docMk/>
            <pc:sldMk cId="2823202252" sldId="915"/>
            <ac:spMk id="4" creationId="{4B948360-B672-4DD7-BDBE-C4D39DA10A40}"/>
          </ac:spMkLst>
        </pc:spChg>
      </pc:sldChg>
      <pc:sldChg chg="del">
        <pc:chgData name="dgreipl" userId="d97562fd-b189-437e-b91d-de7b81e9769e" providerId="ADAL" clId="{1EF9F927-AACA-4C83-97C4-48471C5AB558}" dt="2019-10-06T16:10:48.530" v="0" actId="2696"/>
        <pc:sldMkLst>
          <pc:docMk/>
          <pc:sldMk cId="3339216122" sldId="928"/>
        </pc:sldMkLst>
      </pc:sldChg>
      <pc:sldChg chg="modSp del">
        <pc:chgData name="dgreipl" userId="d97562fd-b189-437e-b91d-de7b81e9769e" providerId="ADAL" clId="{1EF9F927-AACA-4C83-97C4-48471C5AB558}" dt="2019-10-27T08:08:44.668" v="104" actId="2696"/>
        <pc:sldMkLst>
          <pc:docMk/>
          <pc:sldMk cId="953541470" sldId="930"/>
        </pc:sldMkLst>
        <pc:spChg chg="mod">
          <ac:chgData name="dgreipl" userId="d97562fd-b189-437e-b91d-de7b81e9769e" providerId="ADAL" clId="{1EF9F927-AACA-4C83-97C4-48471C5AB558}" dt="2019-10-27T08:08:10.090" v="103" actId="20577"/>
          <ac:spMkLst>
            <pc:docMk/>
            <pc:sldMk cId="953541470" sldId="930"/>
            <ac:spMk id="2" creationId="{97C7FD2E-90B7-4DDE-AAB4-3725E96ACA23}"/>
          </ac:spMkLst>
        </pc:spChg>
        <pc:spChg chg="mod">
          <ac:chgData name="dgreipl" userId="d97562fd-b189-437e-b91d-de7b81e9769e" providerId="ADAL" clId="{1EF9F927-AACA-4C83-97C4-48471C5AB558}" dt="2019-10-27T08:07:00.459" v="91" actId="20577"/>
          <ac:spMkLst>
            <pc:docMk/>
            <pc:sldMk cId="953541470" sldId="930"/>
            <ac:spMk id="5" creationId="{D8CCD93D-AFF0-4AD2-9D9F-963E336FFF8D}"/>
          </ac:spMkLst>
        </pc:spChg>
      </pc:sldChg>
      <pc:sldChg chg="modSp del">
        <pc:chgData name="dgreipl" userId="d97562fd-b189-437e-b91d-de7b81e9769e" providerId="ADAL" clId="{1EF9F927-AACA-4C83-97C4-48471C5AB558}" dt="2019-11-10T16:05:26.513" v="1349" actId="2696"/>
        <pc:sldMkLst>
          <pc:docMk/>
          <pc:sldMk cId="1902524033" sldId="937"/>
        </pc:sldMkLst>
        <pc:spChg chg="mod">
          <ac:chgData name="dgreipl" userId="d97562fd-b189-437e-b91d-de7b81e9769e" providerId="ADAL" clId="{1EF9F927-AACA-4C83-97C4-48471C5AB558}" dt="2019-11-04T11:12:11.241" v="1348" actId="2711"/>
          <ac:spMkLst>
            <pc:docMk/>
            <pc:sldMk cId="1902524033" sldId="937"/>
            <ac:spMk id="5" creationId="{AA0A76AD-EA2F-45B8-BBDC-3EB17847D977}"/>
          </ac:spMkLst>
        </pc:spChg>
        <pc:spChg chg="mod">
          <ac:chgData name="dgreipl" userId="d97562fd-b189-437e-b91d-de7b81e9769e" providerId="ADAL" clId="{1EF9F927-AACA-4C83-97C4-48471C5AB558}" dt="2019-11-03T10:04:58.921" v="1345" actId="20577"/>
          <ac:spMkLst>
            <pc:docMk/>
            <pc:sldMk cId="1902524033" sldId="937"/>
            <ac:spMk id="6" creationId="{3FC4255B-8C71-4326-83E3-07EC48C04AEA}"/>
          </ac:spMkLst>
        </pc:spChg>
      </pc:sldChg>
      <pc:sldChg chg="add">
        <pc:chgData name="dgreipl" userId="d97562fd-b189-437e-b91d-de7b81e9769e" providerId="ADAL" clId="{1EF9F927-AACA-4C83-97C4-48471C5AB558}" dt="2019-10-27T08:07:56.708" v="92"/>
        <pc:sldMkLst>
          <pc:docMk/>
          <pc:sldMk cId="1993092248" sldId="938"/>
        </pc:sldMkLst>
      </pc:sldChg>
      <pc:sldChg chg="addSp delSp modSp add modTransition">
        <pc:chgData name="dgreipl" userId="d97562fd-b189-437e-b91d-de7b81e9769e" providerId="ADAL" clId="{1EF9F927-AACA-4C83-97C4-48471C5AB558}" dt="2019-11-04T11:11:45.375" v="1347" actId="790"/>
        <pc:sldMkLst>
          <pc:docMk/>
          <pc:sldMk cId="1953110500" sldId="939"/>
        </pc:sldMkLst>
        <pc:spChg chg="del">
          <ac:chgData name="dgreipl" userId="d97562fd-b189-437e-b91d-de7b81e9769e" providerId="ADAL" clId="{1EF9F927-AACA-4C83-97C4-48471C5AB558}" dt="2019-11-03T09:47:23.124" v="107"/>
          <ac:spMkLst>
            <pc:docMk/>
            <pc:sldMk cId="1953110500" sldId="939"/>
            <ac:spMk id="2" creationId="{7A6A9EA4-82FA-4B4D-A96F-3827AFC63A36}"/>
          </ac:spMkLst>
        </pc:spChg>
        <pc:spChg chg="del mod">
          <ac:chgData name="dgreipl" userId="d97562fd-b189-437e-b91d-de7b81e9769e" providerId="ADAL" clId="{1EF9F927-AACA-4C83-97C4-48471C5AB558}" dt="2019-11-03T09:47:23.124" v="107"/>
          <ac:spMkLst>
            <pc:docMk/>
            <pc:sldMk cId="1953110500" sldId="939"/>
            <ac:spMk id="3" creationId="{8BD5FA4F-7E24-4597-83C2-C1FDEA436C27}"/>
          </ac:spMkLst>
        </pc:spChg>
        <pc:spChg chg="add mod">
          <ac:chgData name="dgreipl" userId="d97562fd-b189-437e-b91d-de7b81e9769e" providerId="ADAL" clId="{1EF9F927-AACA-4C83-97C4-48471C5AB558}" dt="2019-11-03T09:47:32.815" v="130" actId="20577"/>
          <ac:spMkLst>
            <pc:docMk/>
            <pc:sldMk cId="1953110500" sldId="939"/>
            <ac:spMk id="4" creationId="{B03410F8-40C5-4C85-880A-ACBD44C16871}"/>
          </ac:spMkLst>
        </pc:spChg>
        <pc:spChg chg="add del mod">
          <ac:chgData name="dgreipl" userId="d97562fd-b189-437e-b91d-de7b81e9769e" providerId="ADAL" clId="{1EF9F927-AACA-4C83-97C4-48471C5AB558}" dt="2019-11-04T11:11:45.375" v="1347" actId="790"/>
          <ac:spMkLst>
            <pc:docMk/>
            <pc:sldMk cId="1953110500" sldId="939"/>
            <ac:spMk id="5" creationId="{1E4F33FD-FF96-4537-8CD7-E645CCD0B747}"/>
          </ac:spMkLst>
        </pc:spChg>
        <pc:spChg chg="add del mod">
          <ac:chgData name="dgreipl" userId="d97562fd-b189-437e-b91d-de7b81e9769e" providerId="ADAL" clId="{1EF9F927-AACA-4C83-97C4-48471C5AB558}" dt="2019-11-03T10:01:50.019" v="1181" actId="478"/>
          <ac:spMkLst>
            <pc:docMk/>
            <pc:sldMk cId="1953110500" sldId="939"/>
            <ac:spMk id="7" creationId="{E9A2A0C3-5FE1-4E2D-A6CB-8AC2AD146F86}"/>
          </ac:spMkLst>
        </pc:spChg>
      </pc:sldChg>
    </pc:docChg>
  </pc:docChgLst>
  <pc:docChgLst>
    <pc:chgData name=" " userId="d97562fd-b189-437e-b91d-de7b81e9769e" providerId="ADAL" clId="{2D486BD8-F283-4A9C-86BE-E258CED6E0B0}"/>
    <pc:docChg chg="undo custSel addSld delSld modSld sldOrd">
      <pc:chgData name=" " userId="d97562fd-b189-437e-b91d-de7b81e9769e" providerId="ADAL" clId="{2D486BD8-F283-4A9C-86BE-E258CED6E0B0}" dt="2019-06-18T15:10:41.570" v="4334" actId="14100"/>
      <pc:docMkLst>
        <pc:docMk/>
      </pc:docMkLst>
      <pc:sldChg chg="modSp">
        <pc:chgData name=" " userId="d97562fd-b189-437e-b91d-de7b81e9769e" providerId="ADAL" clId="{2D486BD8-F283-4A9C-86BE-E258CED6E0B0}" dt="2019-06-18T06:38:32.927" v="47" actId="20577"/>
        <pc:sldMkLst>
          <pc:docMk/>
          <pc:sldMk cId="2823202252" sldId="915"/>
        </pc:sldMkLst>
        <pc:spChg chg="mod">
          <ac:chgData name=" " userId="d97562fd-b189-437e-b91d-de7b81e9769e" providerId="ADAL" clId="{2D486BD8-F283-4A9C-86BE-E258CED6E0B0}" dt="2019-06-18T06:38:32.927" v="47" actId="20577"/>
          <ac:spMkLst>
            <pc:docMk/>
            <pc:sldMk cId="2823202252" sldId="915"/>
            <ac:spMk id="4" creationId="{4B948360-B672-4DD7-BDBE-C4D39DA10A40}"/>
          </ac:spMkLst>
        </pc:spChg>
      </pc:sldChg>
    </pc:docChg>
  </pc:docChgLst>
  <pc:docChgLst>
    <pc:chgData name="dgreipl" userId="d97562fd-b189-437e-b91d-de7b81e9769e" providerId="ADAL" clId="{B84332F6-D37F-4DD4-A5C3-4C99C302838C}"/>
    <pc:docChg chg="modSld">
      <pc:chgData name="dgreipl" userId="d97562fd-b189-437e-b91d-de7b81e9769e" providerId="ADAL" clId="{B84332F6-D37F-4DD4-A5C3-4C99C302838C}" dt="2019-12-01T16:28:21.805" v="21" actId="20577"/>
      <pc:docMkLst>
        <pc:docMk/>
      </pc:docMkLst>
      <pc:sldChg chg="modSp">
        <pc:chgData name="dgreipl" userId="d97562fd-b189-437e-b91d-de7b81e9769e" providerId="ADAL" clId="{B84332F6-D37F-4DD4-A5C3-4C99C302838C}" dt="2019-12-01T16:28:21.805" v="21" actId="20577"/>
        <pc:sldMkLst>
          <pc:docMk/>
          <pc:sldMk cId="2823202252" sldId="915"/>
        </pc:sldMkLst>
        <pc:spChg chg="mod">
          <ac:chgData name="dgreipl" userId="d97562fd-b189-437e-b91d-de7b81e9769e" providerId="ADAL" clId="{B84332F6-D37F-4DD4-A5C3-4C99C302838C}" dt="2019-12-01T16:28:21.805" v="21" actId="20577"/>
          <ac:spMkLst>
            <pc:docMk/>
            <pc:sldMk cId="2823202252" sldId="915"/>
            <ac:spMk id="4" creationId="{4B948360-B672-4DD7-BDBE-C4D39DA10A40}"/>
          </ac:spMkLst>
        </pc:spChg>
      </pc:sldChg>
    </pc:docChg>
  </pc:docChgLst>
  <pc:docChgLst>
    <pc:chgData name=" " userId="d97562fd-b189-437e-b91d-de7b81e9769e" providerId="ADAL" clId="{6549E534-E40D-4143-9E6E-6A2C59E86CC3}"/>
    <pc:docChg chg="undo custSel addSld delSld modSld">
      <pc:chgData name=" " userId="d97562fd-b189-437e-b91d-de7b81e9769e" providerId="ADAL" clId="{6549E534-E40D-4143-9E6E-6A2C59E86CC3}" dt="2019-05-11T12:39:20.055" v="835" actId="20577"/>
      <pc:docMkLst>
        <pc:docMk/>
      </pc:docMkLst>
      <pc:sldChg chg="modSp">
        <pc:chgData name=" " userId="d97562fd-b189-437e-b91d-de7b81e9769e" providerId="ADAL" clId="{6549E534-E40D-4143-9E6E-6A2C59E86CC3}" dt="2019-05-11T11:33:17.348" v="38" actId="20577"/>
        <pc:sldMkLst>
          <pc:docMk/>
          <pc:sldMk cId="2823202252" sldId="915"/>
        </pc:sldMkLst>
        <pc:spChg chg="mod">
          <ac:chgData name=" " userId="d97562fd-b189-437e-b91d-de7b81e9769e" providerId="ADAL" clId="{6549E534-E40D-4143-9E6E-6A2C59E86CC3}" dt="2019-05-11T11:33:17.348" v="38" actId="20577"/>
          <ac:spMkLst>
            <pc:docMk/>
            <pc:sldMk cId="2823202252" sldId="915"/>
            <ac:spMk id="4" creationId="{4B948360-B672-4DD7-BDBE-C4D39DA10A40}"/>
          </ac:spMkLst>
        </pc:spChg>
      </pc:sldChg>
    </pc:docChg>
  </pc:docChgLst>
  <pc:docChgLst>
    <pc:chgData name="dgreipl" userId="d97562fd-b189-437e-b91d-de7b81e9769e" providerId="ADAL" clId="{1CCDCC7D-C140-4E7F-ABAB-9CD4CD5AB34B}"/>
    <pc:docChg chg="undo custSel addSld modSld">
      <pc:chgData name="dgreipl" userId="d97562fd-b189-437e-b91d-de7b81e9769e" providerId="ADAL" clId="{1CCDCC7D-C140-4E7F-ABAB-9CD4CD5AB34B}" dt="2019-11-25T09:08:40.747" v="2426"/>
      <pc:docMkLst>
        <pc:docMk/>
      </pc:docMkLst>
      <pc:sldChg chg="modSp">
        <pc:chgData name="dgreipl" userId="d97562fd-b189-437e-b91d-de7b81e9769e" providerId="ADAL" clId="{1CCDCC7D-C140-4E7F-ABAB-9CD4CD5AB34B}" dt="2019-11-23T16:45:00.014" v="57" actId="20577"/>
        <pc:sldMkLst>
          <pc:docMk/>
          <pc:sldMk cId="2823202252" sldId="915"/>
        </pc:sldMkLst>
        <pc:spChg chg="mod">
          <ac:chgData name="dgreipl" userId="d97562fd-b189-437e-b91d-de7b81e9769e" providerId="ADAL" clId="{1CCDCC7D-C140-4E7F-ABAB-9CD4CD5AB34B}" dt="2019-11-23T16:45:00.014" v="57" actId="20577"/>
          <ac:spMkLst>
            <pc:docMk/>
            <pc:sldMk cId="2823202252" sldId="915"/>
            <ac:spMk id="4" creationId="{4B948360-B672-4DD7-BDBE-C4D39DA10A40}"/>
          </ac:spMkLst>
        </pc:spChg>
      </pc:sldChg>
      <pc:sldChg chg="addSp modSp">
        <pc:chgData name="dgreipl" userId="d97562fd-b189-437e-b91d-de7b81e9769e" providerId="ADAL" clId="{1CCDCC7D-C140-4E7F-ABAB-9CD4CD5AB34B}" dt="2019-11-23T16:51:48.022" v="345"/>
        <pc:sldMkLst>
          <pc:docMk/>
          <pc:sldMk cId="1335353269" sldId="940"/>
        </pc:sldMkLst>
        <pc:spChg chg="mod">
          <ac:chgData name="dgreipl" userId="d97562fd-b189-437e-b91d-de7b81e9769e" providerId="ADAL" clId="{1CCDCC7D-C140-4E7F-ABAB-9CD4CD5AB34B}" dt="2019-11-23T16:50:13.527" v="240" actId="255"/>
          <ac:spMkLst>
            <pc:docMk/>
            <pc:sldMk cId="1335353269" sldId="940"/>
            <ac:spMk id="2" creationId="{F3A96C29-7378-4102-AACB-182313099691}"/>
          </ac:spMkLst>
        </pc:spChg>
        <pc:spChg chg="add mod">
          <ac:chgData name="dgreipl" userId="d97562fd-b189-437e-b91d-de7b81e9769e" providerId="ADAL" clId="{1CCDCC7D-C140-4E7F-ABAB-9CD4CD5AB34B}" dt="2019-11-23T16:51:48.022" v="345"/>
          <ac:spMkLst>
            <pc:docMk/>
            <pc:sldMk cId="1335353269" sldId="940"/>
            <ac:spMk id="3" creationId="{383A0177-0A98-41C0-A166-FE2D0F066290}"/>
          </ac:spMkLst>
        </pc:spChg>
        <pc:spChg chg="mod">
          <ac:chgData name="dgreipl" userId="d97562fd-b189-437e-b91d-de7b81e9769e" providerId="ADAL" clId="{1CCDCC7D-C140-4E7F-ABAB-9CD4CD5AB34B}" dt="2019-11-23T16:47:45.056" v="147" actId="1076"/>
          <ac:spMkLst>
            <pc:docMk/>
            <pc:sldMk cId="1335353269" sldId="940"/>
            <ac:spMk id="11" creationId="{6E15B852-F1A0-4A1F-B063-24855D5472A4}"/>
          </ac:spMkLst>
        </pc:spChg>
      </pc:sldChg>
      <pc:sldChg chg="addSp modSp add">
        <pc:chgData name="dgreipl" userId="d97562fd-b189-437e-b91d-de7b81e9769e" providerId="ADAL" clId="{1CCDCC7D-C140-4E7F-ABAB-9CD4CD5AB34B}" dt="2019-11-23T16:53:03.162" v="530" actId="20577"/>
        <pc:sldMkLst>
          <pc:docMk/>
          <pc:sldMk cId="2781602443" sldId="941"/>
        </pc:sldMkLst>
        <pc:spChg chg="mod">
          <ac:chgData name="dgreipl" userId="d97562fd-b189-437e-b91d-de7b81e9769e" providerId="ADAL" clId="{1CCDCC7D-C140-4E7F-ABAB-9CD4CD5AB34B}" dt="2019-11-23T16:45:14.441" v="68" actId="20577"/>
          <ac:spMkLst>
            <pc:docMk/>
            <pc:sldMk cId="2781602443" sldId="941"/>
            <ac:spMk id="2" creationId="{D58A20CB-2F80-4217-A6CE-5368C4CDDCA1}"/>
          </ac:spMkLst>
        </pc:spChg>
        <pc:spChg chg="mod">
          <ac:chgData name="dgreipl" userId="d97562fd-b189-437e-b91d-de7b81e9769e" providerId="ADAL" clId="{1CCDCC7D-C140-4E7F-ABAB-9CD4CD5AB34B}" dt="2019-11-23T16:50:48.228" v="250" actId="1076"/>
          <ac:spMkLst>
            <pc:docMk/>
            <pc:sldMk cId="2781602443" sldId="941"/>
            <ac:spMk id="5" creationId="{EAE3B2A0-D332-4A7B-87EB-C572A04D8C20}"/>
          </ac:spMkLst>
        </pc:spChg>
        <pc:spChg chg="add mod">
          <ac:chgData name="dgreipl" userId="d97562fd-b189-437e-b91d-de7b81e9769e" providerId="ADAL" clId="{1CCDCC7D-C140-4E7F-ABAB-9CD4CD5AB34B}" dt="2019-11-23T16:53:03.162" v="530" actId="20577"/>
          <ac:spMkLst>
            <pc:docMk/>
            <pc:sldMk cId="2781602443" sldId="941"/>
            <ac:spMk id="6" creationId="{14B5CD81-994E-462F-9930-BBB35FD06A0D}"/>
          </ac:spMkLst>
        </pc:spChg>
      </pc:sldChg>
      <pc:sldChg chg="addSp delSp modSp add addCm modCm">
        <pc:chgData name="dgreipl" userId="d97562fd-b189-437e-b91d-de7b81e9769e" providerId="ADAL" clId="{1CCDCC7D-C140-4E7F-ABAB-9CD4CD5AB34B}" dt="2019-11-23T16:55:54.946" v="567"/>
        <pc:sldMkLst>
          <pc:docMk/>
          <pc:sldMk cId="3633042050" sldId="942"/>
        </pc:sldMkLst>
        <pc:spChg chg="mod">
          <ac:chgData name="dgreipl" userId="d97562fd-b189-437e-b91d-de7b81e9769e" providerId="ADAL" clId="{1CCDCC7D-C140-4E7F-ABAB-9CD4CD5AB34B}" dt="2019-11-23T16:55:20.168" v="558" actId="20577"/>
          <ac:spMkLst>
            <pc:docMk/>
            <pc:sldMk cId="3633042050" sldId="942"/>
            <ac:spMk id="2" creationId="{42721DBC-A33D-4ECB-883E-C3B92E6835DC}"/>
          </ac:spMkLst>
        </pc:spChg>
        <pc:spChg chg="del">
          <ac:chgData name="dgreipl" userId="d97562fd-b189-437e-b91d-de7b81e9769e" providerId="ADAL" clId="{1CCDCC7D-C140-4E7F-ABAB-9CD4CD5AB34B}" dt="2019-11-23T16:55:25.323" v="559" actId="478"/>
          <ac:spMkLst>
            <pc:docMk/>
            <pc:sldMk cId="3633042050" sldId="942"/>
            <ac:spMk id="5" creationId="{C5A03A5A-6C70-4F1C-8B0C-E157AAE8C5D4}"/>
          </ac:spMkLst>
        </pc:spChg>
        <pc:picChg chg="add mod">
          <ac:chgData name="dgreipl" userId="d97562fd-b189-437e-b91d-de7b81e9769e" providerId="ADAL" clId="{1CCDCC7D-C140-4E7F-ABAB-9CD4CD5AB34B}" dt="2019-11-23T16:55:43.361" v="566" actId="1076"/>
          <ac:picMkLst>
            <pc:docMk/>
            <pc:sldMk cId="3633042050" sldId="942"/>
            <ac:picMk id="7" creationId="{D1D7F96E-AB68-40F0-B6E9-39273F2948DC}"/>
          </ac:picMkLst>
        </pc:picChg>
      </pc:sldChg>
      <pc:sldChg chg="addSp delSp modSp add modTransition">
        <pc:chgData name="dgreipl" userId="d97562fd-b189-437e-b91d-de7b81e9769e" providerId="ADAL" clId="{1CCDCC7D-C140-4E7F-ABAB-9CD4CD5AB34B}" dt="2019-11-23T16:59:11.720" v="593" actId="20577"/>
        <pc:sldMkLst>
          <pc:docMk/>
          <pc:sldMk cId="721342661" sldId="943"/>
        </pc:sldMkLst>
        <pc:spChg chg="del">
          <ac:chgData name="dgreipl" userId="d97562fd-b189-437e-b91d-de7b81e9769e" providerId="ADAL" clId="{1CCDCC7D-C140-4E7F-ABAB-9CD4CD5AB34B}" dt="2019-11-23T16:59:03.262" v="569"/>
          <ac:spMkLst>
            <pc:docMk/>
            <pc:sldMk cId="721342661" sldId="943"/>
            <ac:spMk id="2" creationId="{E33E565F-755D-4429-8D19-3553565AF638}"/>
          </ac:spMkLst>
        </pc:spChg>
        <pc:spChg chg="del">
          <ac:chgData name="dgreipl" userId="d97562fd-b189-437e-b91d-de7b81e9769e" providerId="ADAL" clId="{1CCDCC7D-C140-4E7F-ABAB-9CD4CD5AB34B}" dt="2019-11-23T16:59:03.262" v="569"/>
          <ac:spMkLst>
            <pc:docMk/>
            <pc:sldMk cId="721342661" sldId="943"/>
            <ac:spMk id="5" creationId="{B7F89C76-170D-41A9-BBAA-C4B5A6E25FB4}"/>
          </ac:spMkLst>
        </pc:spChg>
        <pc:spChg chg="add mod">
          <ac:chgData name="dgreipl" userId="d97562fd-b189-437e-b91d-de7b81e9769e" providerId="ADAL" clId="{1CCDCC7D-C140-4E7F-ABAB-9CD4CD5AB34B}" dt="2019-11-23T16:59:03.262" v="569"/>
          <ac:spMkLst>
            <pc:docMk/>
            <pc:sldMk cId="721342661" sldId="943"/>
            <ac:spMk id="6" creationId="{29738833-6C12-4623-816F-A272B5D34B37}"/>
          </ac:spMkLst>
        </pc:spChg>
        <pc:spChg chg="add mod">
          <ac:chgData name="dgreipl" userId="d97562fd-b189-437e-b91d-de7b81e9769e" providerId="ADAL" clId="{1CCDCC7D-C140-4E7F-ABAB-9CD4CD5AB34B}" dt="2019-11-23T16:59:11.720" v="593" actId="20577"/>
          <ac:spMkLst>
            <pc:docMk/>
            <pc:sldMk cId="721342661" sldId="943"/>
            <ac:spMk id="7" creationId="{ED111CF1-951F-4A46-AF6B-59EB6EAE9607}"/>
          </ac:spMkLst>
        </pc:spChg>
      </pc:sldChg>
      <pc:sldChg chg="addSp delSp modSp add modTransition">
        <pc:chgData name="dgreipl" userId="d97562fd-b189-437e-b91d-de7b81e9769e" providerId="ADAL" clId="{1CCDCC7D-C140-4E7F-ABAB-9CD4CD5AB34B}" dt="2019-11-23T17:18:05.448" v="1325" actId="20577"/>
        <pc:sldMkLst>
          <pc:docMk/>
          <pc:sldMk cId="1174769288" sldId="944"/>
        </pc:sldMkLst>
        <pc:spChg chg="del">
          <ac:chgData name="dgreipl" userId="d97562fd-b189-437e-b91d-de7b81e9769e" providerId="ADAL" clId="{1CCDCC7D-C140-4E7F-ABAB-9CD4CD5AB34B}" dt="2019-11-23T16:59:54.013" v="596"/>
          <ac:spMkLst>
            <pc:docMk/>
            <pc:sldMk cId="1174769288" sldId="944"/>
            <ac:spMk id="2" creationId="{BDB2C1A9-9CD7-44CB-BF15-4FE8B3AEC968}"/>
          </ac:spMkLst>
        </pc:spChg>
        <pc:spChg chg="del mod">
          <ac:chgData name="dgreipl" userId="d97562fd-b189-437e-b91d-de7b81e9769e" providerId="ADAL" clId="{1CCDCC7D-C140-4E7F-ABAB-9CD4CD5AB34B}" dt="2019-11-23T16:59:54.013" v="596"/>
          <ac:spMkLst>
            <pc:docMk/>
            <pc:sldMk cId="1174769288" sldId="944"/>
            <ac:spMk id="3" creationId="{19E7B70B-166A-4303-A0E3-EA6B68023975}"/>
          </ac:spMkLst>
        </pc:spChg>
        <pc:spChg chg="add mod">
          <ac:chgData name="dgreipl" userId="d97562fd-b189-437e-b91d-de7b81e9769e" providerId="ADAL" clId="{1CCDCC7D-C140-4E7F-ABAB-9CD4CD5AB34B}" dt="2019-11-23T16:59:58.185" v="608" actId="20577"/>
          <ac:spMkLst>
            <pc:docMk/>
            <pc:sldMk cId="1174769288" sldId="944"/>
            <ac:spMk id="4" creationId="{62DDCF41-F675-4DDD-80D6-1DEFB6CF93D0}"/>
          </ac:spMkLst>
        </pc:spChg>
        <pc:spChg chg="add mod">
          <ac:chgData name="dgreipl" userId="d97562fd-b189-437e-b91d-de7b81e9769e" providerId="ADAL" clId="{1CCDCC7D-C140-4E7F-ABAB-9CD4CD5AB34B}" dt="2019-11-23T17:02:53.043" v="942" actId="14100"/>
          <ac:spMkLst>
            <pc:docMk/>
            <pc:sldMk cId="1174769288" sldId="944"/>
            <ac:spMk id="5" creationId="{8AC46FF3-971E-47B4-B8F4-16BBCFD3536A}"/>
          </ac:spMkLst>
        </pc:spChg>
        <pc:spChg chg="add mod">
          <ac:chgData name="dgreipl" userId="d97562fd-b189-437e-b91d-de7b81e9769e" providerId="ADAL" clId="{1CCDCC7D-C140-4E7F-ABAB-9CD4CD5AB34B}" dt="2019-11-23T17:10:23.060" v="1064" actId="1076"/>
          <ac:spMkLst>
            <pc:docMk/>
            <pc:sldMk cId="1174769288" sldId="944"/>
            <ac:spMk id="11" creationId="{9C51DFE7-97D0-483F-98F4-7384EF916389}"/>
          </ac:spMkLst>
        </pc:spChg>
        <pc:spChg chg="add mod">
          <ac:chgData name="dgreipl" userId="d97562fd-b189-437e-b91d-de7b81e9769e" providerId="ADAL" clId="{1CCDCC7D-C140-4E7F-ABAB-9CD4CD5AB34B}" dt="2019-11-23T17:06:53.789" v="1025" actId="20577"/>
          <ac:spMkLst>
            <pc:docMk/>
            <pc:sldMk cId="1174769288" sldId="944"/>
            <ac:spMk id="12" creationId="{5AADF5FF-4A72-477C-AFC5-292CA153827D}"/>
          </ac:spMkLst>
        </pc:spChg>
        <pc:spChg chg="add mod">
          <ac:chgData name="dgreipl" userId="d97562fd-b189-437e-b91d-de7b81e9769e" providerId="ADAL" clId="{1CCDCC7D-C140-4E7F-ABAB-9CD4CD5AB34B}" dt="2019-11-23T17:07:08.957" v="1026" actId="11529"/>
          <ac:spMkLst>
            <pc:docMk/>
            <pc:sldMk cId="1174769288" sldId="944"/>
            <ac:spMk id="13" creationId="{598EF01A-1798-46FD-A1B4-5F02C1A79BE8}"/>
          </ac:spMkLst>
        </pc:spChg>
        <pc:spChg chg="add mod">
          <ac:chgData name="dgreipl" userId="d97562fd-b189-437e-b91d-de7b81e9769e" providerId="ADAL" clId="{1CCDCC7D-C140-4E7F-ABAB-9CD4CD5AB34B}" dt="2019-11-23T17:09:46.256" v="1056" actId="1037"/>
          <ac:spMkLst>
            <pc:docMk/>
            <pc:sldMk cId="1174769288" sldId="944"/>
            <ac:spMk id="16" creationId="{1A64CAC6-2B19-4A73-B010-AFE3551E7EEB}"/>
          </ac:spMkLst>
        </pc:spChg>
        <pc:spChg chg="add mod">
          <ac:chgData name="dgreipl" userId="d97562fd-b189-437e-b91d-de7b81e9769e" providerId="ADAL" clId="{1CCDCC7D-C140-4E7F-ABAB-9CD4CD5AB34B}" dt="2019-11-23T17:12:57.664" v="1145" actId="1076"/>
          <ac:spMkLst>
            <pc:docMk/>
            <pc:sldMk cId="1174769288" sldId="944"/>
            <ac:spMk id="23" creationId="{95F54DF1-E4A7-4DCD-A57D-69F407A687FB}"/>
          </ac:spMkLst>
        </pc:spChg>
        <pc:spChg chg="add mod">
          <ac:chgData name="dgreipl" userId="d97562fd-b189-437e-b91d-de7b81e9769e" providerId="ADAL" clId="{1CCDCC7D-C140-4E7F-ABAB-9CD4CD5AB34B}" dt="2019-11-23T17:18:05.448" v="1325" actId="20577"/>
          <ac:spMkLst>
            <pc:docMk/>
            <pc:sldMk cId="1174769288" sldId="944"/>
            <ac:spMk id="24" creationId="{40AB83B3-D10D-44F6-9925-2B8BEAFB5BCD}"/>
          </ac:spMkLst>
        </pc:spChg>
        <pc:spChg chg="add mod">
          <ac:chgData name="dgreipl" userId="d97562fd-b189-437e-b91d-de7b81e9769e" providerId="ADAL" clId="{1CCDCC7D-C140-4E7F-ABAB-9CD4CD5AB34B}" dt="2019-11-23T17:13:05.498" v="1150" actId="20577"/>
          <ac:spMkLst>
            <pc:docMk/>
            <pc:sldMk cId="1174769288" sldId="944"/>
            <ac:spMk id="32" creationId="{312DE601-353A-401A-BA50-304EE9D5E8D8}"/>
          </ac:spMkLst>
        </pc:spChg>
        <pc:spChg chg="add mod">
          <ac:chgData name="dgreipl" userId="d97562fd-b189-437e-b91d-de7b81e9769e" providerId="ADAL" clId="{1CCDCC7D-C140-4E7F-ABAB-9CD4CD5AB34B}" dt="2019-11-23T17:13:27.032" v="1162" actId="1038"/>
          <ac:spMkLst>
            <pc:docMk/>
            <pc:sldMk cId="1174769288" sldId="944"/>
            <ac:spMk id="34" creationId="{0B4F0A4B-DD1C-466D-895A-207A1BE4E554}"/>
          </ac:spMkLst>
        </pc:spChg>
        <pc:spChg chg="add mod">
          <ac:chgData name="dgreipl" userId="d97562fd-b189-437e-b91d-de7b81e9769e" providerId="ADAL" clId="{1CCDCC7D-C140-4E7F-ABAB-9CD4CD5AB34B}" dt="2019-11-23T17:14:29.128" v="1192" actId="1076"/>
          <ac:spMkLst>
            <pc:docMk/>
            <pc:sldMk cId="1174769288" sldId="944"/>
            <ac:spMk id="35" creationId="{0AE93121-7B3B-4981-B6BC-4D150FA4E2A9}"/>
          </ac:spMkLst>
        </pc:spChg>
        <pc:spChg chg="add mod">
          <ac:chgData name="dgreipl" userId="d97562fd-b189-437e-b91d-de7b81e9769e" providerId="ADAL" clId="{1CCDCC7D-C140-4E7F-ABAB-9CD4CD5AB34B}" dt="2019-11-23T17:17:55.529" v="1310" actId="20577"/>
          <ac:spMkLst>
            <pc:docMk/>
            <pc:sldMk cId="1174769288" sldId="944"/>
            <ac:spMk id="36" creationId="{74E625BF-2E11-40D4-90EE-220727F65F0E}"/>
          </ac:spMkLst>
        </pc:spChg>
        <pc:cxnChg chg="add mod">
          <ac:chgData name="dgreipl" userId="d97562fd-b189-437e-b91d-de7b81e9769e" providerId="ADAL" clId="{1CCDCC7D-C140-4E7F-ABAB-9CD4CD5AB34B}" dt="2019-11-23T17:05:10.965" v="947" actId="1582"/>
          <ac:cxnSpMkLst>
            <pc:docMk/>
            <pc:sldMk cId="1174769288" sldId="944"/>
            <ac:cxnSpMk id="7" creationId="{B11C0A48-27E9-4DBD-B97F-E966AC1CB92C}"/>
          </ac:cxnSpMkLst>
        </pc:cxnChg>
        <pc:cxnChg chg="add mod">
          <ac:chgData name="dgreipl" userId="d97562fd-b189-437e-b91d-de7b81e9769e" providerId="ADAL" clId="{1CCDCC7D-C140-4E7F-ABAB-9CD4CD5AB34B}" dt="2019-11-23T17:05:10.965" v="947" actId="1582"/>
          <ac:cxnSpMkLst>
            <pc:docMk/>
            <pc:sldMk cId="1174769288" sldId="944"/>
            <ac:cxnSpMk id="9" creationId="{AF18CBF1-AEB1-445F-9BDC-5780F4E7A4ED}"/>
          </ac:cxnSpMkLst>
        </pc:cxnChg>
        <pc:cxnChg chg="add mod">
          <ac:chgData name="dgreipl" userId="d97562fd-b189-437e-b91d-de7b81e9769e" providerId="ADAL" clId="{1CCDCC7D-C140-4E7F-ABAB-9CD4CD5AB34B}" dt="2019-11-23T17:16:43.680" v="1217" actId="14100"/>
          <ac:cxnSpMkLst>
            <pc:docMk/>
            <pc:sldMk cId="1174769288" sldId="944"/>
            <ac:cxnSpMk id="15" creationId="{55D1AA9A-2843-49C6-AC92-4692581F1BE0}"/>
          </ac:cxnSpMkLst>
        </pc:cxnChg>
        <pc:cxnChg chg="add mod">
          <ac:chgData name="dgreipl" userId="d97562fd-b189-437e-b91d-de7b81e9769e" providerId="ADAL" clId="{1CCDCC7D-C140-4E7F-ABAB-9CD4CD5AB34B}" dt="2019-11-23T17:10:00.956" v="1060" actId="1076"/>
          <ac:cxnSpMkLst>
            <pc:docMk/>
            <pc:sldMk cId="1174769288" sldId="944"/>
            <ac:cxnSpMk id="17" creationId="{2EDB7EAD-9CC1-4DBB-895B-842FCA91BC7A}"/>
          </ac:cxnSpMkLst>
        </pc:cxnChg>
        <pc:cxnChg chg="add del mod">
          <ac:chgData name="dgreipl" userId="d97562fd-b189-437e-b91d-de7b81e9769e" providerId="ADAL" clId="{1CCDCC7D-C140-4E7F-ABAB-9CD4CD5AB34B}" dt="2019-11-23T17:12:54.456" v="1144" actId="478"/>
          <ac:cxnSpMkLst>
            <pc:docMk/>
            <pc:sldMk cId="1174769288" sldId="944"/>
            <ac:cxnSpMk id="20" creationId="{A56E25F0-443F-489E-AA67-D39E99AE4BF0}"/>
          </ac:cxnSpMkLst>
        </pc:cxnChg>
        <pc:cxnChg chg="add del mod">
          <ac:chgData name="dgreipl" userId="d97562fd-b189-437e-b91d-de7b81e9769e" providerId="ADAL" clId="{1CCDCC7D-C140-4E7F-ABAB-9CD4CD5AB34B}" dt="2019-11-23T17:12:35.629" v="1139" actId="478"/>
          <ac:cxnSpMkLst>
            <pc:docMk/>
            <pc:sldMk cId="1174769288" sldId="944"/>
            <ac:cxnSpMk id="22" creationId="{7CCD18E1-D66F-4A25-91F9-514BAF3DAB00}"/>
          </ac:cxnSpMkLst>
        </pc:cxnChg>
        <pc:cxnChg chg="add mod">
          <ac:chgData name="dgreipl" userId="d97562fd-b189-437e-b91d-de7b81e9769e" providerId="ADAL" clId="{1CCDCC7D-C140-4E7F-ABAB-9CD4CD5AB34B}" dt="2019-11-23T17:18:05.448" v="1325" actId="20577"/>
          <ac:cxnSpMkLst>
            <pc:docMk/>
            <pc:sldMk cId="1174769288" sldId="944"/>
            <ac:cxnSpMk id="26" creationId="{574D13A4-C937-4147-B327-4A5ECD1BD3A1}"/>
          </ac:cxnSpMkLst>
        </pc:cxnChg>
        <pc:cxnChg chg="add mod">
          <ac:chgData name="dgreipl" userId="d97562fd-b189-437e-b91d-de7b81e9769e" providerId="ADAL" clId="{1CCDCC7D-C140-4E7F-ABAB-9CD4CD5AB34B}" dt="2019-11-23T17:16:53.492" v="1219" actId="14100"/>
          <ac:cxnSpMkLst>
            <pc:docMk/>
            <pc:sldMk cId="1174769288" sldId="944"/>
            <ac:cxnSpMk id="27" creationId="{8702D56D-B879-4504-8764-F3EC9F8B2AB8}"/>
          </ac:cxnSpMkLst>
        </pc:cxnChg>
        <pc:cxnChg chg="add mod">
          <ac:chgData name="dgreipl" userId="d97562fd-b189-437e-b91d-de7b81e9769e" providerId="ADAL" clId="{1CCDCC7D-C140-4E7F-ABAB-9CD4CD5AB34B}" dt="2019-11-23T17:16:28.612" v="1212" actId="14100"/>
          <ac:cxnSpMkLst>
            <pc:docMk/>
            <pc:sldMk cId="1174769288" sldId="944"/>
            <ac:cxnSpMk id="31" creationId="{E08E7983-DE09-44CE-9F22-379EC72C0F95}"/>
          </ac:cxnSpMkLst>
        </pc:cxnChg>
        <pc:cxnChg chg="add mod">
          <ac:chgData name="dgreipl" userId="d97562fd-b189-437e-b91d-de7b81e9769e" providerId="ADAL" clId="{1CCDCC7D-C140-4E7F-ABAB-9CD4CD5AB34B}" dt="2019-11-23T17:16:01.595" v="1209" actId="208"/>
          <ac:cxnSpMkLst>
            <pc:docMk/>
            <pc:sldMk cId="1174769288" sldId="944"/>
            <ac:cxnSpMk id="33" creationId="{900C4112-11E9-4A20-923C-ED04CEC7FED5}"/>
          </ac:cxnSpMkLst>
        </pc:cxnChg>
        <pc:cxnChg chg="add mod">
          <ac:chgData name="dgreipl" userId="d97562fd-b189-437e-b91d-de7b81e9769e" providerId="ADAL" clId="{1CCDCC7D-C140-4E7F-ABAB-9CD4CD5AB34B}" dt="2019-11-23T17:17:55.529" v="1310" actId="20577"/>
          <ac:cxnSpMkLst>
            <pc:docMk/>
            <pc:sldMk cId="1174769288" sldId="944"/>
            <ac:cxnSpMk id="38" creationId="{1CEE3527-C3CC-49C5-A18D-0D86B05CCF07}"/>
          </ac:cxnSpMkLst>
        </pc:cxnChg>
      </pc:sldChg>
      <pc:sldChg chg="addSp delSp modSp add">
        <pc:chgData name="dgreipl" userId="d97562fd-b189-437e-b91d-de7b81e9769e" providerId="ADAL" clId="{1CCDCC7D-C140-4E7F-ABAB-9CD4CD5AB34B}" dt="2019-11-23T17:36:57.003" v="1962"/>
        <pc:sldMkLst>
          <pc:docMk/>
          <pc:sldMk cId="1879601085" sldId="945"/>
        </pc:sldMkLst>
        <pc:spChg chg="add mod ord">
          <ac:chgData name="dgreipl" userId="d97562fd-b189-437e-b91d-de7b81e9769e" providerId="ADAL" clId="{1CCDCC7D-C140-4E7F-ABAB-9CD4CD5AB34B}" dt="2019-11-23T17:34:40.411" v="1958" actId="552"/>
          <ac:spMkLst>
            <pc:docMk/>
            <pc:sldMk cId="1879601085" sldId="945"/>
            <ac:spMk id="2" creationId="{54EFEB93-DA28-40AB-9DB8-96CF4BD3FEB3}"/>
          </ac:spMkLst>
        </pc:spChg>
        <pc:spChg chg="mod">
          <ac:chgData name="dgreipl" userId="d97562fd-b189-437e-b91d-de7b81e9769e" providerId="ADAL" clId="{1CCDCC7D-C140-4E7F-ABAB-9CD4CD5AB34B}" dt="2019-11-23T17:18:22.192" v="1341" actId="114"/>
          <ac:spMkLst>
            <pc:docMk/>
            <pc:sldMk cId="1879601085" sldId="945"/>
            <ac:spMk id="4" creationId="{62DDCF41-F675-4DDD-80D6-1DEFB6CF93D0}"/>
          </ac:spMkLst>
        </pc:spChg>
        <pc:spChg chg="mod ord">
          <ac:chgData name="dgreipl" userId="d97562fd-b189-437e-b91d-de7b81e9769e" providerId="ADAL" clId="{1CCDCC7D-C140-4E7F-ABAB-9CD4CD5AB34B}" dt="2019-11-23T17:34:10.437" v="1926" actId="166"/>
          <ac:spMkLst>
            <pc:docMk/>
            <pc:sldMk cId="1879601085" sldId="945"/>
            <ac:spMk id="5" creationId="{8AC46FF3-971E-47B4-B8F4-16BBCFD3536A}"/>
          </ac:spMkLst>
        </pc:spChg>
        <pc:spChg chg="del">
          <ac:chgData name="dgreipl" userId="d97562fd-b189-437e-b91d-de7b81e9769e" providerId="ADAL" clId="{1CCDCC7D-C140-4E7F-ABAB-9CD4CD5AB34B}" dt="2019-11-23T17:22:05.518" v="1494" actId="478"/>
          <ac:spMkLst>
            <pc:docMk/>
            <pc:sldMk cId="1879601085" sldId="945"/>
            <ac:spMk id="11" creationId="{9C51DFE7-97D0-483F-98F4-7384EF916389}"/>
          </ac:spMkLst>
        </pc:spChg>
        <pc:spChg chg="del">
          <ac:chgData name="dgreipl" userId="d97562fd-b189-437e-b91d-de7b81e9769e" providerId="ADAL" clId="{1CCDCC7D-C140-4E7F-ABAB-9CD4CD5AB34B}" dt="2019-11-23T17:22:05.518" v="1494" actId="478"/>
          <ac:spMkLst>
            <pc:docMk/>
            <pc:sldMk cId="1879601085" sldId="945"/>
            <ac:spMk id="12" creationId="{5AADF5FF-4A72-477C-AFC5-292CA153827D}"/>
          </ac:spMkLst>
        </pc:spChg>
        <pc:spChg chg="del">
          <ac:chgData name="dgreipl" userId="d97562fd-b189-437e-b91d-de7b81e9769e" providerId="ADAL" clId="{1CCDCC7D-C140-4E7F-ABAB-9CD4CD5AB34B}" dt="2019-11-23T17:22:05.518" v="1494" actId="478"/>
          <ac:spMkLst>
            <pc:docMk/>
            <pc:sldMk cId="1879601085" sldId="945"/>
            <ac:spMk id="13" creationId="{598EF01A-1798-46FD-A1B4-5F02C1A79BE8}"/>
          </ac:spMkLst>
        </pc:spChg>
        <pc:spChg chg="del">
          <ac:chgData name="dgreipl" userId="d97562fd-b189-437e-b91d-de7b81e9769e" providerId="ADAL" clId="{1CCDCC7D-C140-4E7F-ABAB-9CD4CD5AB34B}" dt="2019-11-23T17:22:05.518" v="1494" actId="478"/>
          <ac:spMkLst>
            <pc:docMk/>
            <pc:sldMk cId="1879601085" sldId="945"/>
            <ac:spMk id="16" creationId="{1A64CAC6-2B19-4A73-B010-AFE3551E7EEB}"/>
          </ac:spMkLst>
        </pc:spChg>
        <pc:spChg chg="del">
          <ac:chgData name="dgreipl" userId="d97562fd-b189-437e-b91d-de7b81e9769e" providerId="ADAL" clId="{1CCDCC7D-C140-4E7F-ABAB-9CD4CD5AB34B}" dt="2019-11-23T17:22:05.518" v="1494" actId="478"/>
          <ac:spMkLst>
            <pc:docMk/>
            <pc:sldMk cId="1879601085" sldId="945"/>
            <ac:spMk id="23" creationId="{95F54DF1-E4A7-4DCD-A57D-69F407A687FB}"/>
          </ac:spMkLst>
        </pc:spChg>
        <pc:spChg chg="del">
          <ac:chgData name="dgreipl" userId="d97562fd-b189-437e-b91d-de7b81e9769e" providerId="ADAL" clId="{1CCDCC7D-C140-4E7F-ABAB-9CD4CD5AB34B}" dt="2019-11-23T17:22:05.518" v="1494" actId="478"/>
          <ac:spMkLst>
            <pc:docMk/>
            <pc:sldMk cId="1879601085" sldId="945"/>
            <ac:spMk id="24" creationId="{40AB83B3-D10D-44F6-9925-2B8BEAFB5BCD}"/>
          </ac:spMkLst>
        </pc:spChg>
        <pc:spChg chg="add mod ord">
          <ac:chgData name="dgreipl" userId="d97562fd-b189-437e-b91d-de7b81e9769e" providerId="ADAL" clId="{1CCDCC7D-C140-4E7F-ABAB-9CD4CD5AB34B}" dt="2019-11-23T17:34:40.411" v="1958" actId="552"/>
          <ac:spMkLst>
            <pc:docMk/>
            <pc:sldMk cId="1879601085" sldId="945"/>
            <ac:spMk id="25" creationId="{BD342D27-C5C6-40D9-A3AB-D4B0B663D73A}"/>
          </ac:spMkLst>
        </pc:spChg>
        <pc:spChg chg="add mod ord">
          <ac:chgData name="dgreipl" userId="d97562fd-b189-437e-b91d-de7b81e9769e" providerId="ADAL" clId="{1CCDCC7D-C140-4E7F-ABAB-9CD4CD5AB34B}" dt="2019-11-23T17:34:40.411" v="1958" actId="552"/>
          <ac:spMkLst>
            <pc:docMk/>
            <pc:sldMk cId="1879601085" sldId="945"/>
            <ac:spMk id="28" creationId="{8A82D3BB-F4AC-460A-8995-AFD476AA2BD7}"/>
          </ac:spMkLst>
        </pc:spChg>
        <pc:spChg chg="add mod ord">
          <ac:chgData name="dgreipl" userId="d97562fd-b189-437e-b91d-de7b81e9769e" providerId="ADAL" clId="{1CCDCC7D-C140-4E7F-ABAB-9CD4CD5AB34B}" dt="2019-11-23T17:34:40.411" v="1958" actId="552"/>
          <ac:spMkLst>
            <pc:docMk/>
            <pc:sldMk cId="1879601085" sldId="945"/>
            <ac:spMk id="29" creationId="{CAD9AA1F-64BA-4F7D-B544-858617296927}"/>
          </ac:spMkLst>
        </pc:spChg>
        <pc:spChg chg="add del mod">
          <ac:chgData name="dgreipl" userId="d97562fd-b189-437e-b91d-de7b81e9769e" providerId="ADAL" clId="{1CCDCC7D-C140-4E7F-ABAB-9CD4CD5AB34B}" dt="2019-11-23T17:36:57.003" v="1962"/>
          <ac:spMkLst>
            <pc:docMk/>
            <pc:sldMk cId="1879601085" sldId="945"/>
            <ac:spMk id="30" creationId="{AE0C7B30-34BA-4821-9152-7D413B29C6D5}"/>
          </ac:spMkLst>
        </pc:spChg>
        <pc:spChg chg="del">
          <ac:chgData name="dgreipl" userId="d97562fd-b189-437e-b91d-de7b81e9769e" providerId="ADAL" clId="{1CCDCC7D-C140-4E7F-ABAB-9CD4CD5AB34B}" dt="2019-11-23T17:22:05.518" v="1494" actId="478"/>
          <ac:spMkLst>
            <pc:docMk/>
            <pc:sldMk cId="1879601085" sldId="945"/>
            <ac:spMk id="32" creationId="{312DE601-353A-401A-BA50-304EE9D5E8D8}"/>
          </ac:spMkLst>
        </pc:spChg>
        <pc:spChg chg="del">
          <ac:chgData name="dgreipl" userId="d97562fd-b189-437e-b91d-de7b81e9769e" providerId="ADAL" clId="{1CCDCC7D-C140-4E7F-ABAB-9CD4CD5AB34B}" dt="2019-11-23T17:22:05.518" v="1494" actId="478"/>
          <ac:spMkLst>
            <pc:docMk/>
            <pc:sldMk cId="1879601085" sldId="945"/>
            <ac:spMk id="34" creationId="{0B4F0A4B-DD1C-466D-895A-207A1BE4E554}"/>
          </ac:spMkLst>
        </pc:spChg>
        <pc:spChg chg="del">
          <ac:chgData name="dgreipl" userId="d97562fd-b189-437e-b91d-de7b81e9769e" providerId="ADAL" clId="{1CCDCC7D-C140-4E7F-ABAB-9CD4CD5AB34B}" dt="2019-11-23T17:22:05.518" v="1494" actId="478"/>
          <ac:spMkLst>
            <pc:docMk/>
            <pc:sldMk cId="1879601085" sldId="945"/>
            <ac:spMk id="35" creationId="{0AE93121-7B3B-4981-B6BC-4D150FA4E2A9}"/>
          </ac:spMkLst>
        </pc:spChg>
        <pc:spChg chg="del">
          <ac:chgData name="dgreipl" userId="d97562fd-b189-437e-b91d-de7b81e9769e" providerId="ADAL" clId="{1CCDCC7D-C140-4E7F-ABAB-9CD4CD5AB34B}" dt="2019-11-23T17:22:05.518" v="1494" actId="478"/>
          <ac:spMkLst>
            <pc:docMk/>
            <pc:sldMk cId="1879601085" sldId="945"/>
            <ac:spMk id="36" creationId="{74E625BF-2E11-40D4-90EE-220727F65F0E}"/>
          </ac:spMkLst>
        </pc:spChg>
        <pc:cxnChg chg="del">
          <ac:chgData name="dgreipl" userId="d97562fd-b189-437e-b91d-de7b81e9769e" providerId="ADAL" clId="{1CCDCC7D-C140-4E7F-ABAB-9CD4CD5AB34B}" dt="2019-11-23T17:22:05.518" v="1494" actId="478"/>
          <ac:cxnSpMkLst>
            <pc:docMk/>
            <pc:sldMk cId="1879601085" sldId="945"/>
            <ac:cxnSpMk id="7" creationId="{B11C0A48-27E9-4DBD-B97F-E966AC1CB92C}"/>
          </ac:cxnSpMkLst>
        </pc:cxnChg>
        <pc:cxnChg chg="del">
          <ac:chgData name="dgreipl" userId="d97562fd-b189-437e-b91d-de7b81e9769e" providerId="ADAL" clId="{1CCDCC7D-C140-4E7F-ABAB-9CD4CD5AB34B}" dt="2019-11-23T17:22:05.518" v="1494" actId="478"/>
          <ac:cxnSpMkLst>
            <pc:docMk/>
            <pc:sldMk cId="1879601085" sldId="945"/>
            <ac:cxnSpMk id="9" creationId="{AF18CBF1-AEB1-445F-9BDC-5780F4E7A4ED}"/>
          </ac:cxnSpMkLst>
        </pc:cxnChg>
        <pc:cxnChg chg="del">
          <ac:chgData name="dgreipl" userId="d97562fd-b189-437e-b91d-de7b81e9769e" providerId="ADAL" clId="{1CCDCC7D-C140-4E7F-ABAB-9CD4CD5AB34B}" dt="2019-11-23T17:22:05.518" v="1494" actId="478"/>
          <ac:cxnSpMkLst>
            <pc:docMk/>
            <pc:sldMk cId="1879601085" sldId="945"/>
            <ac:cxnSpMk id="15" creationId="{55D1AA9A-2843-49C6-AC92-4692581F1BE0}"/>
          </ac:cxnSpMkLst>
        </pc:cxnChg>
        <pc:cxnChg chg="del">
          <ac:chgData name="dgreipl" userId="d97562fd-b189-437e-b91d-de7b81e9769e" providerId="ADAL" clId="{1CCDCC7D-C140-4E7F-ABAB-9CD4CD5AB34B}" dt="2019-11-23T17:22:05.518" v="1494" actId="478"/>
          <ac:cxnSpMkLst>
            <pc:docMk/>
            <pc:sldMk cId="1879601085" sldId="945"/>
            <ac:cxnSpMk id="17" creationId="{2EDB7EAD-9CC1-4DBB-895B-842FCA91BC7A}"/>
          </ac:cxnSpMkLst>
        </pc:cxnChg>
        <pc:cxnChg chg="del mod">
          <ac:chgData name="dgreipl" userId="d97562fd-b189-437e-b91d-de7b81e9769e" providerId="ADAL" clId="{1CCDCC7D-C140-4E7F-ABAB-9CD4CD5AB34B}" dt="2019-11-23T17:22:05.518" v="1494" actId="478"/>
          <ac:cxnSpMkLst>
            <pc:docMk/>
            <pc:sldMk cId="1879601085" sldId="945"/>
            <ac:cxnSpMk id="26" creationId="{574D13A4-C937-4147-B327-4A5ECD1BD3A1}"/>
          </ac:cxnSpMkLst>
        </pc:cxnChg>
        <pc:cxnChg chg="del mod">
          <ac:chgData name="dgreipl" userId="d97562fd-b189-437e-b91d-de7b81e9769e" providerId="ADAL" clId="{1CCDCC7D-C140-4E7F-ABAB-9CD4CD5AB34B}" dt="2019-11-23T17:22:05.518" v="1494" actId="478"/>
          <ac:cxnSpMkLst>
            <pc:docMk/>
            <pc:sldMk cId="1879601085" sldId="945"/>
            <ac:cxnSpMk id="27" creationId="{8702D56D-B879-4504-8764-F3EC9F8B2AB8}"/>
          </ac:cxnSpMkLst>
        </pc:cxnChg>
        <pc:cxnChg chg="del mod">
          <ac:chgData name="dgreipl" userId="d97562fd-b189-437e-b91d-de7b81e9769e" providerId="ADAL" clId="{1CCDCC7D-C140-4E7F-ABAB-9CD4CD5AB34B}" dt="2019-11-23T17:22:05.518" v="1494" actId="478"/>
          <ac:cxnSpMkLst>
            <pc:docMk/>
            <pc:sldMk cId="1879601085" sldId="945"/>
            <ac:cxnSpMk id="31" creationId="{E08E7983-DE09-44CE-9F22-379EC72C0F95}"/>
          </ac:cxnSpMkLst>
        </pc:cxnChg>
        <pc:cxnChg chg="del">
          <ac:chgData name="dgreipl" userId="d97562fd-b189-437e-b91d-de7b81e9769e" providerId="ADAL" clId="{1CCDCC7D-C140-4E7F-ABAB-9CD4CD5AB34B}" dt="2019-11-23T17:22:05.518" v="1494" actId="478"/>
          <ac:cxnSpMkLst>
            <pc:docMk/>
            <pc:sldMk cId="1879601085" sldId="945"/>
            <ac:cxnSpMk id="33" creationId="{900C4112-11E9-4A20-923C-ED04CEC7FED5}"/>
          </ac:cxnSpMkLst>
        </pc:cxnChg>
        <pc:cxnChg chg="del mod">
          <ac:chgData name="dgreipl" userId="d97562fd-b189-437e-b91d-de7b81e9769e" providerId="ADAL" clId="{1CCDCC7D-C140-4E7F-ABAB-9CD4CD5AB34B}" dt="2019-11-23T17:22:05.518" v="1494" actId="478"/>
          <ac:cxnSpMkLst>
            <pc:docMk/>
            <pc:sldMk cId="1879601085" sldId="945"/>
            <ac:cxnSpMk id="38" creationId="{1CEE3527-C3CC-49C5-A18D-0D86B05CCF07}"/>
          </ac:cxnSpMkLst>
        </pc:cxnChg>
      </pc:sldChg>
      <pc:sldChg chg="addSp delSp modSp add">
        <pc:chgData name="dgreipl" userId="d97562fd-b189-437e-b91d-de7b81e9769e" providerId="ADAL" clId="{1CCDCC7D-C140-4E7F-ABAB-9CD4CD5AB34B}" dt="2019-11-25T09:08:40.747" v="2426"/>
        <pc:sldMkLst>
          <pc:docMk/>
          <pc:sldMk cId="2032598493" sldId="946"/>
        </pc:sldMkLst>
        <pc:spChg chg="mod">
          <ac:chgData name="dgreipl" userId="d97562fd-b189-437e-b91d-de7b81e9769e" providerId="ADAL" clId="{1CCDCC7D-C140-4E7F-ABAB-9CD4CD5AB34B}" dt="2019-11-25T09:08:28.381" v="2419" actId="20577"/>
          <ac:spMkLst>
            <pc:docMk/>
            <pc:sldMk cId="2032598493" sldId="946"/>
            <ac:spMk id="2" creationId="{AD524765-71D3-4E00-8861-68208CB3C28F}"/>
          </ac:spMkLst>
        </pc:spChg>
        <pc:spChg chg="del mod">
          <ac:chgData name="dgreipl" userId="d97562fd-b189-437e-b91d-de7b81e9769e" providerId="ADAL" clId="{1CCDCC7D-C140-4E7F-ABAB-9CD4CD5AB34B}" dt="2019-11-23T17:37:41.644" v="2036" actId="478"/>
          <ac:spMkLst>
            <pc:docMk/>
            <pc:sldMk cId="2032598493" sldId="946"/>
            <ac:spMk id="5" creationId="{0961D2F1-BDE1-4DF0-961B-441BC1DB62FB}"/>
          </ac:spMkLst>
        </pc:spChg>
        <pc:spChg chg="add mod">
          <ac:chgData name="dgreipl" userId="d97562fd-b189-437e-b91d-de7b81e9769e" providerId="ADAL" clId="{1CCDCC7D-C140-4E7F-ABAB-9CD4CD5AB34B}" dt="2019-11-25T09:08:35.546" v="2425" actId="20577"/>
          <ac:spMkLst>
            <pc:docMk/>
            <pc:sldMk cId="2032598493" sldId="946"/>
            <ac:spMk id="6" creationId="{D01EE8A6-3A3A-4E2D-9329-D426E439F58E}"/>
          </ac:spMkLst>
        </pc:spChg>
        <pc:spChg chg="add mod">
          <ac:chgData name="dgreipl" userId="d97562fd-b189-437e-b91d-de7b81e9769e" providerId="ADAL" clId="{1CCDCC7D-C140-4E7F-ABAB-9CD4CD5AB34B}" dt="2019-11-25T09:08:40.747" v="2426"/>
          <ac:spMkLst>
            <pc:docMk/>
            <pc:sldMk cId="2032598493" sldId="946"/>
            <ac:spMk id="7" creationId="{C39794B5-EF26-4A5E-82B0-003D79FCF5F6}"/>
          </ac:spMkLst>
        </pc:spChg>
      </pc:sldChg>
      <pc:sldChg chg="modSp add">
        <pc:chgData name="dgreipl" userId="d97562fd-b189-437e-b91d-de7b81e9769e" providerId="ADAL" clId="{1CCDCC7D-C140-4E7F-ABAB-9CD4CD5AB34B}" dt="2019-11-23T17:40:50.919" v="2363" actId="1076"/>
        <pc:sldMkLst>
          <pc:docMk/>
          <pc:sldMk cId="2108462879" sldId="947"/>
        </pc:sldMkLst>
        <pc:spChg chg="mod">
          <ac:chgData name="dgreipl" userId="d97562fd-b189-437e-b91d-de7b81e9769e" providerId="ADAL" clId="{1CCDCC7D-C140-4E7F-ABAB-9CD4CD5AB34B}" dt="2019-11-23T17:40:42.778" v="2359" actId="20577"/>
          <ac:spMkLst>
            <pc:docMk/>
            <pc:sldMk cId="2108462879" sldId="947"/>
            <ac:spMk id="2" creationId="{2414A18B-6AC3-4059-A9EB-E1A5EB5DE961}"/>
          </ac:spMkLst>
        </pc:spChg>
        <pc:spChg chg="mod">
          <ac:chgData name="dgreipl" userId="d97562fd-b189-437e-b91d-de7b81e9769e" providerId="ADAL" clId="{1CCDCC7D-C140-4E7F-ABAB-9CD4CD5AB34B}" dt="2019-11-23T17:40:50.919" v="2363" actId="1076"/>
          <ac:spMkLst>
            <pc:docMk/>
            <pc:sldMk cId="2108462879" sldId="947"/>
            <ac:spMk id="5" creationId="{5949E061-3789-4E01-B356-B1FB1EFC4331}"/>
          </ac:spMkLst>
        </pc:spChg>
      </pc:sldChg>
      <pc:sldChg chg="addSp modSp add">
        <pc:chgData name="dgreipl" userId="d97562fd-b189-437e-b91d-de7b81e9769e" providerId="ADAL" clId="{1CCDCC7D-C140-4E7F-ABAB-9CD4CD5AB34B}" dt="2019-11-23T17:44:38.442" v="2397" actId="1076"/>
        <pc:sldMkLst>
          <pc:docMk/>
          <pc:sldMk cId="1787121374" sldId="948"/>
        </pc:sldMkLst>
        <pc:spChg chg="mod">
          <ac:chgData name="dgreipl" userId="d97562fd-b189-437e-b91d-de7b81e9769e" providerId="ADAL" clId="{1CCDCC7D-C140-4E7F-ABAB-9CD4CD5AB34B}" dt="2019-11-23T17:43:27.386" v="2381" actId="20577"/>
          <ac:spMkLst>
            <pc:docMk/>
            <pc:sldMk cId="1787121374" sldId="948"/>
            <ac:spMk id="2" creationId="{EAAFD06A-22B9-4AEA-A213-A32B2372DD79}"/>
          </ac:spMkLst>
        </pc:spChg>
        <pc:spChg chg="mod">
          <ac:chgData name="dgreipl" userId="d97562fd-b189-437e-b91d-de7b81e9769e" providerId="ADAL" clId="{1CCDCC7D-C140-4E7F-ABAB-9CD4CD5AB34B}" dt="2019-11-23T17:44:27.900" v="2387"/>
          <ac:spMkLst>
            <pc:docMk/>
            <pc:sldMk cId="1787121374" sldId="948"/>
            <ac:spMk id="5" creationId="{5B511FB4-33FB-447F-8913-7612D7248A9D}"/>
          </ac:spMkLst>
        </pc:spChg>
        <pc:spChg chg="add mod">
          <ac:chgData name="dgreipl" userId="d97562fd-b189-437e-b91d-de7b81e9769e" providerId="ADAL" clId="{1CCDCC7D-C140-4E7F-ABAB-9CD4CD5AB34B}" dt="2019-11-23T17:44:38.442" v="2397" actId="1076"/>
          <ac:spMkLst>
            <pc:docMk/>
            <pc:sldMk cId="1787121374" sldId="948"/>
            <ac:spMk id="6" creationId="{BD441436-9A17-481F-AA79-D456A1A77F2A}"/>
          </ac:spMkLst>
        </pc:spChg>
      </pc:sldChg>
    </pc:docChg>
  </pc:docChgLst>
  <pc:docChgLst>
    <pc:chgData name=" " userId="d97562fd-b189-437e-b91d-de7b81e9769e" providerId="ADAL" clId="{096EDB9C-0DEE-4E69-8023-6CDF9257CA57}"/>
    <pc:docChg chg="custSel addSld delSld modSld">
      <pc:chgData name=" " userId="d97562fd-b189-437e-b91d-de7b81e9769e" providerId="ADAL" clId="{096EDB9C-0DEE-4E69-8023-6CDF9257CA57}" dt="2019-06-16T12:12:43.117" v="230" actId="113"/>
      <pc:docMkLst>
        <pc:docMk/>
      </pc:docMkLst>
      <pc:sldChg chg="modSp">
        <pc:chgData name=" " userId="d97562fd-b189-437e-b91d-de7b81e9769e" providerId="ADAL" clId="{096EDB9C-0DEE-4E69-8023-6CDF9257CA57}" dt="2019-06-16T12:06:11.273" v="8" actId="20577"/>
        <pc:sldMkLst>
          <pc:docMk/>
          <pc:sldMk cId="2823202252" sldId="915"/>
        </pc:sldMkLst>
        <pc:spChg chg="mod">
          <ac:chgData name=" " userId="d97562fd-b189-437e-b91d-de7b81e9769e" providerId="ADAL" clId="{096EDB9C-0DEE-4E69-8023-6CDF9257CA57}" dt="2019-06-16T12:06:11.273" v="8" actId="20577"/>
          <ac:spMkLst>
            <pc:docMk/>
            <pc:sldMk cId="2823202252" sldId="915"/>
            <ac:spMk id="4" creationId="{4B948360-B672-4DD7-BDBE-C4D39DA10A40}"/>
          </ac:spMkLst>
        </pc:spChg>
      </pc:sldChg>
    </pc:docChg>
  </pc:docChgLst>
  <pc:docChgLst>
    <pc:chgData name="dgreipl" userId="d97562fd-b189-437e-b91d-de7b81e9769e" providerId="ADAL" clId="{961C556F-589F-496A-B84E-11B8F73F23B7}"/>
  </pc:docChgLst>
  <pc:docChgLst>
    <pc:chgData name=" " userId="d97562fd-b189-437e-b91d-de7b81e9769e" providerId="ADAL" clId="{48130E8A-F258-478A-B423-CC45088FBBF1}"/>
    <pc:docChg chg="undo custSel addSld delSld modSld">
      <pc:chgData name=" " userId="d97562fd-b189-437e-b91d-de7b81e9769e" providerId="ADAL" clId="{48130E8A-F258-478A-B423-CC45088FBBF1}" dt="2019-06-16T12:04:29.601" v="185" actId="478"/>
      <pc:docMkLst>
        <pc:docMk/>
      </pc:docMkLst>
      <pc:sldChg chg="modSp">
        <pc:chgData name=" " userId="d97562fd-b189-437e-b91d-de7b81e9769e" providerId="ADAL" clId="{48130E8A-F258-478A-B423-CC45088FBBF1}" dt="2019-06-16T11:56:59.008" v="9" actId="20577"/>
        <pc:sldMkLst>
          <pc:docMk/>
          <pc:sldMk cId="2823202252" sldId="915"/>
        </pc:sldMkLst>
        <pc:spChg chg="mod">
          <ac:chgData name=" " userId="d97562fd-b189-437e-b91d-de7b81e9769e" providerId="ADAL" clId="{48130E8A-F258-478A-B423-CC45088FBBF1}" dt="2019-06-16T11:56:59.008" v="9" actId="20577"/>
          <ac:spMkLst>
            <pc:docMk/>
            <pc:sldMk cId="2823202252" sldId="915"/>
            <ac:spMk id="4" creationId="{4B948360-B672-4DD7-BDBE-C4D39DA10A40}"/>
          </ac:spMkLst>
        </pc:spChg>
      </pc:sldChg>
    </pc:docChg>
  </pc:docChgLst>
  <pc:docChgLst>
    <pc:chgData name=" " userId="d97562fd-b189-437e-b91d-de7b81e9769e" providerId="ADAL" clId="{6C8009ED-A960-4A9A-9BB5-EF47FD5A7A8E}"/>
    <pc:docChg chg="custSel addSld delSld modSld">
      <pc:chgData name=" " userId="d97562fd-b189-437e-b91d-de7b81e9769e" providerId="ADAL" clId="{6C8009ED-A960-4A9A-9BB5-EF47FD5A7A8E}" dt="2019-07-01T17:35:32.135" v="597" actId="20577"/>
      <pc:docMkLst>
        <pc:docMk/>
      </pc:docMkLst>
      <pc:sldChg chg="modSp">
        <pc:chgData name=" " userId="d97562fd-b189-437e-b91d-de7b81e9769e" providerId="ADAL" clId="{6C8009ED-A960-4A9A-9BB5-EF47FD5A7A8E}" dt="2019-06-26T06:00:55.089" v="163" actId="20577"/>
        <pc:sldMkLst>
          <pc:docMk/>
          <pc:sldMk cId="2823202252" sldId="915"/>
        </pc:sldMkLst>
        <pc:spChg chg="mod">
          <ac:chgData name=" " userId="d97562fd-b189-437e-b91d-de7b81e9769e" providerId="ADAL" clId="{6C8009ED-A960-4A9A-9BB5-EF47FD5A7A8E}" dt="2019-06-26T06:00:55.089" v="163" actId="20577"/>
          <ac:spMkLst>
            <pc:docMk/>
            <pc:sldMk cId="2823202252" sldId="915"/>
            <ac:spMk id="4" creationId="{4B948360-B672-4DD7-BDBE-C4D39DA10A40}"/>
          </ac:spMkLst>
        </pc:spChg>
      </pc:sldChg>
      <pc:sldChg chg="modSp">
        <pc:chgData name=" " userId="d97562fd-b189-437e-b91d-de7b81e9769e" providerId="ADAL" clId="{6C8009ED-A960-4A9A-9BB5-EF47FD5A7A8E}" dt="2019-06-26T06:01:22.787" v="197" actId="20577"/>
        <pc:sldMkLst>
          <pc:docMk/>
          <pc:sldMk cId="3339216122" sldId="928"/>
        </pc:sldMkLst>
        <pc:spChg chg="mod">
          <ac:chgData name=" " userId="d97562fd-b189-437e-b91d-de7b81e9769e" providerId="ADAL" clId="{6C8009ED-A960-4A9A-9BB5-EF47FD5A7A8E}" dt="2019-06-26T05:50:29.730" v="122" actId="20577"/>
          <ac:spMkLst>
            <pc:docMk/>
            <pc:sldMk cId="3339216122" sldId="928"/>
            <ac:spMk id="4" creationId="{7A88607B-E9EB-4457-98BD-E2EBA96AFF92}"/>
          </ac:spMkLst>
        </pc:spChg>
        <pc:spChg chg="mod">
          <ac:chgData name=" " userId="d97562fd-b189-437e-b91d-de7b81e9769e" providerId="ADAL" clId="{6C8009ED-A960-4A9A-9BB5-EF47FD5A7A8E}" dt="2019-06-26T05:49:50.549" v="95" actId="20577"/>
          <ac:spMkLst>
            <pc:docMk/>
            <pc:sldMk cId="3339216122" sldId="928"/>
            <ac:spMk id="14" creationId="{866CC298-22A4-47A2-B396-830547ABFFE0}"/>
          </ac:spMkLst>
        </pc:spChg>
        <pc:spChg chg="mod">
          <ac:chgData name=" " userId="d97562fd-b189-437e-b91d-de7b81e9769e" providerId="ADAL" clId="{6C8009ED-A960-4A9A-9BB5-EF47FD5A7A8E}" dt="2019-06-26T06:01:08.344" v="186" actId="20577"/>
          <ac:spMkLst>
            <pc:docMk/>
            <pc:sldMk cId="3339216122" sldId="928"/>
            <ac:spMk id="17" creationId="{7942F12D-06F3-4703-BAF4-765136C912B5}"/>
          </ac:spMkLst>
        </pc:spChg>
        <pc:spChg chg="mod">
          <ac:chgData name=" " userId="d97562fd-b189-437e-b91d-de7b81e9769e" providerId="ADAL" clId="{6C8009ED-A960-4A9A-9BB5-EF47FD5A7A8E}" dt="2019-06-26T06:01:22.787" v="197" actId="20577"/>
          <ac:spMkLst>
            <pc:docMk/>
            <pc:sldMk cId="3339216122" sldId="928"/>
            <ac:spMk id="30" creationId="{8ABEF348-D903-4626-B20C-12B29542564F}"/>
          </ac:spMkLst>
        </pc:spChg>
      </pc:sldChg>
      <pc:sldChg chg="addSp delSp modSp">
        <pc:chgData name=" " userId="d97562fd-b189-437e-b91d-de7b81e9769e" providerId="ADAL" clId="{6C8009ED-A960-4A9A-9BB5-EF47FD5A7A8E}" dt="2019-06-30T07:31:36.877" v="591" actId="478"/>
        <pc:sldMkLst>
          <pc:docMk/>
          <pc:sldMk cId="953541470" sldId="930"/>
        </pc:sldMkLst>
        <pc:spChg chg="mod">
          <ac:chgData name=" " userId="d97562fd-b189-437e-b91d-de7b81e9769e" providerId="ADAL" clId="{6C8009ED-A960-4A9A-9BB5-EF47FD5A7A8E}" dt="2019-06-30T07:30:13.099" v="568" actId="27636"/>
          <ac:spMkLst>
            <pc:docMk/>
            <pc:sldMk cId="953541470" sldId="930"/>
            <ac:spMk id="5" creationId="{D8CCD93D-AFF0-4AD2-9D9F-963E336FFF8D}"/>
          </ac:spMkLst>
        </pc:spChg>
        <pc:spChg chg="add del mod">
          <ac:chgData name=" " userId="d97562fd-b189-437e-b91d-de7b81e9769e" providerId="ADAL" clId="{6C8009ED-A960-4A9A-9BB5-EF47FD5A7A8E}" dt="2019-06-30T07:31:36.877" v="591" actId="478"/>
          <ac:spMkLst>
            <pc:docMk/>
            <pc:sldMk cId="953541470" sldId="930"/>
            <ac:spMk id="6" creationId="{4AABE66A-0B23-4680-BBBA-73E8ECB3497F}"/>
          </ac:spMkLst>
        </pc:spChg>
      </pc:sldChg>
      <pc:sldChg chg="addSp modSp add del">
        <pc:chgData name=" " userId="d97562fd-b189-437e-b91d-de7b81e9769e" providerId="ADAL" clId="{6C8009ED-A960-4A9A-9BB5-EF47FD5A7A8E}" dt="2019-07-01T17:35:32.135" v="597" actId="20577"/>
        <pc:sldMkLst>
          <pc:docMk/>
          <pc:sldMk cId="1902524033" sldId="937"/>
        </pc:sldMkLst>
        <pc:spChg chg="add mod">
          <ac:chgData name=" " userId="d97562fd-b189-437e-b91d-de7b81e9769e" providerId="ADAL" clId="{6C8009ED-A960-4A9A-9BB5-EF47FD5A7A8E}" dt="2019-06-26T06:03:27.290" v="402" actId="20577"/>
          <ac:spMkLst>
            <pc:docMk/>
            <pc:sldMk cId="1902524033" sldId="937"/>
            <ac:spMk id="5" creationId="{AA0A76AD-EA2F-45B8-BBDC-3EB17847D977}"/>
          </ac:spMkLst>
        </pc:spChg>
        <pc:spChg chg="mod">
          <ac:chgData name=" " userId="d97562fd-b189-437e-b91d-de7b81e9769e" providerId="ADAL" clId="{6C8009ED-A960-4A9A-9BB5-EF47FD5A7A8E}" dt="2019-07-01T17:35:32.135" v="597" actId="20577"/>
          <ac:spMkLst>
            <pc:docMk/>
            <pc:sldMk cId="1902524033" sldId="937"/>
            <ac:spMk id="6" creationId="{3FC4255B-8C71-4326-83E3-07EC48C04AEA}"/>
          </ac:spMkLst>
        </pc:spChg>
      </pc:sldChg>
    </pc:docChg>
  </pc:docChgLst>
  <pc:docChgLst>
    <pc:chgData name="dgreipl" userId="d97562fd-b189-437e-b91d-de7b81e9769e" providerId="ADAL" clId="{3A2B8B91-C5A2-4C49-B359-14B037908979}"/>
    <pc:docChg chg="undo custSel modSld sldOrd">
      <pc:chgData name="dgreipl" userId="d97562fd-b189-437e-b91d-de7b81e9769e" providerId="ADAL" clId="{3A2B8B91-C5A2-4C49-B359-14B037908979}" dt="2019-06-22T09:13:59.430" v="461"/>
      <pc:docMkLst>
        <pc:docMk/>
      </pc:docMkLst>
      <pc:sldChg chg="addSp delSp">
        <pc:chgData name="dgreipl" userId="d97562fd-b189-437e-b91d-de7b81e9769e" providerId="ADAL" clId="{3A2B8B91-C5A2-4C49-B359-14B037908979}" dt="2019-06-22T09:13:59.430" v="461"/>
        <pc:sldMkLst>
          <pc:docMk/>
          <pc:sldMk cId="3339216122" sldId="928"/>
        </pc:sldMkLst>
        <pc:inkChg chg="add del">
          <ac:chgData name="dgreipl" userId="d97562fd-b189-437e-b91d-de7b81e9769e" providerId="ADAL" clId="{3A2B8B91-C5A2-4C49-B359-14B037908979}" dt="2019-06-22T09:13:51.762" v="457"/>
          <ac:inkMkLst>
            <pc:docMk/>
            <pc:sldMk cId="3339216122" sldId="928"/>
            <ac:inkMk id="2" creationId="{126B3E92-6F36-884D-9F4B-9530D93779BD}"/>
          </ac:inkMkLst>
        </pc:inkChg>
        <pc:inkChg chg="add del">
          <ac:chgData name="dgreipl" userId="d97562fd-b189-437e-b91d-de7b81e9769e" providerId="ADAL" clId="{3A2B8B91-C5A2-4C49-B359-14B037908979}" dt="2019-06-22T09:13:51.382" v="456"/>
          <ac:inkMkLst>
            <pc:docMk/>
            <pc:sldMk cId="3339216122" sldId="928"/>
            <ac:inkMk id="3" creationId="{2D414425-EDCA-F149-A5C4-53A5E3BF46CA}"/>
          </ac:inkMkLst>
        </pc:inkChg>
        <pc:inkChg chg="add del">
          <ac:chgData name="dgreipl" userId="d97562fd-b189-437e-b91d-de7b81e9769e" providerId="ADAL" clId="{3A2B8B91-C5A2-4C49-B359-14B037908979}" dt="2019-06-22T09:13:59.430" v="461"/>
          <ac:inkMkLst>
            <pc:docMk/>
            <pc:sldMk cId="3339216122" sldId="928"/>
            <ac:inkMk id="5" creationId="{92389355-578D-9D4D-927D-DB0C31BAD59B}"/>
          </ac:inkMkLst>
        </pc:inkChg>
        <pc:inkChg chg="add del">
          <ac:chgData name="dgreipl" userId="d97562fd-b189-437e-b91d-de7b81e9769e" providerId="ADAL" clId="{3A2B8B91-C5A2-4C49-B359-14B037908979}" dt="2019-06-22T09:13:59.430" v="461"/>
          <ac:inkMkLst>
            <pc:docMk/>
            <pc:sldMk cId="3339216122" sldId="928"/>
            <ac:inkMk id="7" creationId="{D4442778-4255-4B48-84A4-F270C3190D18}"/>
          </ac:inkMkLst>
        </pc:inkChg>
        <pc:inkChg chg="add del">
          <ac:chgData name="dgreipl" userId="d97562fd-b189-437e-b91d-de7b81e9769e" providerId="ADAL" clId="{3A2B8B91-C5A2-4C49-B359-14B037908979}" dt="2019-06-22T09:13:59.430" v="461"/>
          <ac:inkMkLst>
            <pc:docMk/>
            <pc:sldMk cId="3339216122" sldId="928"/>
            <ac:inkMk id="8" creationId="{EB31AFD7-0658-F14F-ACE4-F5B64F811C73}"/>
          </ac:inkMkLst>
        </pc:inkChg>
        <pc:inkChg chg="add reco">
          <ac:chgData name="dgreipl" userId="d97562fd-b189-437e-b91d-de7b81e9769e" providerId="ADAL" clId="{3A2B8B91-C5A2-4C49-B359-14B037908979}" dt="2019-06-22T09:13:59.430" v="461"/>
          <ac:inkMkLst>
            <pc:docMk/>
            <pc:sldMk cId="3339216122" sldId="928"/>
            <ac:inkMk id="9" creationId="{E3D73334-D9A7-E747-BA55-52D4DEC925E7}"/>
          </ac:inkMkLst>
        </pc:inkChg>
      </pc:sldChg>
    </pc:docChg>
  </pc:docChgLst>
  <pc:docChgLst>
    <pc:chgData name="dgreipl" userId="d97562fd-b189-437e-b91d-de7b81e9769e" providerId="ADAL" clId="{87D99A20-A376-4FA3-BB5A-759C8409878C}"/>
    <pc:docChg chg="custSel addSld delSld modSld">
      <pc:chgData name="dgreipl" userId="d97562fd-b189-437e-b91d-de7b81e9769e" providerId="ADAL" clId="{87D99A20-A376-4FA3-BB5A-759C8409878C}" dt="2019-11-11T09:13:35.542" v="313" actId="20577"/>
      <pc:docMkLst>
        <pc:docMk/>
      </pc:docMkLst>
      <pc:sldChg chg="modSp">
        <pc:chgData name="dgreipl" userId="d97562fd-b189-437e-b91d-de7b81e9769e" providerId="ADAL" clId="{87D99A20-A376-4FA3-BB5A-759C8409878C}" dt="2019-11-11T09:10:01.299" v="26" actId="20577"/>
        <pc:sldMkLst>
          <pc:docMk/>
          <pc:sldMk cId="2823202252" sldId="915"/>
        </pc:sldMkLst>
        <pc:spChg chg="mod">
          <ac:chgData name="dgreipl" userId="d97562fd-b189-437e-b91d-de7b81e9769e" providerId="ADAL" clId="{87D99A20-A376-4FA3-BB5A-759C8409878C}" dt="2019-11-11T09:10:01.299" v="26" actId="20577"/>
          <ac:spMkLst>
            <pc:docMk/>
            <pc:sldMk cId="2823202252" sldId="915"/>
            <ac:spMk id="4" creationId="{4B948360-B672-4DD7-BDBE-C4D39DA10A40}"/>
          </ac:spMkLst>
        </pc:spChg>
      </pc:sldChg>
      <pc:sldChg chg="del">
        <pc:chgData name="dgreipl" userId="d97562fd-b189-437e-b91d-de7b81e9769e" providerId="ADAL" clId="{87D99A20-A376-4FA3-BB5A-759C8409878C}" dt="2019-11-11T09:10:05.785" v="28" actId="2696"/>
        <pc:sldMkLst>
          <pc:docMk/>
          <pc:sldMk cId="1993092248" sldId="938"/>
        </pc:sldMkLst>
      </pc:sldChg>
      <pc:sldChg chg="del">
        <pc:chgData name="dgreipl" userId="d97562fd-b189-437e-b91d-de7b81e9769e" providerId="ADAL" clId="{87D99A20-A376-4FA3-BB5A-759C8409878C}" dt="2019-11-11T09:10:04.231" v="27" actId="2696"/>
        <pc:sldMkLst>
          <pc:docMk/>
          <pc:sldMk cId="1953110500" sldId="939"/>
        </pc:sldMkLst>
      </pc:sldChg>
      <pc:sldChg chg="addSp modSp">
        <pc:chgData name="dgreipl" userId="d97562fd-b189-437e-b91d-de7b81e9769e" providerId="ADAL" clId="{87D99A20-A376-4FA3-BB5A-759C8409878C}" dt="2019-11-11T09:13:35.542" v="313" actId="20577"/>
        <pc:sldMkLst>
          <pc:docMk/>
          <pc:sldMk cId="1335353269" sldId="940"/>
        </pc:sldMkLst>
        <pc:spChg chg="add mod">
          <ac:chgData name="dgreipl" userId="d97562fd-b189-437e-b91d-de7b81e9769e" providerId="ADAL" clId="{87D99A20-A376-4FA3-BB5A-759C8409878C}" dt="2019-11-11T09:13:35.542" v="313" actId="20577"/>
          <ac:spMkLst>
            <pc:docMk/>
            <pc:sldMk cId="1335353269" sldId="940"/>
            <ac:spMk id="2" creationId="{F3A96C29-7378-4102-AACB-182313099691}"/>
          </ac:spMkLst>
        </pc:spChg>
        <pc:spChg chg="mod">
          <ac:chgData name="dgreipl" userId="d97562fd-b189-437e-b91d-de7b81e9769e" providerId="ADAL" clId="{87D99A20-A376-4FA3-BB5A-759C8409878C}" dt="2019-11-11T09:13:18.203" v="308" actId="1076"/>
          <ac:spMkLst>
            <pc:docMk/>
            <pc:sldMk cId="1335353269" sldId="940"/>
            <ac:spMk id="6" creationId="{3798465E-C892-443A-BC3A-F1ED75B1D642}"/>
          </ac:spMkLst>
        </pc:spChg>
        <pc:spChg chg="mod">
          <ac:chgData name="dgreipl" userId="d97562fd-b189-437e-b91d-de7b81e9769e" providerId="ADAL" clId="{87D99A20-A376-4FA3-BB5A-759C8409878C}" dt="2019-11-11T09:13:18.203" v="308" actId="1076"/>
          <ac:spMkLst>
            <pc:docMk/>
            <pc:sldMk cId="1335353269" sldId="940"/>
            <ac:spMk id="9" creationId="{862CE8C9-DD8D-4C5E-8B0C-648672334032}"/>
          </ac:spMkLst>
        </pc:spChg>
        <pc:spChg chg="mod">
          <ac:chgData name="dgreipl" userId="d97562fd-b189-437e-b91d-de7b81e9769e" providerId="ADAL" clId="{87D99A20-A376-4FA3-BB5A-759C8409878C}" dt="2019-11-11T09:13:18.203" v="308" actId="1076"/>
          <ac:spMkLst>
            <pc:docMk/>
            <pc:sldMk cId="1335353269" sldId="940"/>
            <ac:spMk id="11" creationId="{6E15B852-F1A0-4A1F-B063-24855D5472A4}"/>
          </ac:spMkLst>
        </pc:spChg>
        <pc:cxnChg chg="mod">
          <ac:chgData name="dgreipl" userId="d97562fd-b189-437e-b91d-de7b81e9769e" providerId="ADAL" clId="{87D99A20-A376-4FA3-BB5A-759C8409878C}" dt="2019-11-11T09:13:18.203" v="308" actId="1076"/>
          <ac:cxnSpMkLst>
            <pc:docMk/>
            <pc:sldMk cId="1335353269" sldId="940"/>
            <ac:cxnSpMk id="8" creationId="{F9256FCA-FE4C-461C-9A21-B23851391335}"/>
          </ac:cxnSpMkLst>
        </pc:cxnChg>
        <pc:cxnChg chg="mod">
          <ac:chgData name="dgreipl" userId="d97562fd-b189-437e-b91d-de7b81e9769e" providerId="ADAL" clId="{87D99A20-A376-4FA3-BB5A-759C8409878C}" dt="2019-11-11T09:13:18.203" v="308" actId="1076"/>
          <ac:cxnSpMkLst>
            <pc:docMk/>
            <pc:sldMk cId="1335353269" sldId="940"/>
            <ac:cxnSpMk id="10" creationId="{CC99B7FB-969D-43C8-9E7A-08640C5C5006}"/>
          </ac:cxnSpMkLst>
        </pc:cxnChg>
      </pc:sldChg>
      <pc:sldChg chg="add del">
        <pc:chgData name="dgreipl" userId="d97562fd-b189-437e-b91d-de7b81e9769e" providerId="ADAL" clId="{87D99A20-A376-4FA3-BB5A-759C8409878C}" dt="2019-11-11T09:13:08.314" v="305" actId="2696"/>
        <pc:sldMkLst>
          <pc:docMk/>
          <pc:sldMk cId="641205814" sldId="941"/>
        </pc:sldMkLst>
      </pc:sldChg>
      <pc:sldChg chg="add del">
        <pc:chgData name="dgreipl" userId="d97562fd-b189-437e-b91d-de7b81e9769e" providerId="ADAL" clId="{87D99A20-A376-4FA3-BB5A-759C8409878C}" dt="2019-11-11T09:13:03.063" v="303" actId="2696"/>
        <pc:sldMkLst>
          <pc:docMk/>
          <pc:sldMk cId="1731375643" sldId="941"/>
        </pc:sldMkLst>
      </pc:sldChg>
    </pc:docChg>
  </pc:docChgLst>
  <pc:docChgLst>
    <pc:chgData name=" " userId="d97562fd-b189-437e-b91d-de7b81e9769e" providerId="ADAL" clId="{693D8001-FA04-4C30-B900-AE5CD1D8B980}"/>
    <pc:docChg chg="undo custSel addSld delSld modSld sldOrd delSection modSection">
      <pc:chgData name=" " userId="d97562fd-b189-437e-b91d-de7b81e9769e" providerId="ADAL" clId="{693D8001-FA04-4C30-B900-AE5CD1D8B980}" dt="2019-06-16T11:53:13.535" v="1109" actId="2696"/>
      <pc:docMkLst>
        <pc:docMk/>
      </pc:docMkLst>
      <pc:sldMasterChg chg="delSldLayout">
        <pc:chgData name=" " userId="d97562fd-b189-437e-b91d-de7b81e9769e" providerId="ADAL" clId="{693D8001-FA04-4C30-B900-AE5CD1D8B980}" dt="2019-06-16T11:28:07.064" v="49" actId="2696"/>
        <pc:sldMasterMkLst>
          <pc:docMk/>
          <pc:sldMasterMk cId="519891772" sldId="2147483648"/>
        </pc:sldMasterMkLst>
      </pc:sldMasterChg>
    </pc:docChg>
  </pc:docChgLst>
  <pc:docChgLst>
    <pc:chgData name="dgreipl" userId="d97562fd-b189-437e-b91d-de7b81e9769e" providerId="ADAL" clId="{072E3966-B7A7-4974-BE37-46F89C5FF50D}"/>
    <pc:docChg chg="custSel addSld modSld">
      <pc:chgData name="dgreipl" userId="d97562fd-b189-437e-b91d-de7b81e9769e" providerId="ADAL" clId="{072E3966-B7A7-4974-BE37-46F89C5FF50D}" dt="2019-11-11T09:01:32.090" v="334" actId="20577"/>
      <pc:docMkLst>
        <pc:docMk/>
      </pc:docMkLst>
      <pc:sldChg chg="modSp">
        <pc:chgData name="dgreipl" userId="d97562fd-b189-437e-b91d-de7b81e9769e" providerId="ADAL" clId="{072E3966-B7A7-4974-BE37-46F89C5FF50D}" dt="2019-11-11T08:58:14.573" v="154" actId="20577"/>
        <pc:sldMkLst>
          <pc:docMk/>
          <pc:sldMk cId="2823202252" sldId="915"/>
        </pc:sldMkLst>
        <pc:spChg chg="mod">
          <ac:chgData name="dgreipl" userId="d97562fd-b189-437e-b91d-de7b81e9769e" providerId="ADAL" clId="{072E3966-B7A7-4974-BE37-46F89C5FF50D}" dt="2019-11-11T08:58:14.573" v="154" actId="20577"/>
          <ac:spMkLst>
            <pc:docMk/>
            <pc:sldMk cId="2823202252" sldId="915"/>
            <ac:spMk id="4" creationId="{4B948360-B672-4DD7-BDBE-C4D39DA10A40}"/>
          </ac:spMkLst>
        </pc:spChg>
      </pc:sldChg>
      <pc:sldChg chg="modSp">
        <pc:chgData name="dgreipl" userId="d97562fd-b189-437e-b91d-de7b81e9769e" providerId="ADAL" clId="{072E3966-B7A7-4974-BE37-46F89C5FF50D}" dt="2019-11-11T09:00:11.859" v="241" actId="14100"/>
        <pc:sldMkLst>
          <pc:docMk/>
          <pc:sldMk cId="1993092248" sldId="938"/>
        </pc:sldMkLst>
        <pc:spChg chg="mod">
          <ac:chgData name="dgreipl" userId="d97562fd-b189-437e-b91d-de7b81e9769e" providerId="ADAL" clId="{072E3966-B7A7-4974-BE37-46F89C5FF50D}" dt="2019-11-11T08:56:11.501" v="32" actId="20577"/>
          <ac:spMkLst>
            <pc:docMk/>
            <pc:sldMk cId="1993092248" sldId="938"/>
            <ac:spMk id="2" creationId="{97C7FD2E-90B7-4DDE-AAB4-3725E96ACA23}"/>
          </ac:spMkLst>
        </pc:spChg>
        <pc:spChg chg="mod">
          <ac:chgData name="dgreipl" userId="d97562fd-b189-437e-b91d-de7b81e9769e" providerId="ADAL" clId="{072E3966-B7A7-4974-BE37-46F89C5FF50D}" dt="2019-11-11T09:00:11.859" v="241" actId="14100"/>
          <ac:spMkLst>
            <pc:docMk/>
            <pc:sldMk cId="1993092248" sldId="938"/>
            <ac:spMk id="5" creationId="{D8CCD93D-AFF0-4AD2-9D9F-963E336FFF8D}"/>
          </ac:spMkLst>
        </pc:spChg>
      </pc:sldChg>
      <pc:sldChg chg="addSp delSp modSp add">
        <pc:chgData name="dgreipl" userId="d97562fd-b189-437e-b91d-de7b81e9769e" providerId="ADAL" clId="{072E3966-B7A7-4974-BE37-46F89C5FF50D}" dt="2019-11-11T09:01:32.090" v="334" actId="20577"/>
        <pc:sldMkLst>
          <pc:docMk/>
          <pc:sldMk cId="1335353269" sldId="940"/>
        </pc:sldMkLst>
        <pc:spChg chg="add del mod">
          <ac:chgData name="dgreipl" userId="d97562fd-b189-437e-b91d-de7b81e9769e" providerId="ADAL" clId="{072E3966-B7A7-4974-BE37-46F89C5FF50D}" dt="2019-11-11T08:57:03.883" v="108" actId="478"/>
          <ac:spMkLst>
            <pc:docMk/>
            <pc:sldMk cId="1335353269" sldId="940"/>
            <ac:spMk id="3" creationId="{15C74428-F4DC-4D8C-8514-28FDCF7D1AB5}"/>
          </ac:spMkLst>
        </pc:spChg>
        <pc:spChg chg="mod">
          <ac:chgData name="dgreipl" userId="d97562fd-b189-437e-b91d-de7b81e9769e" providerId="ADAL" clId="{072E3966-B7A7-4974-BE37-46F89C5FF50D}" dt="2019-11-11T09:01:32.090" v="334" actId="20577"/>
          <ac:spMkLst>
            <pc:docMk/>
            <pc:sldMk cId="1335353269" sldId="940"/>
            <ac:spMk id="4" creationId="{B03410F8-40C5-4C85-880A-ACBD44C16871}"/>
          </ac:spMkLst>
        </pc:spChg>
        <pc:spChg chg="del">
          <ac:chgData name="dgreipl" userId="d97562fd-b189-437e-b91d-de7b81e9769e" providerId="ADAL" clId="{072E3966-B7A7-4974-BE37-46F89C5FF50D}" dt="2019-11-11T08:57:01.554" v="107" actId="478"/>
          <ac:spMkLst>
            <pc:docMk/>
            <pc:sldMk cId="1335353269" sldId="940"/>
            <ac:spMk id="5" creationId="{1E4F33FD-FF96-4537-8CD7-E645CCD0B747}"/>
          </ac:spMkLst>
        </pc:spChg>
        <pc:spChg chg="add mod">
          <ac:chgData name="dgreipl" userId="d97562fd-b189-437e-b91d-de7b81e9769e" providerId="ADAL" clId="{072E3966-B7A7-4974-BE37-46F89C5FF50D}" dt="2019-11-11T09:01:13.563" v="288" actId="20577"/>
          <ac:spMkLst>
            <pc:docMk/>
            <pc:sldMk cId="1335353269" sldId="940"/>
            <ac:spMk id="6" creationId="{3798465E-C892-443A-BC3A-F1ED75B1D642}"/>
          </ac:spMkLst>
        </pc:spChg>
        <pc:spChg chg="add mod">
          <ac:chgData name="dgreipl" userId="d97562fd-b189-437e-b91d-de7b81e9769e" providerId="ADAL" clId="{072E3966-B7A7-4974-BE37-46F89C5FF50D}" dt="2019-11-11T08:57:53.024" v="137"/>
          <ac:spMkLst>
            <pc:docMk/>
            <pc:sldMk cId="1335353269" sldId="940"/>
            <ac:spMk id="9" creationId="{862CE8C9-DD8D-4C5E-8B0C-648672334032}"/>
          </ac:spMkLst>
        </pc:spChg>
        <pc:spChg chg="add mod">
          <ac:chgData name="dgreipl" userId="d97562fd-b189-437e-b91d-de7b81e9769e" providerId="ADAL" clId="{072E3966-B7A7-4974-BE37-46F89C5FF50D}" dt="2019-11-11T09:00:55.047" v="273" actId="20577"/>
          <ac:spMkLst>
            <pc:docMk/>
            <pc:sldMk cId="1335353269" sldId="940"/>
            <ac:spMk id="11" creationId="{6E15B852-F1A0-4A1F-B063-24855D5472A4}"/>
          </ac:spMkLst>
        </pc:spChg>
        <pc:cxnChg chg="add mod">
          <ac:chgData name="dgreipl" userId="d97562fd-b189-437e-b91d-de7b81e9769e" providerId="ADAL" clId="{072E3966-B7A7-4974-BE37-46F89C5FF50D}" dt="2019-11-11T09:01:03.008" v="274" actId="1076"/>
          <ac:cxnSpMkLst>
            <pc:docMk/>
            <pc:sldMk cId="1335353269" sldId="940"/>
            <ac:cxnSpMk id="8" creationId="{F9256FCA-FE4C-461C-9A21-B23851391335}"/>
          </ac:cxnSpMkLst>
        </pc:cxnChg>
        <pc:cxnChg chg="add mod">
          <ac:chgData name="dgreipl" userId="d97562fd-b189-437e-b91d-de7b81e9769e" providerId="ADAL" clId="{072E3966-B7A7-4974-BE37-46F89C5FF50D}" dt="2019-11-11T08:57:58.724" v="139" actId="1076"/>
          <ac:cxnSpMkLst>
            <pc:docMk/>
            <pc:sldMk cId="1335353269" sldId="940"/>
            <ac:cxnSpMk id="10" creationId="{CC99B7FB-969D-43C8-9E7A-08640C5C5006}"/>
          </ac:cxnSpMkLst>
        </pc:cxnChg>
      </pc:sldChg>
    </pc:docChg>
  </pc:docChgLst>
  <pc:docChgLst>
    <pc:chgData name=" " userId="d97562fd-b189-437e-b91d-de7b81e9769e" providerId="ADAL" clId="{BD4AA30F-6C43-4787-AF83-6748068ED154}"/>
    <pc:docChg chg="undo custSel addSld delSld modSld sldOrd modNotesMaster modHandout">
      <pc:chgData name=" " userId="d97562fd-b189-437e-b91d-de7b81e9769e" providerId="ADAL" clId="{BD4AA30F-6C43-4787-AF83-6748068ED154}" dt="2019-06-25T12:23:05.708" v="6540" actId="403"/>
      <pc:docMkLst>
        <pc:docMk/>
      </pc:docMkLst>
      <pc:sldChg chg="modSp">
        <pc:chgData name=" " userId="d97562fd-b189-437e-b91d-de7b81e9769e" providerId="ADAL" clId="{BD4AA30F-6C43-4787-AF83-6748068ED154}" dt="2019-06-22T08:09:56.225" v="70" actId="20577"/>
        <pc:sldMkLst>
          <pc:docMk/>
          <pc:sldMk cId="2823202252" sldId="915"/>
        </pc:sldMkLst>
        <pc:spChg chg="mod">
          <ac:chgData name=" " userId="d97562fd-b189-437e-b91d-de7b81e9769e" providerId="ADAL" clId="{BD4AA30F-6C43-4787-AF83-6748068ED154}" dt="2019-06-22T08:09:56.225" v="70" actId="20577"/>
          <ac:spMkLst>
            <pc:docMk/>
            <pc:sldMk cId="2823202252" sldId="915"/>
            <ac:spMk id="4" creationId="{4B948360-B672-4DD7-BDBE-C4D39DA10A40}"/>
          </ac:spMkLst>
        </pc:spChg>
      </pc:sldChg>
      <pc:sldChg chg="addSp delSp modSp add">
        <pc:chgData name=" " userId="d97562fd-b189-437e-b91d-de7b81e9769e" providerId="ADAL" clId="{BD4AA30F-6C43-4787-AF83-6748068ED154}" dt="2019-06-25T11:50:26.717" v="5834" actId="20577"/>
        <pc:sldMkLst>
          <pc:docMk/>
          <pc:sldMk cId="3339216122" sldId="928"/>
        </pc:sldMkLst>
        <pc:spChg chg="add mod">
          <ac:chgData name=" " userId="d97562fd-b189-437e-b91d-de7b81e9769e" providerId="ADAL" clId="{BD4AA30F-6C43-4787-AF83-6748068ED154}" dt="2019-06-25T10:58:59.120" v="4436" actId="1076"/>
          <ac:spMkLst>
            <pc:docMk/>
            <pc:sldMk cId="3339216122" sldId="928"/>
            <ac:spMk id="2" creationId="{FB254D96-D075-4D05-8D07-84396E80AD02}"/>
          </ac:spMkLst>
        </pc:spChg>
        <pc:spChg chg="mod">
          <ac:chgData name=" " userId="d97562fd-b189-437e-b91d-de7b81e9769e" providerId="ADAL" clId="{BD4AA30F-6C43-4787-AF83-6748068ED154}" dt="2019-06-22T14:12:31.387" v="1907" actId="20577"/>
          <ac:spMkLst>
            <pc:docMk/>
            <pc:sldMk cId="3339216122" sldId="928"/>
            <ac:spMk id="4" creationId="{7A88607B-E9EB-4457-98BD-E2EBA96AFF92}"/>
          </ac:spMkLst>
        </pc:spChg>
        <pc:spChg chg="mod">
          <ac:chgData name=" " userId="d97562fd-b189-437e-b91d-de7b81e9769e" providerId="ADAL" clId="{BD4AA30F-6C43-4787-AF83-6748068ED154}" dt="2019-06-25T11:50:26.717" v="5834" actId="20577"/>
          <ac:spMkLst>
            <pc:docMk/>
            <pc:sldMk cId="3339216122" sldId="928"/>
            <ac:spMk id="6" creationId="{4100B100-A7B2-443D-AE6A-2C4B0497AF20}"/>
          </ac:spMkLst>
        </pc:spChg>
        <pc:spChg chg="add mod">
          <ac:chgData name=" " userId="d97562fd-b189-437e-b91d-de7b81e9769e" providerId="ADAL" clId="{BD4AA30F-6C43-4787-AF83-6748068ED154}" dt="2019-06-22T14:06:07.181" v="1793" actId="1076"/>
          <ac:spMkLst>
            <pc:docMk/>
            <pc:sldMk cId="3339216122" sldId="928"/>
            <ac:spMk id="10" creationId="{834CE1D1-B297-4AFA-82DF-F6FF3DD0B63C}"/>
          </ac:spMkLst>
        </pc:spChg>
        <pc:spChg chg="add mod">
          <ac:chgData name=" " userId="d97562fd-b189-437e-b91d-de7b81e9769e" providerId="ADAL" clId="{BD4AA30F-6C43-4787-AF83-6748068ED154}" dt="2019-06-25T11:00:03.033" v="4542" actId="122"/>
          <ac:spMkLst>
            <pc:docMk/>
            <pc:sldMk cId="3339216122" sldId="928"/>
            <ac:spMk id="14" creationId="{866CC298-22A4-47A2-B396-830547ABFFE0}"/>
          </ac:spMkLst>
        </pc:spChg>
        <pc:spChg chg="add mod">
          <ac:chgData name=" " userId="d97562fd-b189-437e-b91d-de7b81e9769e" providerId="ADAL" clId="{BD4AA30F-6C43-4787-AF83-6748068ED154}" dt="2019-06-25T11:14:53.427" v="5214" actId="20577"/>
          <ac:spMkLst>
            <pc:docMk/>
            <pc:sldMk cId="3339216122" sldId="928"/>
            <ac:spMk id="17" creationId="{7942F12D-06F3-4703-BAF4-765136C912B5}"/>
          </ac:spMkLst>
        </pc:spChg>
        <pc:spChg chg="add mod">
          <ac:chgData name=" " userId="d97562fd-b189-437e-b91d-de7b81e9769e" providerId="ADAL" clId="{BD4AA30F-6C43-4787-AF83-6748068ED154}" dt="2019-06-25T11:00:15.104" v="4543" actId="1076"/>
          <ac:spMkLst>
            <pc:docMk/>
            <pc:sldMk cId="3339216122" sldId="928"/>
            <ac:spMk id="30" creationId="{8ABEF348-D903-4626-B20C-12B29542564F}"/>
          </ac:spMkLst>
        </pc:spChg>
        <pc:spChg chg="del">
          <ac:chgData name=" " userId="d97562fd-b189-437e-b91d-de7b81e9769e" providerId="ADAL" clId="{BD4AA30F-6C43-4787-AF83-6748068ED154}" dt="2019-06-22T09:13:29.805" v="1314" actId="478"/>
          <ac:spMkLst>
            <pc:docMk/>
            <pc:sldMk cId="3339216122" sldId="928"/>
            <ac:spMk id="38" creationId="{21B46663-C803-4946-9D64-8B8798A83480}"/>
          </ac:spMkLst>
        </pc:spChg>
        <pc:spChg chg="del">
          <ac:chgData name=" " userId="d97562fd-b189-437e-b91d-de7b81e9769e" providerId="ADAL" clId="{BD4AA30F-6C43-4787-AF83-6748068ED154}" dt="2019-06-22T09:13:29.805" v="1314" actId="478"/>
          <ac:spMkLst>
            <pc:docMk/>
            <pc:sldMk cId="3339216122" sldId="928"/>
            <ac:spMk id="39" creationId="{D9F4CB95-E950-49E1-A435-682A71F9CAE9}"/>
          </ac:spMkLst>
        </pc:spChg>
        <pc:spChg chg="del mod">
          <ac:chgData name=" " userId="d97562fd-b189-437e-b91d-de7b81e9769e" providerId="ADAL" clId="{BD4AA30F-6C43-4787-AF83-6748068ED154}" dt="2019-06-22T09:16:33.573" v="1344" actId="478"/>
          <ac:spMkLst>
            <pc:docMk/>
            <pc:sldMk cId="3339216122" sldId="928"/>
            <ac:spMk id="48" creationId="{9310D68A-32AD-460B-B942-1D461CD6D237}"/>
          </ac:spMkLst>
        </pc:spChg>
        <pc:spChg chg="mod">
          <ac:chgData name=" " userId="d97562fd-b189-437e-b91d-de7b81e9769e" providerId="ADAL" clId="{BD4AA30F-6C43-4787-AF83-6748068ED154}" dt="2019-06-22T09:18:02.780" v="1360" actId="20577"/>
          <ac:spMkLst>
            <pc:docMk/>
            <pc:sldMk cId="3339216122" sldId="928"/>
            <ac:spMk id="63" creationId="{6BB1CBC6-EB82-40C1-8434-45ED72C53375}"/>
          </ac:spMkLst>
        </pc:spChg>
        <pc:spChg chg="del mod">
          <ac:chgData name=" " userId="d97562fd-b189-437e-b91d-de7b81e9769e" providerId="ADAL" clId="{BD4AA30F-6C43-4787-AF83-6748068ED154}" dt="2019-06-22T09:16:28.333" v="1342" actId="478"/>
          <ac:spMkLst>
            <pc:docMk/>
            <pc:sldMk cId="3339216122" sldId="928"/>
            <ac:spMk id="64" creationId="{E5F6F2EE-428C-483B-9E46-CB0508CF0EF0}"/>
          </ac:spMkLst>
        </pc:spChg>
        <pc:inkChg chg="del mod">
          <ac:chgData name=" " userId="d97562fd-b189-437e-b91d-de7b81e9769e" providerId="ADAL" clId="{BD4AA30F-6C43-4787-AF83-6748068ED154}" dt="2019-06-22T09:18:37.927" v="1363" actId="478"/>
          <ac:inkMkLst>
            <pc:docMk/>
            <pc:sldMk cId="3339216122" sldId="928"/>
            <ac:inkMk id="9" creationId="{E3D73334-D9A7-E747-BA55-52D4DEC925E7}"/>
          </ac:inkMkLst>
        </pc:inkChg>
        <pc:cxnChg chg="add mod">
          <ac:chgData name=" " userId="d97562fd-b189-437e-b91d-de7b81e9769e" providerId="ADAL" clId="{BD4AA30F-6C43-4787-AF83-6748068ED154}" dt="2019-06-22T09:19:36.115" v="1373" actId="14100"/>
          <ac:cxnSpMkLst>
            <pc:docMk/>
            <pc:sldMk cId="3339216122" sldId="928"/>
            <ac:cxnSpMk id="3" creationId="{F6E54F9D-226E-4130-93CB-039F0632A5B9}"/>
          </ac:cxnSpMkLst>
        </pc:cxnChg>
        <pc:cxnChg chg="add mod">
          <ac:chgData name=" " userId="d97562fd-b189-437e-b91d-de7b81e9769e" providerId="ADAL" clId="{BD4AA30F-6C43-4787-AF83-6748068ED154}" dt="2019-06-22T09:18:46.839" v="1366" actId="14100"/>
          <ac:cxnSpMkLst>
            <pc:docMk/>
            <pc:sldMk cId="3339216122" sldId="928"/>
            <ac:cxnSpMk id="12" creationId="{662FDF03-A906-475A-85BD-F4E620C354DD}"/>
          </ac:cxnSpMkLst>
        </pc:cxnChg>
        <pc:cxnChg chg="mod">
          <ac:chgData name=" " userId="d97562fd-b189-437e-b91d-de7b81e9769e" providerId="ADAL" clId="{BD4AA30F-6C43-4787-AF83-6748068ED154}" dt="2019-06-22T09:16:37.676" v="1345" actId="1076"/>
          <ac:cxnSpMkLst>
            <pc:docMk/>
            <pc:sldMk cId="3339216122" sldId="928"/>
            <ac:cxnSpMk id="16" creationId="{113B59BC-2F38-42B2-B5F8-791F95F55F50}"/>
          </ac:cxnSpMkLst>
        </pc:cxnChg>
        <pc:cxnChg chg="add mod">
          <ac:chgData name=" " userId="d97562fd-b189-437e-b91d-de7b81e9769e" providerId="ADAL" clId="{BD4AA30F-6C43-4787-AF83-6748068ED154}" dt="2019-06-22T09:18:51.143" v="1367" actId="14100"/>
          <ac:cxnSpMkLst>
            <pc:docMk/>
            <pc:sldMk cId="3339216122" sldId="928"/>
            <ac:cxnSpMk id="25" creationId="{AB2033C0-99DE-418F-985A-3EA5759F5A2E}"/>
          </ac:cxnSpMkLst>
        </pc:cxnChg>
        <pc:cxnChg chg="add mod">
          <ac:chgData name=" " userId="d97562fd-b189-437e-b91d-de7b81e9769e" providerId="ADAL" clId="{BD4AA30F-6C43-4787-AF83-6748068ED154}" dt="2019-06-22T09:20:37.811" v="1435" actId="14100"/>
          <ac:cxnSpMkLst>
            <pc:docMk/>
            <pc:sldMk cId="3339216122" sldId="928"/>
            <ac:cxnSpMk id="32" creationId="{EE7C6372-917F-4479-A344-6DEF9D5255BD}"/>
          </ac:cxnSpMkLst>
        </pc:cxnChg>
        <pc:cxnChg chg="del">
          <ac:chgData name=" " userId="d97562fd-b189-437e-b91d-de7b81e9769e" providerId="ADAL" clId="{BD4AA30F-6C43-4787-AF83-6748068ED154}" dt="2019-06-22T09:13:29.805" v="1314" actId="478"/>
          <ac:cxnSpMkLst>
            <pc:docMk/>
            <pc:sldMk cId="3339216122" sldId="928"/>
            <ac:cxnSpMk id="41" creationId="{D3B14690-C23C-496D-879F-5171B861CBCD}"/>
          </ac:cxnSpMkLst>
        </pc:cxnChg>
        <pc:cxnChg chg="del">
          <ac:chgData name=" " userId="d97562fd-b189-437e-b91d-de7b81e9769e" providerId="ADAL" clId="{BD4AA30F-6C43-4787-AF83-6748068ED154}" dt="2019-06-22T09:13:29.805" v="1314" actId="478"/>
          <ac:cxnSpMkLst>
            <pc:docMk/>
            <pc:sldMk cId="3339216122" sldId="928"/>
            <ac:cxnSpMk id="43" creationId="{3966E9BD-B32B-4AC0-B130-A8BCD8440400}"/>
          </ac:cxnSpMkLst>
        </pc:cxnChg>
        <pc:cxnChg chg="del mod">
          <ac:chgData name=" " userId="d97562fd-b189-437e-b91d-de7b81e9769e" providerId="ADAL" clId="{BD4AA30F-6C43-4787-AF83-6748068ED154}" dt="2019-06-22T09:16:30.804" v="1343" actId="478"/>
          <ac:cxnSpMkLst>
            <pc:docMk/>
            <pc:sldMk cId="3339216122" sldId="928"/>
            <ac:cxnSpMk id="65" creationId="{B2A95462-BC5B-48EE-BCFD-86298135D404}"/>
          </ac:cxnSpMkLst>
        </pc:cxnChg>
      </pc:sldChg>
      <pc:sldChg chg="delSp modSp add ord">
        <pc:chgData name=" " userId="d97562fd-b189-437e-b91d-de7b81e9769e" providerId="ADAL" clId="{BD4AA30F-6C43-4787-AF83-6748068ED154}" dt="2019-06-25T11:52:40.893" v="6028" actId="20577"/>
        <pc:sldMkLst>
          <pc:docMk/>
          <pc:sldMk cId="953541470" sldId="930"/>
        </pc:sldMkLst>
        <pc:spChg chg="mod">
          <ac:chgData name=" " userId="d97562fd-b189-437e-b91d-de7b81e9769e" providerId="ADAL" clId="{BD4AA30F-6C43-4787-AF83-6748068ED154}" dt="2019-06-25T11:52:40.893" v="6028" actId="20577"/>
          <ac:spMkLst>
            <pc:docMk/>
            <pc:sldMk cId="953541470" sldId="930"/>
            <ac:spMk id="5" creationId="{D8CCD93D-AFF0-4AD2-9D9F-963E336FFF8D}"/>
          </ac:spMkLst>
        </pc:spChg>
        <pc:spChg chg="del mod">
          <ac:chgData name=" " userId="d97562fd-b189-437e-b91d-de7b81e9769e" providerId="ADAL" clId="{BD4AA30F-6C43-4787-AF83-6748068ED154}" dt="2019-06-25T11:52:34.070" v="6022" actId="478"/>
          <ac:spMkLst>
            <pc:docMk/>
            <pc:sldMk cId="953541470" sldId="930"/>
            <ac:spMk id="6" creationId="{2EAC4E0D-74E9-4C47-91D8-122B7D74AA58}"/>
          </ac:spMkLst>
        </pc:spChg>
      </pc:sldChg>
      <pc:sldChg chg="addSp delSp modSp add modTransition">
        <pc:chgData name=" " userId="d97562fd-b189-437e-b91d-de7b81e9769e" providerId="ADAL" clId="{BD4AA30F-6C43-4787-AF83-6748068ED154}" dt="2019-06-25T11:53:08.542" v="6052" actId="20577"/>
        <pc:sldMkLst>
          <pc:docMk/>
          <pc:sldMk cId="1902524033" sldId="937"/>
        </pc:sldMkLst>
        <pc:spChg chg="del">
          <ac:chgData name=" " userId="d97562fd-b189-437e-b91d-de7b81e9769e" providerId="ADAL" clId="{BD4AA30F-6C43-4787-AF83-6748068ED154}" dt="2019-06-25T11:09:01.963" v="4834"/>
          <ac:spMkLst>
            <pc:docMk/>
            <pc:sldMk cId="1902524033" sldId="937"/>
            <ac:spMk id="2" creationId="{799F5162-2CA0-49EC-BA1A-5A0C3062B45E}"/>
          </ac:spMkLst>
        </pc:spChg>
        <pc:spChg chg="del mod">
          <ac:chgData name=" " userId="d97562fd-b189-437e-b91d-de7b81e9769e" providerId="ADAL" clId="{BD4AA30F-6C43-4787-AF83-6748068ED154}" dt="2019-06-25T11:09:01.963" v="4834"/>
          <ac:spMkLst>
            <pc:docMk/>
            <pc:sldMk cId="1902524033" sldId="937"/>
            <ac:spMk id="3" creationId="{A0C93651-2BD9-45C4-96D1-821C78005462}"/>
          </ac:spMkLst>
        </pc:spChg>
        <pc:spChg chg="add mod">
          <ac:chgData name=" " userId="d97562fd-b189-437e-b91d-de7b81e9769e" providerId="ADAL" clId="{BD4AA30F-6C43-4787-AF83-6748068ED154}" dt="2019-06-25T11:17:24.263" v="5330" actId="20577"/>
          <ac:spMkLst>
            <pc:docMk/>
            <pc:sldMk cId="1902524033" sldId="937"/>
            <ac:spMk id="4" creationId="{8B5B6F78-750C-4A69-BC2C-8874D24399FC}"/>
          </ac:spMkLst>
        </pc:spChg>
        <pc:spChg chg="add del mod">
          <ac:chgData name=" " userId="d97562fd-b189-437e-b91d-de7b81e9769e" providerId="ADAL" clId="{BD4AA30F-6C43-4787-AF83-6748068ED154}" dt="2019-06-25T11:09:47.265" v="4904" actId="478"/>
          <ac:spMkLst>
            <pc:docMk/>
            <pc:sldMk cId="1902524033" sldId="937"/>
            <ac:spMk id="5" creationId="{45A8EE7D-BF4C-4563-A8AB-15DC5477B394}"/>
          </ac:spMkLst>
        </pc:spChg>
        <pc:spChg chg="add mod">
          <ac:chgData name=" " userId="d97562fd-b189-437e-b91d-de7b81e9769e" providerId="ADAL" clId="{BD4AA30F-6C43-4787-AF83-6748068ED154}" dt="2019-06-25T11:53:08.542" v="6052" actId="20577"/>
          <ac:spMkLst>
            <pc:docMk/>
            <pc:sldMk cId="1902524033" sldId="937"/>
            <ac:spMk id="6" creationId="{3FC4255B-8C71-4326-83E3-07EC48C04AEA}"/>
          </ac:spMkLst>
        </pc:spChg>
        <pc:spChg chg="add mod">
          <ac:chgData name=" " userId="d97562fd-b189-437e-b91d-de7b81e9769e" providerId="ADAL" clId="{BD4AA30F-6C43-4787-AF83-6748068ED154}" dt="2019-06-25T11:17:14.788" v="5327" actId="115"/>
          <ac:spMkLst>
            <pc:docMk/>
            <pc:sldMk cId="1902524033" sldId="937"/>
            <ac:spMk id="7" creationId="{79B8CAD6-C925-457F-BFBE-A91887C32B81}"/>
          </ac:spMkLst>
        </pc:spChg>
      </pc:sldChg>
    </pc:docChg>
  </pc:docChgLst>
  <pc:docChgLst>
    <pc:chgData name=" " userId="d97562fd-b189-437e-b91d-de7b81e9769e" providerId="ADAL" clId="{58814B3C-456C-4BEF-9D6C-048050C82574}"/>
    <pc:docChg chg="delSld modSld">
      <pc:chgData name=" " userId="d97562fd-b189-437e-b91d-de7b81e9769e" providerId="ADAL" clId="{58814B3C-456C-4BEF-9D6C-048050C82574}" dt="2019-06-16T11:55:58.772" v="25" actId="2711"/>
      <pc:docMkLst>
        <pc:docMk/>
      </pc:docMkLst>
      <pc:sldChg chg="modSp">
        <pc:chgData name=" " userId="d97562fd-b189-437e-b91d-de7b81e9769e" providerId="ADAL" clId="{58814B3C-456C-4BEF-9D6C-048050C82574}" dt="2019-06-16T11:55:08.450" v="18" actId="20577"/>
        <pc:sldMkLst>
          <pc:docMk/>
          <pc:sldMk cId="2823202252" sldId="915"/>
        </pc:sldMkLst>
        <pc:spChg chg="mod">
          <ac:chgData name=" " userId="d97562fd-b189-437e-b91d-de7b81e9769e" providerId="ADAL" clId="{58814B3C-456C-4BEF-9D6C-048050C82574}" dt="2019-06-16T11:55:08.450" v="18" actId="20577"/>
          <ac:spMkLst>
            <pc:docMk/>
            <pc:sldMk cId="2823202252" sldId="915"/>
            <ac:spMk id="4" creationId="{4B948360-B672-4DD7-BDBE-C4D39DA10A4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9-11-23T17:55:27.896" idx="1">
    <p:pos x="10" y="10"/>
    <p:text>https://developers.google.com/machine-learning/crash-course/reducing-loss/an-iterative-approach</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5"/>
            <a:ext cx="2945862" cy="495872"/>
          </a:xfrm>
          <a:prstGeom prst="rect">
            <a:avLst/>
          </a:prstGeom>
        </p:spPr>
        <p:txBody>
          <a:bodyPr vert="horz" lIns="88212" tIns="44105" rIns="88212" bIns="44105" rtlCol="0"/>
          <a:lstStyle>
            <a:lvl1pPr algn="l">
              <a:defRPr sz="1200"/>
            </a:lvl1pPr>
          </a:lstStyle>
          <a:p>
            <a:endParaRPr lang="de-DE"/>
          </a:p>
        </p:txBody>
      </p:sp>
      <p:sp>
        <p:nvSpPr>
          <p:cNvPr id="3" name="Datumsplatzhalter 2"/>
          <p:cNvSpPr>
            <a:spLocks noGrp="1"/>
          </p:cNvSpPr>
          <p:nvPr>
            <p:ph type="dt" sz="quarter" idx="1"/>
          </p:nvPr>
        </p:nvSpPr>
        <p:spPr>
          <a:xfrm>
            <a:off x="3850296" y="5"/>
            <a:ext cx="2945862" cy="495872"/>
          </a:xfrm>
          <a:prstGeom prst="rect">
            <a:avLst/>
          </a:prstGeom>
        </p:spPr>
        <p:txBody>
          <a:bodyPr vert="horz" lIns="88212" tIns="44105" rIns="88212" bIns="44105" rtlCol="0"/>
          <a:lstStyle>
            <a:lvl1pPr algn="r">
              <a:defRPr sz="1200"/>
            </a:lvl1pPr>
          </a:lstStyle>
          <a:p>
            <a:fld id="{EE0D4A65-4BAF-4E99-B6EF-5547CCE4A97F}" type="datetimeFigureOut">
              <a:rPr lang="de-DE" smtClean="0"/>
              <a:t>01.12.2019</a:t>
            </a:fld>
            <a:endParaRPr lang="de-DE"/>
          </a:p>
        </p:txBody>
      </p:sp>
      <p:sp>
        <p:nvSpPr>
          <p:cNvPr id="4" name="Fußzeilenplatzhalter 3"/>
          <p:cNvSpPr>
            <a:spLocks noGrp="1"/>
          </p:cNvSpPr>
          <p:nvPr>
            <p:ph type="ftr" sz="quarter" idx="2"/>
          </p:nvPr>
        </p:nvSpPr>
        <p:spPr>
          <a:xfrm>
            <a:off x="1" y="9430815"/>
            <a:ext cx="2945862" cy="495872"/>
          </a:xfrm>
          <a:prstGeom prst="rect">
            <a:avLst/>
          </a:prstGeom>
        </p:spPr>
        <p:txBody>
          <a:bodyPr vert="horz" lIns="88212" tIns="44105" rIns="88212" bIns="44105" rtlCol="0" anchor="b"/>
          <a:lstStyle>
            <a:lvl1pPr algn="l">
              <a:defRPr sz="1200"/>
            </a:lvl1pPr>
          </a:lstStyle>
          <a:p>
            <a:endParaRPr lang="de-DE"/>
          </a:p>
        </p:txBody>
      </p:sp>
      <p:sp>
        <p:nvSpPr>
          <p:cNvPr id="5" name="Foliennummernplatzhalter 4"/>
          <p:cNvSpPr>
            <a:spLocks noGrp="1"/>
          </p:cNvSpPr>
          <p:nvPr>
            <p:ph type="sldNum" sz="quarter" idx="3"/>
          </p:nvPr>
        </p:nvSpPr>
        <p:spPr>
          <a:xfrm>
            <a:off x="3850296" y="9430815"/>
            <a:ext cx="2945862" cy="495872"/>
          </a:xfrm>
          <a:prstGeom prst="rect">
            <a:avLst/>
          </a:prstGeom>
        </p:spPr>
        <p:txBody>
          <a:bodyPr vert="horz" lIns="88212" tIns="44105" rIns="88212" bIns="44105" rtlCol="0" anchor="b"/>
          <a:lstStyle>
            <a:lvl1pPr algn="r">
              <a:defRPr sz="1200"/>
            </a:lvl1pPr>
          </a:lstStyle>
          <a:p>
            <a:fld id="{0B1A6632-C63B-4663-930E-1D7715BCDB95}" type="slidenum">
              <a:rPr lang="de-DE" smtClean="0"/>
              <a:t>‹Nr.›</a:t>
            </a:fld>
            <a:endParaRPr lang="de-DE"/>
          </a:p>
        </p:txBody>
      </p:sp>
    </p:spTree>
    <p:extLst>
      <p:ext uri="{BB962C8B-B14F-4D97-AF65-F5344CB8AC3E}">
        <p14:creationId xmlns:p14="http://schemas.microsoft.com/office/powerpoint/2010/main" val="25777893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 y="3"/>
            <a:ext cx="2945659" cy="496412"/>
          </a:xfrm>
          <a:prstGeom prst="rect">
            <a:avLst/>
          </a:prstGeom>
        </p:spPr>
        <p:txBody>
          <a:bodyPr vert="horz" lIns="95551" tIns="47776" rIns="95551" bIns="47776" rtlCol="0"/>
          <a:lstStyle>
            <a:lvl1pPr algn="l">
              <a:defRPr sz="1300"/>
            </a:lvl1pPr>
          </a:lstStyle>
          <a:p>
            <a:endParaRPr lang="de-DE"/>
          </a:p>
        </p:txBody>
      </p:sp>
      <p:sp>
        <p:nvSpPr>
          <p:cNvPr id="3" name="Datumsplatzhalter 2"/>
          <p:cNvSpPr>
            <a:spLocks noGrp="1"/>
          </p:cNvSpPr>
          <p:nvPr>
            <p:ph type="dt" idx="1"/>
          </p:nvPr>
        </p:nvSpPr>
        <p:spPr>
          <a:xfrm>
            <a:off x="3850447" y="3"/>
            <a:ext cx="2945659" cy="496412"/>
          </a:xfrm>
          <a:prstGeom prst="rect">
            <a:avLst/>
          </a:prstGeom>
        </p:spPr>
        <p:txBody>
          <a:bodyPr vert="horz" lIns="95551" tIns="47776" rIns="95551" bIns="47776" rtlCol="0"/>
          <a:lstStyle>
            <a:lvl1pPr algn="r">
              <a:defRPr sz="1300"/>
            </a:lvl1pPr>
          </a:lstStyle>
          <a:p>
            <a:fld id="{FBDD1A8F-935D-450A-B89A-1A95DCA0E4F3}" type="datetimeFigureOut">
              <a:rPr lang="de-DE" smtClean="0"/>
              <a:t>01.12.2019</a:t>
            </a:fld>
            <a:endParaRPr lang="de-DE"/>
          </a:p>
        </p:txBody>
      </p:sp>
      <p:sp>
        <p:nvSpPr>
          <p:cNvPr id="4" name="Folienbildplatzhalter 3"/>
          <p:cNvSpPr>
            <a:spLocks noGrp="1" noRot="1" noChangeAspect="1"/>
          </p:cNvSpPr>
          <p:nvPr>
            <p:ph type="sldImg" idx="2"/>
          </p:nvPr>
        </p:nvSpPr>
        <p:spPr>
          <a:xfrm>
            <a:off x="919163" y="746125"/>
            <a:ext cx="4959350" cy="3721100"/>
          </a:xfrm>
          <a:prstGeom prst="rect">
            <a:avLst/>
          </a:prstGeom>
          <a:noFill/>
          <a:ln w="12700">
            <a:solidFill>
              <a:prstClr val="black"/>
            </a:solidFill>
          </a:ln>
        </p:spPr>
        <p:txBody>
          <a:bodyPr vert="horz" lIns="95551" tIns="47776" rIns="95551" bIns="47776" rtlCol="0" anchor="ctr"/>
          <a:lstStyle/>
          <a:p>
            <a:endParaRPr lang="de-DE"/>
          </a:p>
        </p:txBody>
      </p:sp>
      <p:sp>
        <p:nvSpPr>
          <p:cNvPr id="5" name="Notizenplatzhalter 4"/>
          <p:cNvSpPr>
            <a:spLocks noGrp="1"/>
          </p:cNvSpPr>
          <p:nvPr>
            <p:ph type="body" sz="quarter" idx="3"/>
          </p:nvPr>
        </p:nvSpPr>
        <p:spPr>
          <a:xfrm>
            <a:off x="679768" y="4715911"/>
            <a:ext cx="5438140" cy="4467701"/>
          </a:xfrm>
          <a:prstGeom prst="rect">
            <a:avLst/>
          </a:prstGeom>
        </p:spPr>
        <p:txBody>
          <a:bodyPr vert="horz" lIns="95551" tIns="47776" rIns="95551" bIns="47776"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4" y="9430094"/>
            <a:ext cx="2945659" cy="496412"/>
          </a:xfrm>
          <a:prstGeom prst="rect">
            <a:avLst/>
          </a:prstGeom>
        </p:spPr>
        <p:txBody>
          <a:bodyPr vert="horz" lIns="95551" tIns="47776" rIns="95551" bIns="47776" rtlCol="0" anchor="b"/>
          <a:lstStyle>
            <a:lvl1pPr algn="l">
              <a:defRPr sz="1300"/>
            </a:lvl1pPr>
          </a:lstStyle>
          <a:p>
            <a:endParaRPr lang="de-DE"/>
          </a:p>
        </p:txBody>
      </p:sp>
      <p:sp>
        <p:nvSpPr>
          <p:cNvPr id="7" name="Foliennummernplatzhalter 6"/>
          <p:cNvSpPr>
            <a:spLocks noGrp="1"/>
          </p:cNvSpPr>
          <p:nvPr>
            <p:ph type="sldNum" sz="quarter" idx="5"/>
          </p:nvPr>
        </p:nvSpPr>
        <p:spPr>
          <a:xfrm>
            <a:off x="3850447" y="9430094"/>
            <a:ext cx="2945659" cy="496412"/>
          </a:xfrm>
          <a:prstGeom prst="rect">
            <a:avLst/>
          </a:prstGeom>
        </p:spPr>
        <p:txBody>
          <a:bodyPr vert="horz" lIns="95551" tIns="47776" rIns="95551" bIns="47776" rtlCol="0" anchor="b"/>
          <a:lstStyle>
            <a:lvl1pPr algn="r">
              <a:defRPr sz="1300"/>
            </a:lvl1pPr>
          </a:lstStyle>
          <a:p>
            <a:fld id="{A050A1DB-CCA9-4160-9636-515896BF96C3}" type="slidenum">
              <a:rPr lang="de-DE" smtClean="0"/>
              <a:t>‹Nr.›</a:t>
            </a:fld>
            <a:endParaRPr lang="de-DE"/>
          </a:p>
        </p:txBody>
      </p:sp>
    </p:spTree>
    <p:extLst>
      <p:ext uri="{BB962C8B-B14F-4D97-AF65-F5344CB8AC3E}">
        <p14:creationId xmlns:p14="http://schemas.microsoft.com/office/powerpoint/2010/main" val="2064100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elfolie">
    <p:spTree>
      <p:nvGrpSpPr>
        <p:cNvPr id="1" name=""/>
        <p:cNvGrpSpPr/>
        <p:nvPr/>
      </p:nvGrpSpPr>
      <p:grpSpPr>
        <a:xfrm>
          <a:off x="0" y="0"/>
          <a:ext cx="0" cy="0"/>
          <a:chOff x="0" y="0"/>
          <a:chExt cx="0" cy="0"/>
        </a:xfrm>
      </p:grpSpPr>
      <p:sp>
        <p:nvSpPr>
          <p:cNvPr id="9" name="Rechteck 8"/>
          <p:cNvSpPr/>
          <p:nvPr userDrawn="1"/>
        </p:nvSpPr>
        <p:spPr>
          <a:xfrm>
            <a:off x="-1" y="1340768"/>
            <a:ext cx="9144001" cy="45719"/>
          </a:xfrm>
          <a:prstGeom prst="rect">
            <a:avLst/>
          </a:prstGeom>
          <a:solidFill>
            <a:srgbClr val="BE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itel 1"/>
          <p:cNvSpPr>
            <a:spLocks noGrp="1"/>
          </p:cNvSpPr>
          <p:nvPr>
            <p:ph type="ctrTitle" hasCustomPrompt="1"/>
          </p:nvPr>
        </p:nvSpPr>
        <p:spPr>
          <a:xfrm>
            <a:off x="251521" y="260648"/>
            <a:ext cx="7632847" cy="792088"/>
          </a:xfrm>
          <a:prstGeom prst="rect">
            <a:avLst/>
          </a:prstGeom>
        </p:spPr>
        <p:txBody>
          <a:bodyPr>
            <a:noAutofit/>
          </a:bodyPr>
          <a:lstStyle>
            <a:lvl1pPr algn="l">
              <a:defRPr sz="2400" b="1" i="0" cap="none">
                <a:solidFill>
                  <a:schemeClr val="accent1">
                    <a:lumMod val="75000"/>
                  </a:schemeClr>
                </a:solidFill>
                <a:latin typeface="Arial" panose="020B0604020202020204" pitchFamily="34" charset="0"/>
                <a:cs typeface="Arial" panose="020B0604020202020204" pitchFamily="34" charset="0"/>
              </a:defRPr>
            </a:lvl1pPr>
          </a:lstStyle>
          <a:p>
            <a:r>
              <a:rPr lang="de-DE" dirty="0"/>
              <a:t>Titelmasterformat im Master setzen! </a:t>
            </a:r>
          </a:p>
        </p:txBody>
      </p:sp>
      <p:sp>
        <p:nvSpPr>
          <p:cNvPr id="4" name="Textfeld 3"/>
          <p:cNvSpPr txBox="1"/>
          <p:nvPr userDrawn="1"/>
        </p:nvSpPr>
        <p:spPr>
          <a:xfrm>
            <a:off x="-3835400" y="-533400"/>
            <a:ext cx="184666" cy="369332"/>
          </a:xfrm>
          <a:prstGeom prst="rect">
            <a:avLst/>
          </a:prstGeom>
          <a:noFill/>
        </p:spPr>
        <p:txBody>
          <a:bodyPr wrap="none" rtlCol="0">
            <a:spAutoFit/>
          </a:bodyPr>
          <a:lstStyle/>
          <a:p>
            <a:endParaRPr lang="de-DE"/>
          </a:p>
        </p:txBody>
      </p:sp>
      <p:pic>
        <p:nvPicPr>
          <p:cNvPr id="10" name="Picture 4"/>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8172400" y="260647"/>
            <a:ext cx="678725" cy="693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Bildplatzhalter 6">
            <a:extLst>
              <a:ext uri="{FF2B5EF4-FFF2-40B4-BE49-F238E27FC236}">
                <a16:creationId xmlns:a16="http://schemas.microsoft.com/office/drawing/2014/main" id="{7F869BE3-69C6-483A-8FB3-7A1BA370B166}"/>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a:xfrm>
            <a:off x="0" y="1386000"/>
            <a:ext cx="9144000" cy="5472000"/>
          </a:xfrm>
          <a:prstGeom prst="rect">
            <a:avLst/>
          </a:prstGeom>
        </p:spPr>
      </p:pic>
      <p:sp>
        <p:nvSpPr>
          <p:cNvPr id="8" name="Rechteck 7">
            <a:extLst>
              <a:ext uri="{FF2B5EF4-FFF2-40B4-BE49-F238E27FC236}">
                <a16:creationId xmlns:a16="http://schemas.microsoft.com/office/drawing/2014/main" id="{8F84C360-5141-4781-B354-310B43A2C7D5}"/>
              </a:ext>
            </a:extLst>
          </p:cNvPr>
          <p:cNvSpPr/>
          <p:nvPr userDrawn="1"/>
        </p:nvSpPr>
        <p:spPr>
          <a:xfrm>
            <a:off x="431540" y="2918862"/>
            <a:ext cx="8568952" cy="2094314"/>
          </a:xfrm>
          <a:prstGeom prst="rect">
            <a:avLst/>
          </a:prstGeom>
          <a:solidFill>
            <a:srgbClr val="626262">
              <a:alpha val="78824"/>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2" name="Textfeld 11">
            <a:extLst>
              <a:ext uri="{FF2B5EF4-FFF2-40B4-BE49-F238E27FC236}">
                <a16:creationId xmlns:a16="http://schemas.microsoft.com/office/drawing/2014/main" id="{7585D725-7FDA-431B-B47C-BC8C5BA5601E}"/>
              </a:ext>
            </a:extLst>
          </p:cNvPr>
          <p:cNvSpPr txBox="1"/>
          <p:nvPr userDrawn="1"/>
        </p:nvSpPr>
        <p:spPr>
          <a:xfrm>
            <a:off x="6113797" y="6428075"/>
            <a:ext cx="3024336" cy="338554"/>
          </a:xfrm>
          <a:prstGeom prst="rect">
            <a:avLst/>
          </a:prstGeom>
          <a:noFill/>
        </p:spPr>
        <p:txBody>
          <a:bodyPr wrap="square" rtlCol="0">
            <a:spAutoFit/>
          </a:bodyPr>
          <a:lstStyle/>
          <a:p>
            <a:pPr algn="ctr"/>
            <a:r>
              <a:rPr lang="de-DE" sz="1600" b="1" dirty="0">
                <a:solidFill>
                  <a:schemeClr val="tx1">
                    <a:lumMod val="85000"/>
                    <a:lumOff val="15000"/>
                  </a:schemeClr>
                </a:solidFill>
              </a:rPr>
              <a:t>© Prof. Dr. Dieter Greipl</a:t>
            </a:r>
          </a:p>
        </p:txBody>
      </p:sp>
      <p:sp>
        <p:nvSpPr>
          <p:cNvPr id="5" name="Textplatzhalter 4">
            <a:extLst>
              <a:ext uri="{FF2B5EF4-FFF2-40B4-BE49-F238E27FC236}">
                <a16:creationId xmlns:a16="http://schemas.microsoft.com/office/drawing/2014/main" id="{9CB47E5F-33C3-4503-B8D8-29B38662B5E5}"/>
              </a:ext>
            </a:extLst>
          </p:cNvPr>
          <p:cNvSpPr>
            <a:spLocks noGrp="1"/>
          </p:cNvSpPr>
          <p:nvPr>
            <p:ph type="body" sz="quarter" idx="10" hasCustomPrompt="1"/>
          </p:nvPr>
        </p:nvSpPr>
        <p:spPr>
          <a:xfrm>
            <a:off x="682948" y="3331292"/>
            <a:ext cx="7489452" cy="914400"/>
          </a:xfrm>
        </p:spPr>
        <p:txBody>
          <a:bodyPr/>
          <a:lstStyle>
            <a:lvl1pPr marL="0" indent="0">
              <a:buNone/>
              <a:defRPr b="1">
                <a:solidFill>
                  <a:schemeClr val="bg1">
                    <a:lumMod val="95000"/>
                  </a:schemeClr>
                </a:solidFill>
              </a:defRPr>
            </a:lvl1pPr>
          </a:lstStyle>
          <a:p>
            <a:pPr lvl="0"/>
            <a:r>
              <a:rPr lang="de-DE" dirty="0"/>
              <a:t>Titel</a:t>
            </a:r>
          </a:p>
        </p:txBody>
      </p:sp>
    </p:spTree>
    <p:extLst>
      <p:ext uri="{BB962C8B-B14F-4D97-AF65-F5344CB8AC3E}">
        <p14:creationId xmlns:p14="http://schemas.microsoft.com/office/powerpoint/2010/main" val="4145653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9" name="Rechteck 8"/>
          <p:cNvSpPr/>
          <p:nvPr userDrawn="1"/>
        </p:nvSpPr>
        <p:spPr>
          <a:xfrm>
            <a:off x="-1" y="1340768"/>
            <a:ext cx="9144001" cy="45719"/>
          </a:xfrm>
          <a:prstGeom prst="rect">
            <a:avLst/>
          </a:prstGeom>
          <a:solidFill>
            <a:srgbClr val="BE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itel 1"/>
          <p:cNvSpPr>
            <a:spLocks noGrp="1"/>
          </p:cNvSpPr>
          <p:nvPr>
            <p:ph type="ctrTitle" hasCustomPrompt="1"/>
          </p:nvPr>
        </p:nvSpPr>
        <p:spPr>
          <a:xfrm>
            <a:off x="251521" y="260648"/>
            <a:ext cx="7632847" cy="792088"/>
          </a:xfrm>
          <a:prstGeom prst="rect">
            <a:avLst/>
          </a:prstGeom>
        </p:spPr>
        <p:txBody>
          <a:bodyPr>
            <a:noAutofit/>
          </a:bodyPr>
          <a:lstStyle>
            <a:lvl1pPr algn="l">
              <a:defRPr sz="2400" b="1" i="0" cap="none">
                <a:solidFill>
                  <a:schemeClr val="accent1">
                    <a:lumMod val="75000"/>
                  </a:schemeClr>
                </a:solidFill>
                <a:latin typeface="Arial" panose="020B0604020202020204" pitchFamily="34" charset="0"/>
                <a:cs typeface="Arial" panose="020B0604020202020204" pitchFamily="34" charset="0"/>
              </a:defRPr>
            </a:lvl1pPr>
          </a:lstStyle>
          <a:p>
            <a:r>
              <a:rPr lang="de-DE"/>
              <a:t>Titelmasterformat im Master setzen</a:t>
            </a:r>
            <a:endParaRPr lang="de-DE" dirty="0"/>
          </a:p>
        </p:txBody>
      </p:sp>
      <p:sp>
        <p:nvSpPr>
          <p:cNvPr id="4" name="Textfeld 3"/>
          <p:cNvSpPr txBox="1"/>
          <p:nvPr userDrawn="1"/>
        </p:nvSpPr>
        <p:spPr>
          <a:xfrm>
            <a:off x="-3835400" y="-533400"/>
            <a:ext cx="184666" cy="369332"/>
          </a:xfrm>
          <a:prstGeom prst="rect">
            <a:avLst/>
          </a:prstGeom>
          <a:noFill/>
        </p:spPr>
        <p:txBody>
          <a:bodyPr wrap="none" rtlCol="0">
            <a:spAutoFit/>
          </a:bodyPr>
          <a:lstStyle/>
          <a:p>
            <a:endParaRPr lang="de-DE"/>
          </a:p>
        </p:txBody>
      </p:sp>
      <p:pic>
        <p:nvPicPr>
          <p:cNvPr id="10" name="Picture 4"/>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8172400" y="260647"/>
            <a:ext cx="678725" cy="693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Bildplatzhalter 6">
            <a:extLst>
              <a:ext uri="{FF2B5EF4-FFF2-40B4-BE49-F238E27FC236}">
                <a16:creationId xmlns:a16="http://schemas.microsoft.com/office/drawing/2014/main" id="{7F869BE3-69C6-483A-8FB3-7A1BA370B166}"/>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25485" b="33717"/>
          <a:stretch/>
        </p:blipFill>
        <p:spPr>
          <a:xfrm>
            <a:off x="0" y="4625752"/>
            <a:ext cx="9144000" cy="2232248"/>
          </a:xfrm>
          <a:prstGeom prst="rect">
            <a:avLst/>
          </a:prstGeom>
        </p:spPr>
      </p:pic>
      <p:sp>
        <p:nvSpPr>
          <p:cNvPr id="12" name="Textfeld 11">
            <a:extLst>
              <a:ext uri="{FF2B5EF4-FFF2-40B4-BE49-F238E27FC236}">
                <a16:creationId xmlns:a16="http://schemas.microsoft.com/office/drawing/2014/main" id="{7585D725-7FDA-431B-B47C-BC8C5BA5601E}"/>
              </a:ext>
            </a:extLst>
          </p:cNvPr>
          <p:cNvSpPr txBox="1"/>
          <p:nvPr userDrawn="1"/>
        </p:nvSpPr>
        <p:spPr>
          <a:xfrm>
            <a:off x="6113797" y="6428075"/>
            <a:ext cx="3024336" cy="338554"/>
          </a:xfrm>
          <a:prstGeom prst="rect">
            <a:avLst/>
          </a:prstGeom>
          <a:noFill/>
        </p:spPr>
        <p:txBody>
          <a:bodyPr wrap="square" rtlCol="0">
            <a:spAutoFit/>
          </a:bodyPr>
          <a:lstStyle/>
          <a:p>
            <a:pPr algn="ctr"/>
            <a:r>
              <a:rPr lang="de-DE" sz="1600" b="1" dirty="0">
                <a:solidFill>
                  <a:schemeClr val="tx1">
                    <a:lumMod val="85000"/>
                    <a:lumOff val="15000"/>
                  </a:schemeClr>
                </a:solidFill>
              </a:rPr>
              <a:t>© Prof. Dr. Dieter Greipl</a:t>
            </a:r>
          </a:p>
        </p:txBody>
      </p:sp>
      <p:sp>
        <p:nvSpPr>
          <p:cNvPr id="13" name="Textplatzhalter 12">
            <a:extLst>
              <a:ext uri="{FF2B5EF4-FFF2-40B4-BE49-F238E27FC236}">
                <a16:creationId xmlns:a16="http://schemas.microsoft.com/office/drawing/2014/main" id="{5BCD17CB-AA2A-4F91-BF98-7DF46F246CC0}"/>
              </a:ext>
            </a:extLst>
          </p:cNvPr>
          <p:cNvSpPr>
            <a:spLocks noGrp="1"/>
          </p:cNvSpPr>
          <p:nvPr>
            <p:ph type="body" sz="quarter" idx="10" hasCustomPrompt="1"/>
          </p:nvPr>
        </p:nvSpPr>
        <p:spPr>
          <a:xfrm>
            <a:off x="323528" y="2780928"/>
            <a:ext cx="6335986" cy="576386"/>
          </a:xfrm>
        </p:spPr>
        <p:txBody>
          <a:bodyPr/>
          <a:lstStyle>
            <a:lvl1pPr marL="0" indent="0">
              <a:buNone/>
              <a:defRPr b="1">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de-DE" dirty="0" err="1"/>
              <a:t>Subtitel</a:t>
            </a:r>
            <a:endParaRPr lang="de-DE" dirty="0"/>
          </a:p>
        </p:txBody>
      </p:sp>
    </p:spTree>
    <p:extLst>
      <p:ext uri="{BB962C8B-B14F-4D97-AF65-F5344CB8AC3E}">
        <p14:creationId xmlns:p14="http://schemas.microsoft.com/office/powerpoint/2010/main" val="4107872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31316" y="58614"/>
            <a:ext cx="8056884" cy="850106"/>
          </a:xfrm>
        </p:spPr>
        <p:txBody>
          <a:bodyPr>
            <a:noAutofit/>
          </a:bodyPr>
          <a:lstStyle>
            <a:lvl1pPr algn="l">
              <a:defRPr sz="2400" b="0">
                <a:latin typeface="Calibri" panose="020F0502020204030204" pitchFamily="34" charset="0"/>
                <a:cs typeface="Arial" pitchFamily="34" charset="0"/>
              </a:defRPr>
            </a:lvl1pPr>
          </a:lstStyle>
          <a:p>
            <a:r>
              <a:rPr lang="de-DE" noProof="0" dirty="0"/>
              <a:t>Titelmasterformat durch </a:t>
            </a:r>
            <a:br>
              <a:rPr lang="de-DE" noProof="0" dirty="0"/>
            </a:br>
            <a:r>
              <a:rPr lang="de-DE" noProof="0" dirty="0"/>
              <a:t>Klicken bearbeiten</a:t>
            </a:r>
          </a:p>
        </p:txBody>
      </p:sp>
      <p:sp>
        <p:nvSpPr>
          <p:cNvPr id="5" name="Fußzeilenplatzhalter 4"/>
          <p:cNvSpPr>
            <a:spLocks noGrp="1"/>
          </p:cNvSpPr>
          <p:nvPr>
            <p:ph type="ftr" sz="quarter" idx="11"/>
          </p:nvPr>
        </p:nvSpPr>
        <p:spPr>
          <a:xfrm>
            <a:off x="111910" y="6543572"/>
            <a:ext cx="2160240" cy="293117"/>
          </a:xfrm>
        </p:spPr>
        <p:txBody>
          <a:bodyPr/>
          <a:lstStyle>
            <a:lvl1pPr algn="l">
              <a:defRPr sz="900">
                <a:latin typeface="Arial" pitchFamily="34" charset="0"/>
                <a:cs typeface="Arial" pitchFamily="34" charset="0"/>
              </a:defRPr>
            </a:lvl1pPr>
          </a:lstStyle>
          <a:p>
            <a:r>
              <a:rPr lang="de-DE"/>
              <a:t>Prof. Dr. Dieter Greipl</a:t>
            </a:r>
            <a:endParaRPr lang="de-DE" dirty="0"/>
          </a:p>
        </p:txBody>
      </p:sp>
      <p:sp>
        <p:nvSpPr>
          <p:cNvPr id="6" name="Foliennummernplatzhalter 5"/>
          <p:cNvSpPr>
            <a:spLocks noGrp="1"/>
          </p:cNvSpPr>
          <p:nvPr>
            <p:ph type="sldNum" sz="quarter" idx="12"/>
          </p:nvPr>
        </p:nvSpPr>
        <p:spPr>
          <a:xfrm>
            <a:off x="6830888" y="6543572"/>
            <a:ext cx="2133600" cy="274889"/>
          </a:xfrm>
        </p:spPr>
        <p:txBody>
          <a:bodyPr/>
          <a:lstStyle>
            <a:lvl1pPr>
              <a:defRPr sz="1000">
                <a:latin typeface="Arial" pitchFamily="34" charset="0"/>
                <a:cs typeface="Arial" pitchFamily="34" charset="0"/>
              </a:defRPr>
            </a:lvl1pPr>
          </a:lstStyle>
          <a:p>
            <a:fld id="{5B8D295E-2D21-41F0-8970-A01454D50813}" type="slidenum">
              <a:rPr lang="de-DE" smtClean="0"/>
              <a:pPr/>
              <a:t>‹Nr.›</a:t>
            </a:fld>
            <a:endParaRPr lang="de-DE" dirty="0"/>
          </a:p>
        </p:txBody>
      </p:sp>
      <p:cxnSp>
        <p:nvCxnSpPr>
          <p:cNvPr id="8" name="Gerade Verbindung 7"/>
          <p:cNvCxnSpPr/>
          <p:nvPr userDrawn="1"/>
        </p:nvCxnSpPr>
        <p:spPr>
          <a:xfrm>
            <a:off x="131316" y="908720"/>
            <a:ext cx="8833172" cy="0"/>
          </a:xfrm>
          <a:prstGeom prst="line">
            <a:avLst/>
          </a:prstGeom>
          <a:ln w="12700">
            <a:solidFill>
              <a:srgbClr val="CC3300"/>
            </a:solidFill>
          </a:ln>
        </p:spPr>
        <p:style>
          <a:lnRef idx="1">
            <a:schemeClr val="accent1"/>
          </a:lnRef>
          <a:fillRef idx="0">
            <a:schemeClr val="accent1"/>
          </a:fillRef>
          <a:effectRef idx="0">
            <a:schemeClr val="accent1"/>
          </a:effectRef>
          <a:fontRef idx="minor">
            <a:schemeClr val="tx1"/>
          </a:fontRef>
        </p:style>
      </p:cxnSp>
      <p:pic>
        <p:nvPicPr>
          <p:cNvPr id="7"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88200" y="84736"/>
            <a:ext cx="776288"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Untertitel 2"/>
          <p:cNvSpPr>
            <a:spLocks noGrp="1"/>
          </p:cNvSpPr>
          <p:nvPr>
            <p:ph type="subTitle" idx="1" hasCustomPrompt="1"/>
          </p:nvPr>
        </p:nvSpPr>
        <p:spPr>
          <a:xfrm>
            <a:off x="179512" y="1052736"/>
            <a:ext cx="8784976" cy="5256584"/>
          </a:xfrm>
        </p:spPr>
        <p:txBody>
          <a:bodyPr>
            <a:normAutofit/>
          </a:bodyPr>
          <a:lstStyle>
            <a:lvl1pPr marL="0" indent="0" algn="l">
              <a:buNone/>
              <a:defRPr sz="2000">
                <a:solidFill>
                  <a:schemeClr val="tx1"/>
                </a:solidFill>
                <a:latin typeface="Calibri" panose="020F0502020204030204" pitchFamily="34" charset="0"/>
                <a:cs typeface="Arial" pitchFamily="34" charset="0"/>
              </a:defRPr>
            </a:lvl1pPr>
            <a:lvl2pPr marL="457200" indent="0" algn="l" defTabSz="215900">
              <a:buNone/>
              <a:defRPr sz="2000">
                <a:solidFill>
                  <a:schemeClr val="tx1"/>
                </a:solidFill>
                <a:latin typeface="Calibri" panose="020F0502020204030204" pitchFamily="34" charset="0"/>
                <a:cs typeface="Arial" panose="020B0604020202020204" pitchFamily="34" charset="0"/>
              </a:defRPr>
            </a:lvl2pPr>
            <a:lvl3pPr marL="914400" indent="0" algn="ctr" defTabSz="215900">
              <a:buNone/>
              <a:defRPr sz="2000" b="0">
                <a:solidFill>
                  <a:schemeClr val="tx1">
                    <a:tint val="75000"/>
                  </a:schemeClr>
                </a:solidFill>
                <a:latin typeface="Arial" panose="020B0604020202020204" pitchFamily="34" charset="0"/>
                <a:cs typeface="Arial" panose="020B0604020202020204" pitchFamily="34" charset="0"/>
              </a:defRPr>
            </a:lvl3pPr>
            <a:lvl4pPr marL="1371600" indent="0" algn="ctr" defTabSz="215900">
              <a:buNone/>
              <a:defRPr>
                <a:solidFill>
                  <a:schemeClr val="tx1">
                    <a:tint val="75000"/>
                  </a:schemeClr>
                </a:solidFill>
                <a:latin typeface="Arial" panose="020B0604020202020204" pitchFamily="34" charset="0"/>
                <a:cs typeface="Arial" panose="020B0604020202020204" pitchFamily="34" charset="0"/>
              </a:defRPr>
            </a:lvl4pPr>
            <a:lvl5pPr marL="1828800" indent="0" algn="ctr" defTabSz="215900">
              <a:buNone/>
              <a:defRPr>
                <a:solidFill>
                  <a:schemeClr val="tx1">
                    <a:tint val="75000"/>
                  </a:schemeClr>
                </a:solidFill>
                <a:latin typeface="Arial" panose="020B0604020202020204" pitchFamily="34" charset="0"/>
                <a:cs typeface="Arial" panose="020B0604020202020204" pitchFamily="34" charset="0"/>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1"/>
            <a:r>
              <a:rPr lang="de-DE" dirty="0"/>
              <a:t>Textmasterformat bearbeiten</a:t>
            </a:r>
            <a:br>
              <a:rPr lang="de-DE" dirty="0"/>
            </a:br>
            <a:r>
              <a:rPr lang="de-DE" dirty="0"/>
              <a:t>Zweite Ebene</a:t>
            </a:r>
          </a:p>
          <a:p>
            <a:pPr lvl="0"/>
            <a:r>
              <a:rPr lang="de-DE" dirty="0"/>
              <a:t>Dritte Ebene</a:t>
            </a:r>
          </a:p>
          <a:p>
            <a:pPr lvl="0"/>
            <a:r>
              <a:rPr lang="de-DE" dirty="0"/>
              <a:t>Vierte </a:t>
            </a:r>
            <a:r>
              <a:rPr lang="de-DE" noProof="0" dirty="0"/>
              <a:t>Ebene</a:t>
            </a:r>
          </a:p>
          <a:p>
            <a:pPr lvl="0"/>
            <a:r>
              <a:rPr lang="de-DE" dirty="0"/>
              <a:t>Fünfte Ebene</a:t>
            </a:r>
          </a:p>
          <a:p>
            <a:r>
              <a:rPr lang="de-DE" dirty="0"/>
              <a:t>Formatvorlage des Untertitelmasters durch Klicken bearbeiten</a:t>
            </a:r>
          </a:p>
        </p:txBody>
      </p:sp>
    </p:spTree>
    <p:extLst>
      <p:ext uri="{BB962C8B-B14F-4D97-AF65-F5344CB8AC3E}">
        <p14:creationId xmlns:p14="http://schemas.microsoft.com/office/powerpoint/2010/main" val="3007162722"/>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dirty="0"/>
              <a:t>Titelmasterformat durch Klicken bearbeiten</a:t>
            </a:r>
            <a:endParaRPr kumimoji="0" lang="en-US" dirty="0"/>
          </a:p>
        </p:txBody>
      </p:sp>
      <p:sp>
        <p:nvSpPr>
          <p:cNvPr id="6" name="Foliennummernplatzhalter 5"/>
          <p:cNvSpPr>
            <a:spLocks noGrp="1"/>
          </p:cNvSpPr>
          <p:nvPr>
            <p:ph type="sldNum" sz="quarter" idx="10"/>
          </p:nvPr>
        </p:nvSpPr>
        <p:spPr/>
        <p:txBody>
          <a:bodyPr/>
          <a:lstStyle/>
          <a:p>
            <a:fld id="{963AA236-76FB-4ABB-8F33-B696B7D54F84}" type="slidenum">
              <a:rPr lang="de-DE" smtClean="0"/>
              <a:t>‹Nr.›</a:t>
            </a:fld>
            <a:endParaRPr lang="de-DE"/>
          </a:p>
        </p:txBody>
      </p:sp>
    </p:spTree>
    <p:extLst>
      <p:ext uri="{BB962C8B-B14F-4D97-AF65-F5344CB8AC3E}">
        <p14:creationId xmlns:p14="http://schemas.microsoft.com/office/powerpoint/2010/main" val="2891605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mp;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TITLE</a:t>
            </a:r>
          </a:p>
        </p:txBody>
      </p:sp>
      <p:sp>
        <p:nvSpPr>
          <p:cNvPr id="3" name="Content Placeholder 2"/>
          <p:cNvSpPr>
            <a:spLocks noGrp="1"/>
          </p:cNvSpPr>
          <p:nvPr>
            <p:ph idx="1" hasCustomPrompt="1"/>
          </p:nvPr>
        </p:nvSpPr>
        <p:spPr>
          <a:xfrm>
            <a:off x="216463" y="965267"/>
            <a:ext cx="8661887" cy="5239762"/>
          </a:xfrm>
        </p:spPr>
        <p:txBody>
          <a:bodyPr/>
          <a:lstStyle>
            <a:lvl1pPr marL="0" indent="0">
              <a:buFont typeface="Arial" panose="020B0604020202020204" pitchFamily="34" charset="0"/>
              <a:buNone/>
              <a:defRPr b="0" cap="none" spc="0">
                <a:ln>
                  <a:noFill/>
                </a:ln>
                <a:solidFill>
                  <a:schemeClr val="tx1"/>
                </a:solidFill>
                <a:effectLst/>
              </a:defRPr>
            </a:lvl1pPr>
            <a:lvl2pPr marL="914400" indent="-457200">
              <a:buFont typeface="Arial" panose="020B0604020202020204" pitchFamily="34" charset="0"/>
              <a:buChar char="•"/>
              <a:defRPr sz="1600"/>
            </a:lvl2pPr>
            <a:lvl3pPr>
              <a:defRPr sz="1600"/>
            </a:lvl3pPr>
            <a:lvl4pPr marL="1714500" indent="-342900">
              <a:buFont typeface="Arial" panose="020B0604020202020204" pitchFamily="34" charset="0"/>
              <a:buChar char="•"/>
              <a:defRPr sz="1600"/>
            </a:lvl4pPr>
            <a:lvl5pPr marL="2171700" indent="-34290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text</a:t>
            </a:r>
          </a:p>
        </p:txBody>
      </p:sp>
    </p:spTree>
    <p:extLst>
      <p:ext uri="{BB962C8B-B14F-4D97-AF65-F5344CB8AC3E}">
        <p14:creationId xmlns:p14="http://schemas.microsoft.com/office/powerpoint/2010/main" val="227350113"/>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tandard">
    <p:spTree>
      <p:nvGrpSpPr>
        <p:cNvPr id="1" name=""/>
        <p:cNvGrpSpPr/>
        <p:nvPr/>
      </p:nvGrpSpPr>
      <p:grpSpPr>
        <a:xfrm>
          <a:off x="0" y="0"/>
          <a:ext cx="0" cy="0"/>
          <a:chOff x="0" y="0"/>
          <a:chExt cx="0" cy="0"/>
        </a:xfrm>
      </p:grpSpPr>
      <p:sp>
        <p:nvSpPr>
          <p:cNvPr id="11" name="Titel 10"/>
          <p:cNvSpPr>
            <a:spLocks noGrp="1"/>
          </p:cNvSpPr>
          <p:nvPr>
            <p:ph type="title"/>
          </p:nvPr>
        </p:nvSpPr>
        <p:spPr/>
        <p:txBody>
          <a:bodyPr/>
          <a:lstStyle/>
          <a:p>
            <a:r>
              <a:rPr lang="de-DE"/>
              <a:t>Titelmasterformat durch Klicken bearbeiten</a:t>
            </a:r>
            <a:endParaRPr lang="de-DE" dirty="0"/>
          </a:p>
        </p:txBody>
      </p:sp>
      <p:sp>
        <p:nvSpPr>
          <p:cNvPr id="12" name="Datumsplatzhalter 11"/>
          <p:cNvSpPr>
            <a:spLocks noGrp="1"/>
          </p:cNvSpPr>
          <p:nvPr>
            <p:ph type="dt" sz="half" idx="10"/>
          </p:nvPr>
        </p:nvSpPr>
        <p:spPr>
          <a:xfrm>
            <a:off x="457200" y="6495282"/>
            <a:ext cx="2586015" cy="365125"/>
          </a:xfrm>
        </p:spPr>
        <p:txBody>
          <a:bodyPr/>
          <a:lstStyle>
            <a:lvl1pPr>
              <a:defRPr sz="923"/>
            </a:lvl1pPr>
          </a:lstStyle>
          <a:p>
            <a:r>
              <a:rPr lang="de-DE"/>
              <a:t>(C) Prof. Dr. Dieter Greipl (Stand: WS 12/13)</a:t>
            </a:r>
            <a:endParaRPr lang="de-DE" dirty="0"/>
          </a:p>
        </p:txBody>
      </p:sp>
      <p:sp>
        <p:nvSpPr>
          <p:cNvPr id="13" name="Fußzeilenplatzhalter 12"/>
          <p:cNvSpPr>
            <a:spLocks noGrp="1"/>
          </p:cNvSpPr>
          <p:nvPr>
            <p:ph type="ftr" sz="quarter" idx="11"/>
          </p:nvPr>
        </p:nvSpPr>
        <p:spPr/>
        <p:txBody>
          <a:bodyPr/>
          <a:lstStyle/>
          <a:p>
            <a:endParaRPr lang="de-DE" dirty="0"/>
          </a:p>
        </p:txBody>
      </p:sp>
      <p:sp>
        <p:nvSpPr>
          <p:cNvPr id="14" name="Foliennummernplatzhalter 13"/>
          <p:cNvSpPr>
            <a:spLocks noGrp="1"/>
          </p:cNvSpPr>
          <p:nvPr>
            <p:ph type="sldNum" sz="quarter" idx="12"/>
          </p:nvPr>
        </p:nvSpPr>
        <p:spPr/>
        <p:txBody>
          <a:bodyPr/>
          <a:lstStyle/>
          <a:p>
            <a:fld id="{E44F982C-A4D7-428C-9868-B8898CE5B212}" type="slidenum">
              <a:rPr lang="en-US" smtClean="0"/>
              <a:pPr/>
              <a:t>‹Nr.›</a:t>
            </a:fld>
            <a:endParaRPr lang="en-US" dirty="0"/>
          </a:p>
        </p:txBody>
      </p:sp>
      <p:sp>
        <p:nvSpPr>
          <p:cNvPr id="17" name="Inhaltsplatzhalter 16"/>
          <p:cNvSpPr>
            <a:spLocks noGrp="1"/>
          </p:cNvSpPr>
          <p:nvPr>
            <p:ph sz="quarter" idx="13"/>
          </p:nvPr>
        </p:nvSpPr>
        <p:spPr>
          <a:xfrm>
            <a:off x="457200" y="1268413"/>
            <a:ext cx="8229600" cy="4897437"/>
          </a:xfrm>
        </p:spPr>
        <p:txBody>
          <a:bodyPr>
            <a:normAutofit/>
          </a:bodyPr>
          <a:lstStyle>
            <a:lvl1pPr>
              <a:defRPr sz="2215"/>
            </a:lvl1pPr>
            <a:lvl2pPr>
              <a:defRPr sz="1846">
                <a:solidFill>
                  <a:schemeClr val="tx1">
                    <a:lumMod val="65000"/>
                    <a:lumOff val="35000"/>
                  </a:schemeClr>
                </a:solidFill>
              </a:defRPr>
            </a:lvl2pPr>
            <a:lvl3pPr>
              <a:defRPr sz="1662"/>
            </a:lvl3pPr>
            <a:lvl4pPr>
              <a:defRPr sz="1477"/>
            </a:lvl4pPr>
            <a:lvl5pPr>
              <a:defRPr sz="1477"/>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42278968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de-DE"/>
              <a:t>Weiterentwicklung des Bachelorstudiengangs BW</a:t>
            </a:r>
            <a:endParaRPr lang="de-DE" dirty="0"/>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a:t>Prof. Dr. Dieter Greipl</a:t>
            </a:r>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8D295E-2D21-41F0-8970-A01454D50813}" type="slidenum">
              <a:rPr lang="de-DE" smtClean="0"/>
              <a:t>‹Nr.›</a:t>
            </a:fld>
            <a:endParaRPr lang="de-DE"/>
          </a:p>
        </p:txBody>
      </p:sp>
    </p:spTree>
    <p:extLst>
      <p:ext uri="{BB962C8B-B14F-4D97-AF65-F5344CB8AC3E}">
        <p14:creationId xmlns:p14="http://schemas.microsoft.com/office/powerpoint/2010/main" val="519891772"/>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0" r:id="rId3"/>
    <p:sldLayoutId id="2147483653" r:id="rId4"/>
    <p:sldLayoutId id="2147483654" r:id="rId5"/>
    <p:sldLayoutId id="2147483655" r:id="rId6"/>
  </p:sldLayoutIdLst>
  <p:hf hdr="0"/>
  <p:txStyles>
    <p:titleStyle>
      <a:lvl1pPr algn="ctr" defTabSz="914400" rtl="0" eaLnBrk="1" latinLnBrk="0" hangingPunct="1">
        <a:spcBef>
          <a:spcPct val="0"/>
        </a:spcBef>
        <a:buNone/>
        <a:defRPr sz="4400" kern="1200">
          <a:solidFill>
            <a:schemeClr val="tx1"/>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evelopers.google.com/machine-learning/crash-course/reducing-loss/stochastic-gradient-descent"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tmp"/><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developers.google.com/machine-learning/crash-course/fitter/graph"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B1345E-CC76-4FB9-9C81-BD800988F028}"/>
              </a:ext>
            </a:extLst>
          </p:cNvPr>
          <p:cNvSpPr>
            <a:spLocks noGrp="1"/>
          </p:cNvSpPr>
          <p:nvPr>
            <p:ph type="ctrTitle"/>
          </p:nvPr>
        </p:nvSpPr>
        <p:spPr/>
        <p:txBody>
          <a:bodyPr/>
          <a:lstStyle/>
          <a:p>
            <a:r>
              <a:rPr lang="en-GB" dirty="0"/>
              <a:t>Machine Learning - Introduction</a:t>
            </a:r>
            <a:endParaRPr lang="en-GB" noProof="0" dirty="0"/>
          </a:p>
        </p:txBody>
      </p:sp>
      <p:sp>
        <p:nvSpPr>
          <p:cNvPr id="4" name="Textplatzhalter 3">
            <a:extLst>
              <a:ext uri="{FF2B5EF4-FFF2-40B4-BE49-F238E27FC236}">
                <a16:creationId xmlns:a16="http://schemas.microsoft.com/office/drawing/2014/main" id="{4B948360-B672-4DD7-BDBE-C4D39DA10A40}"/>
              </a:ext>
            </a:extLst>
          </p:cNvPr>
          <p:cNvSpPr>
            <a:spLocks noGrp="1"/>
          </p:cNvSpPr>
          <p:nvPr>
            <p:ph type="body" sz="quarter" idx="10"/>
          </p:nvPr>
        </p:nvSpPr>
        <p:spPr>
          <a:xfrm>
            <a:off x="683568" y="3440807"/>
            <a:ext cx="7489452" cy="914400"/>
          </a:xfrm>
        </p:spPr>
        <p:txBody>
          <a:bodyPr anchor="ctr">
            <a:normAutofit/>
          </a:bodyPr>
          <a:lstStyle/>
          <a:p>
            <a:r>
              <a:rPr lang="de-DE" dirty="0"/>
              <a:t>Training, Loss and Gradient </a:t>
            </a:r>
            <a:r>
              <a:rPr lang="de-DE" dirty="0" err="1"/>
              <a:t>Descent</a:t>
            </a:r>
            <a:endParaRPr lang="en-GB" noProof="0" dirty="0"/>
          </a:p>
        </p:txBody>
      </p:sp>
      <p:sp>
        <p:nvSpPr>
          <p:cNvPr id="3" name="Rechteck 2">
            <a:extLst>
              <a:ext uri="{FF2B5EF4-FFF2-40B4-BE49-F238E27FC236}">
                <a16:creationId xmlns:a16="http://schemas.microsoft.com/office/drawing/2014/main" id="{BB43C5D0-9518-4883-96BA-831677ADDBAB}"/>
              </a:ext>
            </a:extLst>
          </p:cNvPr>
          <p:cNvSpPr/>
          <p:nvPr/>
        </p:nvSpPr>
        <p:spPr>
          <a:xfrm>
            <a:off x="8892479" y="83075"/>
            <a:ext cx="152314" cy="177573"/>
          </a:xfrm>
          <a:prstGeom prst="rect">
            <a:avLst/>
          </a:prstGeom>
          <a:solidFill>
            <a:schemeClr val="bg1"/>
          </a:solidFill>
          <a:ln w="3175">
            <a:solidFill>
              <a:srgbClr val="EAEAE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2823202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AFD06A-22B9-4AEA-A213-A32B2372DD79}"/>
              </a:ext>
            </a:extLst>
          </p:cNvPr>
          <p:cNvSpPr>
            <a:spLocks noGrp="1"/>
          </p:cNvSpPr>
          <p:nvPr>
            <p:ph type="title"/>
          </p:nvPr>
        </p:nvSpPr>
        <p:spPr/>
        <p:txBody>
          <a:bodyPr/>
          <a:lstStyle/>
          <a:p>
            <a:r>
              <a:rPr lang="de-DE" dirty="0"/>
              <a:t>Batches</a:t>
            </a:r>
          </a:p>
        </p:txBody>
      </p:sp>
      <p:sp>
        <p:nvSpPr>
          <p:cNvPr id="3" name="Fußzeilenplatzhalter 2">
            <a:extLst>
              <a:ext uri="{FF2B5EF4-FFF2-40B4-BE49-F238E27FC236}">
                <a16:creationId xmlns:a16="http://schemas.microsoft.com/office/drawing/2014/main" id="{426735A9-CC51-423D-8E71-7DA03806BFDF}"/>
              </a:ext>
            </a:extLst>
          </p:cNvPr>
          <p:cNvSpPr>
            <a:spLocks noGrp="1"/>
          </p:cNvSpPr>
          <p:nvPr>
            <p:ph type="ftr" sz="quarter" idx="11"/>
          </p:nvPr>
        </p:nvSpPr>
        <p:spPr/>
        <p:txBody>
          <a:bodyPr/>
          <a:lstStyle/>
          <a:p>
            <a:r>
              <a:rPr lang="de-DE"/>
              <a:t>Prof. Dr. Dieter Greipl</a:t>
            </a:r>
            <a:endParaRPr lang="de-DE" dirty="0"/>
          </a:p>
        </p:txBody>
      </p:sp>
      <p:sp>
        <p:nvSpPr>
          <p:cNvPr id="4" name="Foliennummernplatzhalter 3">
            <a:extLst>
              <a:ext uri="{FF2B5EF4-FFF2-40B4-BE49-F238E27FC236}">
                <a16:creationId xmlns:a16="http://schemas.microsoft.com/office/drawing/2014/main" id="{5E684F63-9CE6-4242-A2F4-8888AF24B1CB}"/>
              </a:ext>
            </a:extLst>
          </p:cNvPr>
          <p:cNvSpPr>
            <a:spLocks noGrp="1"/>
          </p:cNvSpPr>
          <p:nvPr>
            <p:ph type="sldNum" sz="quarter" idx="12"/>
          </p:nvPr>
        </p:nvSpPr>
        <p:spPr/>
        <p:txBody>
          <a:bodyPr/>
          <a:lstStyle/>
          <a:p>
            <a:fld id="{5B8D295E-2D21-41F0-8970-A01454D50813}" type="slidenum">
              <a:rPr lang="de-DE" smtClean="0"/>
              <a:pPr/>
              <a:t>10</a:t>
            </a:fld>
            <a:endParaRPr lang="de-DE" dirty="0"/>
          </a:p>
        </p:txBody>
      </p:sp>
      <p:sp>
        <p:nvSpPr>
          <p:cNvPr id="5" name="Untertitel 4">
            <a:extLst>
              <a:ext uri="{FF2B5EF4-FFF2-40B4-BE49-F238E27FC236}">
                <a16:creationId xmlns:a16="http://schemas.microsoft.com/office/drawing/2014/main" id="{5B511FB4-33FB-447F-8913-7612D7248A9D}"/>
              </a:ext>
            </a:extLst>
          </p:cNvPr>
          <p:cNvSpPr>
            <a:spLocks noGrp="1"/>
          </p:cNvSpPr>
          <p:nvPr>
            <p:ph type="subTitle" idx="1"/>
          </p:nvPr>
        </p:nvSpPr>
        <p:spPr/>
        <p:txBody>
          <a:bodyPr>
            <a:normAutofit fontScale="85000" lnSpcReduction="10000"/>
          </a:bodyPr>
          <a:lstStyle/>
          <a:p>
            <a:r>
              <a:rPr lang="en-US" dirty="0"/>
              <a:t>In gradient descent, a </a:t>
            </a:r>
            <a:r>
              <a:rPr lang="en-US" b="1" dirty="0"/>
              <a:t>batch</a:t>
            </a:r>
            <a:r>
              <a:rPr lang="en-US" dirty="0"/>
              <a:t> is the total number of examples you use to calculate the gradient in a single iteration. So far, we've assumed that the batch has been the entire data set. When working at Google scale, data sets often contain billions or even hundreds of billions of examples. Furthermore, Google data sets often contain huge numbers of features. Consequently, a batch can be enormous. A very large batch may cause even a single iteration to take a very long time to compute.</a:t>
            </a:r>
          </a:p>
          <a:p>
            <a:r>
              <a:rPr lang="en-US" dirty="0"/>
              <a:t>A large data set with randomly sampled examples probably contains redundant data. In fact, redundancy becomes more likely as the batch size grows. Some redundancy can be useful to smooth out noisy gradients, but enormous batches tend not to carry much more predictive value than large batches.</a:t>
            </a:r>
          </a:p>
          <a:p>
            <a:r>
              <a:rPr lang="en-US" dirty="0"/>
              <a:t>What if we could get the right gradient </a:t>
            </a:r>
            <a:r>
              <a:rPr lang="en-US" i="1" dirty="0"/>
              <a:t>on average</a:t>
            </a:r>
            <a:r>
              <a:rPr lang="en-US" dirty="0"/>
              <a:t> for much less computation? By choosing examples at random from our data set, we could estimate (albeit, noisily) a big average from a much smaller one. </a:t>
            </a:r>
            <a:r>
              <a:rPr lang="en-US" b="1" dirty="0"/>
              <a:t>Stochastic gradient descent</a:t>
            </a:r>
            <a:r>
              <a:rPr lang="en-US" dirty="0"/>
              <a:t> (</a:t>
            </a:r>
            <a:r>
              <a:rPr lang="en-US" b="1" dirty="0"/>
              <a:t>SGD</a:t>
            </a:r>
            <a:r>
              <a:rPr lang="en-US" dirty="0"/>
              <a:t>) takes this idea to the extreme--it uses only a single example (a batch size of 1) per iteration. Given enough iterations, SGD works but is very noisy. The term "stochastic" indicates that the one example comprising each batch is chosen at random.</a:t>
            </a:r>
          </a:p>
          <a:p>
            <a:r>
              <a:rPr lang="en-US" b="1" dirty="0"/>
              <a:t>Mini-batch stochastic gradient descent</a:t>
            </a:r>
            <a:r>
              <a:rPr lang="en-US" dirty="0"/>
              <a:t> (</a:t>
            </a:r>
            <a:r>
              <a:rPr lang="en-US" b="1" dirty="0"/>
              <a:t>mini-batch SGD</a:t>
            </a:r>
            <a:r>
              <a:rPr lang="en-US" dirty="0"/>
              <a:t>) is a compromise between full-batch iteration and SGD. A mini-batch is typically between 10 and 1,000 examples, chosen at random. Mini-batch SGD reduces the amount of noise in SGD but is still more efficient than full-batch.</a:t>
            </a:r>
          </a:p>
          <a:p>
            <a:r>
              <a:rPr lang="en-US" dirty="0"/>
              <a:t>To simplify the explanation, we focused on gradient descent for a single feature. Rest assured that gradient descent also works on feature sets that contain multiple features.</a:t>
            </a:r>
          </a:p>
          <a:p>
            <a:endParaRPr lang="de-DE" dirty="0"/>
          </a:p>
        </p:txBody>
      </p:sp>
      <p:sp>
        <p:nvSpPr>
          <p:cNvPr id="6" name="Textfeld 5">
            <a:extLst>
              <a:ext uri="{FF2B5EF4-FFF2-40B4-BE49-F238E27FC236}">
                <a16:creationId xmlns:a16="http://schemas.microsoft.com/office/drawing/2014/main" id="{BD441436-9A17-481F-AA79-D456A1A77F2A}"/>
              </a:ext>
            </a:extLst>
          </p:cNvPr>
          <p:cNvSpPr txBox="1"/>
          <p:nvPr/>
        </p:nvSpPr>
        <p:spPr>
          <a:xfrm>
            <a:off x="3059832" y="6465211"/>
            <a:ext cx="5500224" cy="230832"/>
          </a:xfrm>
          <a:prstGeom prst="rect">
            <a:avLst/>
          </a:prstGeom>
          <a:noFill/>
        </p:spPr>
        <p:txBody>
          <a:bodyPr wrap="none" rtlCol="0">
            <a:spAutoFit/>
          </a:bodyPr>
          <a:lstStyle/>
          <a:p>
            <a:r>
              <a:rPr lang="de-DE" sz="900" dirty="0">
                <a:hlinkClick r:id="rId2"/>
              </a:rPr>
              <a:t>https://developers.google.com/machine-learning/crash-course/reducing-loss/stochastic-gradient-descent</a:t>
            </a:r>
            <a:endParaRPr lang="de-DE" sz="900" dirty="0"/>
          </a:p>
        </p:txBody>
      </p:sp>
    </p:spTree>
    <p:extLst>
      <p:ext uri="{BB962C8B-B14F-4D97-AF65-F5344CB8AC3E}">
        <p14:creationId xmlns:p14="http://schemas.microsoft.com/office/powerpoint/2010/main" val="178712137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03410F8-40C5-4C85-880A-ACBD44C16871}"/>
              </a:ext>
            </a:extLst>
          </p:cNvPr>
          <p:cNvSpPr>
            <a:spLocks noGrp="1"/>
          </p:cNvSpPr>
          <p:nvPr>
            <p:ph type="title"/>
          </p:nvPr>
        </p:nvSpPr>
        <p:spPr/>
        <p:txBody>
          <a:bodyPr/>
          <a:lstStyle/>
          <a:p>
            <a:r>
              <a:rPr lang="de-DE" dirty="0" err="1"/>
              <a:t>We</a:t>
            </a:r>
            <a:r>
              <a:rPr lang="de-DE" dirty="0"/>
              <a:t> </a:t>
            </a:r>
            <a:r>
              <a:rPr lang="de-DE" dirty="0" err="1"/>
              <a:t>see</a:t>
            </a:r>
            <a:r>
              <a:rPr lang="de-DE" dirty="0"/>
              <a:t> a </a:t>
            </a:r>
            <a:r>
              <a:rPr lang="de-DE" dirty="0" err="1"/>
              <a:t>Neural</a:t>
            </a:r>
            <a:r>
              <a:rPr lang="de-DE" dirty="0"/>
              <a:t> Network </a:t>
            </a:r>
            <a:r>
              <a:rPr lang="de-DE" dirty="0" err="1"/>
              <a:t>as</a:t>
            </a:r>
            <a:r>
              <a:rPr lang="de-DE" dirty="0"/>
              <a:t> a Black Box </a:t>
            </a:r>
            <a:r>
              <a:rPr lang="de-DE" dirty="0" err="1"/>
              <a:t>transforming</a:t>
            </a:r>
            <a:r>
              <a:rPr lang="de-DE" dirty="0"/>
              <a:t> feature </a:t>
            </a:r>
            <a:r>
              <a:rPr lang="de-DE" dirty="0" err="1"/>
              <a:t>vectors</a:t>
            </a:r>
            <a:r>
              <a:rPr lang="de-DE" dirty="0"/>
              <a:t> </a:t>
            </a:r>
            <a:r>
              <a:rPr lang="de-DE" dirty="0" err="1"/>
              <a:t>into</a:t>
            </a:r>
            <a:r>
              <a:rPr lang="de-DE" dirty="0"/>
              <a:t> </a:t>
            </a:r>
            <a:r>
              <a:rPr lang="de-DE" dirty="0" err="1"/>
              <a:t>labels</a:t>
            </a:r>
            <a:r>
              <a:rPr lang="de-DE" dirty="0"/>
              <a:t>.</a:t>
            </a:r>
          </a:p>
        </p:txBody>
      </p:sp>
      <p:sp>
        <p:nvSpPr>
          <p:cNvPr id="6" name="Rechteck 5">
            <a:extLst>
              <a:ext uri="{FF2B5EF4-FFF2-40B4-BE49-F238E27FC236}">
                <a16:creationId xmlns:a16="http://schemas.microsoft.com/office/drawing/2014/main" id="{3798465E-C892-443A-BC3A-F1ED75B1D642}"/>
              </a:ext>
            </a:extLst>
          </p:cNvPr>
          <p:cNvSpPr/>
          <p:nvPr/>
        </p:nvSpPr>
        <p:spPr>
          <a:xfrm>
            <a:off x="3151646" y="1268760"/>
            <a:ext cx="2016224" cy="23042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bg1"/>
                </a:solidFill>
              </a:rPr>
              <a:t>Neural</a:t>
            </a:r>
            <a:endParaRPr lang="de-DE" dirty="0">
              <a:solidFill>
                <a:schemeClr val="bg1"/>
              </a:solidFill>
            </a:endParaRPr>
          </a:p>
          <a:p>
            <a:pPr algn="ctr"/>
            <a:r>
              <a:rPr lang="de-DE" dirty="0">
                <a:solidFill>
                  <a:schemeClr val="bg1"/>
                </a:solidFill>
              </a:rPr>
              <a:t>Network</a:t>
            </a:r>
          </a:p>
          <a:p>
            <a:pPr algn="ctr"/>
            <a:r>
              <a:rPr lang="de-DE" dirty="0">
                <a:solidFill>
                  <a:schemeClr val="bg1"/>
                </a:solidFill>
              </a:rPr>
              <a:t>(„</a:t>
            </a:r>
            <a:r>
              <a:rPr lang="de-DE" dirty="0" err="1">
                <a:solidFill>
                  <a:schemeClr val="bg1"/>
                </a:solidFill>
              </a:rPr>
              <a:t>predict</a:t>
            </a:r>
            <a:r>
              <a:rPr lang="de-DE" dirty="0">
                <a:solidFill>
                  <a:schemeClr val="bg1"/>
                </a:solidFill>
              </a:rPr>
              <a:t>“)</a:t>
            </a:r>
          </a:p>
        </p:txBody>
      </p:sp>
      <p:cxnSp>
        <p:nvCxnSpPr>
          <p:cNvPr id="8" name="Gerade Verbindung mit Pfeil 7">
            <a:extLst>
              <a:ext uri="{FF2B5EF4-FFF2-40B4-BE49-F238E27FC236}">
                <a16:creationId xmlns:a16="http://schemas.microsoft.com/office/drawing/2014/main" id="{F9256FCA-FE4C-461C-9A21-B23851391335}"/>
              </a:ext>
            </a:extLst>
          </p:cNvPr>
          <p:cNvCxnSpPr>
            <a:endCxn id="6" idx="1"/>
          </p:cNvCxnSpPr>
          <p:nvPr/>
        </p:nvCxnSpPr>
        <p:spPr>
          <a:xfrm>
            <a:off x="2215542" y="2420888"/>
            <a:ext cx="9361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862CE8C9-DD8D-4C5E-8B0C-648672334032}"/>
                  </a:ext>
                </a:extLst>
              </p:cNvPr>
              <p:cNvSpPr txBox="1"/>
              <p:nvPr/>
            </p:nvSpPr>
            <p:spPr>
              <a:xfrm>
                <a:off x="1652180" y="2236500"/>
                <a:ext cx="3792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i="1" dirty="0" smtClean="0">
                          <a:latin typeface="Cambria Math" panose="02040503050406030204" pitchFamily="18" charset="0"/>
                        </a:rPr>
                        <m:t>𝑥</m:t>
                      </m:r>
                    </m:oMath>
                  </m:oMathPara>
                </a14:m>
                <a:endParaRPr lang="de-DE" dirty="0"/>
              </a:p>
            </p:txBody>
          </p:sp>
        </mc:Choice>
        <mc:Fallback xmlns="">
          <p:sp>
            <p:nvSpPr>
              <p:cNvPr id="9" name="Textfeld 8">
                <a:extLst>
                  <a:ext uri="{FF2B5EF4-FFF2-40B4-BE49-F238E27FC236}">
                    <a16:creationId xmlns:a16="http://schemas.microsoft.com/office/drawing/2014/main" id="{862CE8C9-DD8D-4C5E-8B0C-648672334032}"/>
                  </a:ext>
                </a:extLst>
              </p:cNvPr>
              <p:cNvSpPr txBox="1">
                <a:spLocks noRot="1" noChangeAspect="1" noMove="1" noResize="1" noEditPoints="1" noAdjustHandles="1" noChangeArrowheads="1" noChangeShapeType="1" noTextEdit="1"/>
              </p:cNvSpPr>
              <p:nvPr/>
            </p:nvSpPr>
            <p:spPr>
              <a:xfrm>
                <a:off x="1652180" y="2236500"/>
                <a:ext cx="379206" cy="369332"/>
              </a:xfrm>
              <a:prstGeom prst="rect">
                <a:avLst/>
              </a:prstGeom>
              <a:blipFill>
                <a:blip r:embed="rId2"/>
                <a:stretch>
                  <a:fillRect/>
                </a:stretch>
              </a:blipFill>
            </p:spPr>
            <p:txBody>
              <a:bodyPr/>
              <a:lstStyle/>
              <a:p>
                <a:r>
                  <a:rPr lang="de-DE">
                    <a:noFill/>
                  </a:rPr>
                  <a:t> </a:t>
                </a:r>
              </a:p>
            </p:txBody>
          </p:sp>
        </mc:Fallback>
      </mc:AlternateContent>
      <p:cxnSp>
        <p:nvCxnSpPr>
          <p:cNvPr id="10" name="Gerade Verbindung mit Pfeil 9">
            <a:extLst>
              <a:ext uri="{FF2B5EF4-FFF2-40B4-BE49-F238E27FC236}">
                <a16:creationId xmlns:a16="http://schemas.microsoft.com/office/drawing/2014/main" id="{CC99B7FB-969D-43C8-9E7A-08640C5C5006}"/>
              </a:ext>
            </a:extLst>
          </p:cNvPr>
          <p:cNvCxnSpPr/>
          <p:nvPr/>
        </p:nvCxnSpPr>
        <p:spPr>
          <a:xfrm>
            <a:off x="5239878" y="2420888"/>
            <a:ext cx="9361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feld 10">
                <a:extLst>
                  <a:ext uri="{FF2B5EF4-FFF2-40B4-BE49-F238E27FC236}">
                    <a16:creationId xmlns:a16="http://schemas.microsoft.com/office/drawing/2014/main" id="{6E15B852-F1A0-4A1F-B063-24855D5472A4}"/>
                  </a:ext>
                </a:extLst>
              </p:cNvPr>
              <p:cNvSpPr txBox="1"/>
              <p:nvPr/>
            </p:nvSpPr>
            <p:spPr>
              <a:xfrm>
                <a:off x="6241094" y="2236500"/>
                <a:ext cx="149882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𝑝𝑟𝑒𝑑𝑖𝑐𝑡</m:t>
                      </m:r>
                      <m:r>
                        <a:rPr lang="de-DE" b="0" i="1" smtClean="0">
                          <a:latin typeface="Cambria Math" panose="02040503050406030204" pitchFamily="18" charset="0"/>
                        </a:rPr>
                        <m:t>(</m:t>
                      </m:r>
                      <m:r>
                        <a:rPr lang="de-DE" b="0" i="1" smtClean="0">
                          <a:latin typeface="Cambria Math" panose="02040503050406030204" pitchFamily="18" charset="0"/>
                        </a:rPr>
                        <m:t>𝑥</m:t>
                      </m:r>
                      <m:r>
                        <a:rPr lang="de-DE" b="0" i="1" smtClean="0">
                          <a:latin typeface="Cambria Math" panose="02040503050406030204" pitchFamily="18" charset="0"/>
                        </a:rPr>
                        <m:t>)</m:t>
                      </m:r>
                    </m:oMath>
                  </m:oMathPara>
                </a14:m>
                <a:endParaRPr lang="de-DE" sz="2400" dirty="0"/>
              </a:p>
            </p:txBody>
          </p:sp>
        </mc:Choice>
        <mc:Fallback xmlns="">
          <p:sp>
            <p:nvSpPr>
              <p:cNvPr id="11" name="Textfeld 10">
                <a:extLst>
                  <a:ext uri="{FF2B5EF4-FFF2-40B4-BE49-F238E27FC236}">
                    <a16:creationId xmlns:a16="http://schemas.microsoft.com/office/drawing/2014/main" id="{6E15B852-F1A0-4A1F-B063-24855D5472A4}"/>
                  </a:ext>
                </a:extLst>
              </p:cNvPr>
              <p:cNvSpPr txBox="1">
                <a:spLocks noRot="1" noChangeAspect="1" noMove="1" noResize="1" noEditPoints="1" noAdjustHandles="1" noChangeArrowheads="1" noChangeShapeType="1" noTextEdit="1"/>
              </p:cNvSpPr>
              <p:nvPr/>
            </p:nvSpPr>
            <p:spPr>
              <a:xfrm>
                <a:off x="6241094" y="2236500"/>
                <a:ext cx="1498821" cy="369332"/>
              </a:xfrm>
              <a:prstGeom prst="rect">
                <a:avLst/>
              </a:prstGeom>
              <a:blipFill>
                <a:blip r:embed="rId3"/>
                <a:stretch>
                  <a:fillRect b="-1500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 name="Textfeld 1">
                <a:extLst>
                  <a:ext uri="{FF2B5EF4-FFF2-40B4-BE49-F238E27FC236}">
                    <a16:creationId xmlns:a16="http://schemas.microsoft.com/office/drawing/2014/main" id="{F3A96C29-7378-4102-AACB-182313099691}"/>
                  </a:ext>
                </a:extLst>
              </p:cNvPr>
              <p:cNvSpPr txBox="1"/>
              <p:nvPr/>
            </p:nvSpPr>
            <p:spPr>
              <a:xfrm>
                <a:off x="1071433" y="4118000"/>
                <a:ext cx="6624736" cy="2308324"/>
              </a:xfrm>
              <a:prstGeom prst="rect">
                <a:avLst/>
              </a:prstGeom>
              <a:noFill/>
            </p:spPr>
            <p:txBody>
              <a:bodyPr wrap="square" rtlCol="0">
                <a:spAutoFit/>
              </a:bodyPr>
              <a:lstStyle/>
              <a:p>
                <a:r>
                  <a:rPr lang="de-DE" dirty="0">
                    <a:latin typeface="Calibri" panose="020F0502020204030204" pitchFamily="34" charset="0"/>
                    <a:cs typeface="Calibri" panose="020F0502020204030204" pitchFamily="34" charset="0"/>
                  </a:rPr>
                  <a:t>Problem: </a:t>
                </a:r>
              </a:p>
              <a:p>
                <a:r>
                  <a:rPr lang="de-DE" i="1" dirty="0">
                    <a:latin typeface="Calibri" panose="020F0502020204030204" pitchFamily="34" charset="0"/>
                    <a:cs typeface="Calibri" panose="020F0502020204030204" pitchFamily="34" charset="0"/>
                  </a:rPr>
                  <a:t>Given</a:t>
                </a:r>
                <a:r>
                  <a:rPr lang="de-DE" dirty="0">
                    <a:latin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de-DE" dirty="0">
                    <a:latin typeface="Calibri" panose="020F0502020204030204" pitchFamily="34" charset="0"/>
                    <a:cs typeface="Calibri" panose="020F0502020204030204" pitchFamily="34" charset="0"/>
                  </a:rPr>
                  <a:t>a </a:t>
                </a:r>
                <a:r>
                  <a:rPr lang="de-DE" dirty="0" err="1">
                    <a:latin typeface="Calibri" panose="020F0502020204030204" pitchFamily="34" charset="0"/>
                    <a:cs typeface="Calibri" panose="020F0502020204030204" pitchFamily="34" charset="0"/>
                  </a:rPr>
                  <a:t>dataset</a:t>
                </a:r>
                <a:r>
                  <a:rPr lang="de-DE" dirty="0">
                    <a:latin typeface="Calibri" panose="020F0502020204030204" pitchFamily="34" charset="0"/>
                    <a:cs typeface="Calibri" panose="020F0502020204030204" pitchFamily="34" charset="0"/>
                  </a:rPr>
                  <a:t> </a:t>
                </a:r>
                <a14:m>
                  <m:oMath xmlns:m="http://schemas.openxmlformats.org/officeDocument/2006/math">
                    <m:r>
                      <a:rPr lang="de-DE" i="1" dirty="0" smtClean="0">
                        <a:latin typeface="Cambria Math" panose="02040503050406030204" pitchFamily="18" charset="0"/>
                        <a:cs typeface="Calibri" panose="020F0502020204030204" pitchFamily="34" charset="0"/>
                      </a:rPr>
                      <m:t>𝐷</m:t>
                    </m:r>
                  </m:oMath>
                </a14:m>
                <a:r>
                  <a:rPr lang="de-DE" dirty="0">
                    <a:latin typeface="Calibri" panose="020F0502020204030204" pitchFamily="34" charset="0"/>
                    <a:cs typeface="Calibri" panose="020F0502020204030204" pitchFamily="34" charset="0"/>
                  </a:rPr>
                  <a:t> </a:t>
                </a:r>
                <a:r>
                  <a:rPr lang="de-DE" dirty="0" err="1">
                    <a:latin typeface="Calibri" panose="020F0502020204030204" pitchFamily="34" charset="0"/>
                    <a:cs typeface="Calibri" panose="020F0502020204030204" pitchFamily="34" charset="0"/>
                  </a:rPr>
                  <a:t>with</a:t>
                </a:r>
                <a:r>
                  <a:rPr lang="de-DE" dirty="0">
                    <a:latin typeface="Calibri" panose="020F0502020204030204" pitchFamily="34" charset="0"/>
                    <a:cs typeface="Calibri" panose="020F0502020204030204" pitchFamily="34" charset="0"/>
                  </a:rPr>
                  <a:t> </a:t>
                </a:r>
                <a:r>
                  <a:rPr lang="de-DE" dirty="0" err="1">
                    <a:latin typeface="Calibri" panose="020F0502020204030204" pitchFamily="34" charset="0"/>
                    <a:cs typeface="Calibri" panose="020F0502020204030204" pitchFamily="34" charset="0"/>
                  </a:rPr>
                  <a:t>pairs</a:t>
                </a:r>
                <a:r>
                  <a:rPr lang="de-DE" dirty="0">
                    <a:latin typeface="Calibri" panose="020F0502020204030204" pitchFamily="34" charset="0"/>
                    <a:cs typeface="Calibri" panose="020F0502020204030204" pitchFamily="34" charset="0"/>
                  </a:rPr>
                  <a:t> (</a:t>
                </a:r>
                <a:r>
                  <a:rPr lang="de-DE" dirty="0" err="1">
                    <a:latin typeface="Calibri" panose="020F0502020204030204" pitchFamily="34" charset="0"/>
                    <a:cs typeface="Calibri" panose="020F0502020204030204" pitchFamily="34" charset="0"/>
                  </a:rPr>
                  <a:t>x,y</a:t>
                </a:r>
                <a:r>
                  <a:rPr lang="de-DE" dirty="0">
                    <a:latin typeface="Calibri" panose="020F0502020204030204" pitchFamily="34" charset="0"/>
                    <a:cs typeface="Calibri" panose="020F0502020204030204" pitchFamily="34" charset="0"/>
                  </a:rPr>
                  <a:t>) </a:t>
                </a:r>
                <a:r>
                  <a:rPr lang="de-DE" dirty="0" err="1">
                    <a:latin typeface="Calibri" panose="020F0502020204030204" pitchFamily="34" charset="0"/>
                    <a:cs typeface="Calibri" panose="020F0502020204030204" pitchFamily="34" charset="0"/>
                  </a:rPr>
                  <a:t>of</a:t>
                </a:r>
                <a:r>
                  <a:rPr lang="de-DE" dirty="0">
                    <a:latin typeface="Calibri" panose="020F0502020204030204" pitchFamily="34" charset="0"/>
                    <a:cs typeface="Calibri" panose="020F0502020204030204" pitchFamily="34" charset="0"/>
                  </a:rPr>
                  <a:t> feature </a:t>
                </a:r>
                <a:r>
                  <a:rPr lang="de-DE" dirty="0" err="1">
                    <a:latin typeface="Calibri" panose="020F0502020204030204" pitchFamily="34" charset="0"/>
                    <a:cs typeface="Calibri" panose="020F0502020204030204" pitchFamily="34" charset="0"/>
                  </a:rPr>
                  <a:t>vectors</a:t>
                </a:r>
                <a:r>
                  <a:rPr lang="de-DE" dirty="0">
                    <a:latin typeface="Calibri" panose="020F0502020204030204" pitchFamily="34" charset="0"/>
                    <a:cs typeface="Calibri" panose="020F0502020204030204" pitchFamily="34" charset="0"/>
                  </a:rPr>
                  <a:t> </a:t>
                </a:r>
                <a14:m>
                  <m:oMath xmlns:m="http://schemas.openxmlformats.org/officeDocument/2006/math">
                    <m:r>
                      <a:rPr lang="de-DE" i="1" dirty="0" smtClean="0">
                        <a:latin typeface="Cambria Math" panose="02040503050406030204" pitchFamily="18" charset="0"/>
                        <a:cs typeface="Calibri" panose="020F0502020204030204" pitchFamily="34" charset="0"/>
                      </a:rPr>
                      <m:t>𝑦</m:t>
                    </m:r>
                    <m:r>
                      <a:rPr lang="de-DE" b="0" i="1" dirty="0" smtClean="0">
                        <a:latin typeface="Cambria Math" panose="02040503050406030204" pitchFamily="18" charset="0"/>
                        <a:cs typeface="Calibri" panose="020F0502020204030204" pitchFamily="34" charset="0"/>
                      </a:rPr>
                      <m:t> </m:t>
                    </m:r>
                  </m:oMath>
                </a14:m>
                <a:r>
                  <a:rPr lang="de-DE" b="0" i="0" dirty="0">
                    <a:latin typeface="+mj-lt"/>
                    <a:cs typeface="Calibri" panose="020F0502020204030204" pitchFamily="34" charset="0"/>
                  </a:rPr>
                  <a:t>and labels</a:t>
                </a:r>
                <a14:m>
                  <m:oMath xmlns:m="http://schemas.openxmlformats.org/officeDocument/2006/math">
                    <m:r>
                      <a:rPr lang="de-DE" b="0" i="0" dirty="0" smtClean="0">
                        <a:latin typeface="Cambria Math" panose="02040503050406030204" pitchFamily="18" charset="0"/>
                      </a:rPr>
                      <m:t> </m:t>
                    </m:r>
                    <m:r>
                      <a:rPr lang="de-DE" i="1" dirty="0" smtClean="0">
                        <a:latin typeface="Cambria Math" panose="02040503050406030204" pitchFamily="18" charset="0"/>
                      </a:rPr>
                      <m:t>𝑦</m:t>
                    </m:r>
                  </m:oMath>
                </a14:m>
                <a:endParaRPr lang="de-DE"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de-DE" dirty="0">
                    <a:latin typeface="Calibri" panose="020F0502020204030204" pitchFamily="34" charset="0"/>
                    <a:cs typeface="Calibri" panose="020F0502020204030204" pitchFamily="34" charset="0"/>
                  </a:rPr>
                  <a:t>a </a:t>
                </a:r>
                <a:r>
                  <a:rPr lang="de-DE" dirty="0" err="1">
                    <a:latin typeface="Calibri" panose="020F0502020204030204" pitchFamily="34" charset="0"/>
                    <a:cs typeface="Calibri" panose="020F0502020204030204" pitchFamily="34" charset="0"/>
                  </a:rPr>
                  <a:t>neural</a:t>
                </a:r>
                <a:r>
                  <a:rPr lang="de-DE" dirty="0">
                    <a:latin typeface="Calibri" panose="020F0502020204030204" pitchFamily="34" charset="0"/>
                    <a:cs typeface="Calibri" panose="020F0502020204030204" pitchFamily="34" charset="0"/>
                  </a:rPr>
                  <a:t> network</a:t>
                </a:r>
                <a:br>
                  <a:rPr lang="de-DE" dirty="0">
                    <a:latin typeface="Calibri" panose="020F0502020204030204" pitchFamily="34" charset="0"/>
                    <a:cs typeface="Calibri" panose="020F0502020204030204" pitchFamily="34" charset="0"/>
                  </a:rPr>
                </a:br>
                <a:endParaRPr lang="de-DE" dirty="0">
                  <a:latin typeface="Calibri" panose="020F0502020204030204" pitchFamily="34" charset="0"/>
                  <a:cs typeface="Calibri" panose="020F0502020204030204" pitchFamily="34" charset="0"/>
                </a:endParaRPr>
              </a:p>
              <a:p>
                <a:r>
                  <a:rPr lang="de-DE" i="1" dirty="0" err="1">
                    <a:latin typeface="Calibri" panose="020F0502020204030204" pitchFamily="34" charset="0"/>
                    <a:cs typeface="Calibri" panose="020F0502020204030204" pitchFamily="34" charset="0"/>
                  </a:rPr>
                  <a:t>Wanted</a:t>
                </a:r>
                <a:r>
                  <a:rPr lang="de-DE" dirty="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de-DE" dirty="0">
                    <a:latin typeface="Calibri" panose="020F0502020204030204" pitchFamily="34" charset="0"/>
                    <a:cs typeface="Calibri" panose="020F0502020204030204" pitchFamily="34" charset="0"/>
                  </a:rPr>
                  <a:t>a </a:t>
                </a:r>
                <a:r>
                  <a:rPr lang="de-DE" dirty="0" err="1">
                    <a:latin typeface="Calibri" panose="020F0502020204030204" pitchFamily="34" charset="0"/>
                    <a:cs typeface="Calibri" panose="020F0502020204030204" pitchFamily="34" charset="0"/>
                  </a:rPr>
                  <a:t>set</a:t>
                </a:r>
                <a:r>
                  <a:rPr lang="de-DE" dirty="0">
                    <a:latin typeface="Calibri" panose="020F0502020204030204" pitchFamily="34" charset="0"/>
                    <a:cs typeface="Calibri" panose="020F0502020204030204" pitchFamily="34" charset="0"/>
                  </a:rPr>
                  <a:t> </a:t>
                </a:r>
                <a:r>
                  <a:rPr lang="de-DE" dirty="0" err="1">
                    <a:latin typeface="Calibri" panose="020F0502020204030204" pitchFamily="34" charset="0"/>
                    <a:cs typeface="Calibri" panose="020F0502020204030204" pitchFamily="34" charset="0"/>
                  </a:rPr>
                  <a:t>of</a:t>
                </a:r>
                <a:r>
                  <a:rPr lang="de-DE" dirty="0">
                    <a:latin typeface="Calibri" panose="020F0502020204030204" pitchFamily="34" charset="0"/>
                    <a:cs typeface="Calibri" panose="020F0502020204030204" pitchFamily="34" charset="0"/>
                  </a:rPr>
                  <a:t> </a:t>
                </a:r>
                <a:r>
                  <a:rPr lang="de-DE" dirty="0" err="1">
                    <a:latin typeface="Calibri" panose="020F0502020204030204" pitchFamily="34" charset="0"/>
                    <a:cs typeface="Calibri" panose="020F0502020204030204" pitchFamily="34" charset="0"/>
                  </a:rPr>
                  <a:t>weights</a:t>
                </a:r>
                <a:r>
                  <a:rPr lang="de-DE" dirty="0">
                    <a:latin typeface="Calibri" panose="020F0502020204030204" pitchFamily="34" charset="0"/>
                    <a:cs typeface="Calibri" panose="020F0502020204030204" pitchFamily="34" charset="0"/>
                  </a:rPr>
                  <a:t> and </a:t>
                </a:r>
                <a:r>
                  <a:rPr lang="de-DE" dirty="0" err="1">
                    <a:latin typeface="Calibri" panose="020F0502020204030204" pitchFamily="34" charset="0"/>
                    <a:cs typeface="Calibri" panose="020F0502020204030204" pitchFamily="34" charset="0"/>
                  </a:rPr>
                  <a:t>biases</a:t>
                </a:r>
                <a:r>
                  <a:rPr lang="de-DE" dirty="0">
                    <a:latin typeface="Calibri" panose="020F0502020204030204" pitchFamily="34" charset="0"/>
                    <a:cs typeface="Calibri" panose="020F0502020204030204" pitchFamily="34" charset="0"/>
                  </a:rPr>
                  <a:t>, so </a:t>
                </a:r>
                <a:r>
                  <a:rPr lang="de-DE" dirty="0" err="1">
                    <a:latin typeface="Calibri" panose="020F0502020204030204" pitchFamily="34" charset="0"/>
                    <a:cs typeface="Calibri" panose="020F0502020204030204" pitchFamily="34" charset="0"/>
                  </a:rPr>
                  <a:t>that</a:t>
                </a:r>
                <a:r>
                  <a:rPr lang="de-DE" dirty="0">
                    <a:latin typeface="Calibri" panose="020F0502020204030204" pitchFamily="34" charset="0"/>
                    <a:cs typeface="Calibri" panose="020F0502020204030204" pitchFamily="34" charset="0"/>
                  </a:rPr>
                  <a:t> </a:t>
                </a:r>
                <a14:m>
                  <m:oMath xmlns:m="http://schemas.openxmlformats.org/officeDocument/2006/math">
                    <m:r>
                      <a:rPr lang="de-DE" i="1" dirty="0" smtClean="0">
                        <a:latin typeface="Cambria Math" panose="02040503050406030204" pitchFamily="18" charset="0"/>
                        <a:cs typeface="Calibri" panose="020F0502020204030204" pitchFamily="34" charset="0"/>
                      </a:rPr>
                      <m:t>𝑝𝑟𝑒𝑑</m:t>
                    </m:r>
                    <m:r>
                      <a:rPr lang="de-DE" b="0" i="1" dirty="0" smtClean="0">
                        <a:latin typeface="Cambria Math" panose="02040503050406030204" pitchFamily="18" charset="0"/>
                        <a:cs typeface="Calibri" panose="020F0502020204030204" pitchFamily="34" charset="0"/>
                      </a:rPr>
                      <m:t>𝑖𝑐𝑡</m:t>
                    </m:r>
                    <m:r>
                      <a:rPr lang="de-DE" i="1" dirty="0" smtClean="0">
                        <a:latin typeface="Cambria Math" panose="02040503050406030204" pitchFamily="18" charset="0"/>
                        <a:cs typeface="Calibri" panose="020F0502020204030204" pitchFamily="34" charset="0"/>
                      </a:rPr>
                      <m:t>(</m:t>
                    </m:r>
                    <m:r>
                      <a:rPr lang="de-DE" i="1" dirty="0" smtClean="0">
                        <a:latin typeface="Cambria Math" panose="02040503050406030204" pitchFamily="18" charset="0"/>
                        <a:cs typeface="Calibri" panose="020F0502020204030204" pitchFamily="34" charset="0"/>
                      </a:rPr>
                      <m:t>𝑥</m:t>
                    </m:r>
                    <m:r>
                      <a:rPr lang="de-DE" i="1" dirty="0" smtClean="0">
                        <a:latin typeface="Cambria Math" panose="02040503050406030204" pitchFamily="18" charset="0"/>
                        <a:cs typeface="Calibri" panose="020F0502020204030204" pitchFamily="34" charset="0"/>
                      </a:rPr>
                      <m:t>)</m:t>
                    </m:r>
                  </m:oMath>
                </a14:m>
                <a:r>
                  <a:rPr lang="de-DE" dirty="0">
                    <a:latin typeface="Calibri" panose="020F0502020204030204" pitchFamily="34" charset="0"/>
                    <a:cs typeface="Calibri" panose="020F0502020204030204" pitchFamily="34" charset="0"/>
                  </a:rPr>
                  <a:t> is </a:t>
                </a:r>
                <a:r>
                  <a:rPr lang="de-DE" dirty="0" err="1">
                    <a:latin typeface="Calibri" panose="020F0502020204030204" pitchFamily="34" charset="0"/>
                    <a:cs typeface="Calibri" panose="020F0502020204030204" pitchFamily="34" charset="0"/>
                  </a:rPr>
                  <a:t>pretty</a:t>
                </a:r>
                <a:r>
                  <a:rPr lang="de-DE" dirty="0">
                    <a:latin typeface="Calibri" panose="020F0502020204030204" pitchFamily="34" charset="0"/>
                    <a:cs typeface="Calibri" panose="020F0502020204030204" pitchFamily="34" charset="0"/>
                  </a:rPr>
                  <a:t> </a:t>
                </a:r>
                <a:r>
                  <a:rPr lang="de-DE" dirty="0" err="1">
                    <a:latin typeface="Calibri" panose="020F0502020204030204" pitchFamily="34" charset="0"/>
                    <a:cs typeface="Calibri" panose="020F0502020204030204" pitchFamily="34" charset="0"/>
                  </a:rPr>
                  <a:t>close</a:t>
                </a:r>
                <a:r>
                  <a:rPr lang="de-DE" dirty="0">
                    <a:latin typeface="Calibri" panose="020F0502020204030204" pitchFamily="34" charset="0"/>
                    <a:cs typeface="Calibri" panose="020F0502020204030204" pitchFamily="34" charset="0"/>
                  </a:rPr>
                  <a:t> </a:t>
                </a:r>
                <a:r>
                  <a:rPr lang="de-DE" dirty="0" err="1">
                    <a:latin typeface="Calibri" panose="020F0502020204030204" pitchFamily="34" charset="0"/>
                    <a:cs typeface="Calibri" panose="020F0502020204030204" pitchFamily="34" charset="0"/>
                  </a:rPr>
                  <a:t>to</a:t>
                </a:r>
                <a:r>
                  <a:rPr lang="de-DE" dirty="0">
                    <a:latin typeface="Calibri" panose="020F0502020204030204" pitchFamily="34" charset="0"/>
                    <a:cs typeface="Calibri" panose="020F0502020204030204" pitchFamily="34" charset="0"/>
                  </a:rPr>
                  <a:t> </a:t>
                </a:r>
                <a14:m>
                  <m:oMath xmlns:m="http://schemas.openxmlformats.org/officeDocument/2006/math">
                    <m:r>
                      <a:rPr lang="de-DE" i="1" dirty="0" smtClean="0">
                        <a:latin typeface="Cambria Math" panose="02040503050406030204" pitchFamily="18" charset="0"/>
                        <a:cs typeface="Calibri" panose="020F0502020204030204" pitchFamily="34" charset="0"/>
                      </a:rPr>
                      <m:t>𝑦</m:t>
                    </m:r>
                  </m:oMath>
                </a14:m>
                <a:r>
                  <a:rPr lang="de-DE" dirty="0">
                    <a:latin typeface="Calibri" panose="020F0502020204030204" pitchFamily="34" charset="0"/>
                    <a:cs typeface="Calibri" panose="020F0502020204030204" pitchFamily="34" charset="0"/>
                  </a:rPr>
                  <a:t> for </a:t>
                </a:r>
                <a:r>
                  <a:rPr lang="de-DE" dirty="0" err="1">
                    <a:latin typeface="Calibri" panose="020F0502020204030204" pitchFamily="34" charset="0"/>
                    <a:cs typeface="Calibri" panose="020F0502020204030204" pitchFamily="34" charset="0"/>
                  </a:rPr>
                  <a:t>each</a:t>
                </a:r>
                <a:r>
                  <a:rPr lang="de-DE" dirty="0">
                    <a:latin typeface="Calibri" panose="020F0502020204030204" pitchFamily="34" charset="0"/>
                    <a:cs typeface="Calibri" panose="020F0502020204030204" pitchFamily="34" charset="0"/>
                  </a:rPr>
                  <a:t> </a:t>
                </a:r>
                <a14:m>
                  <m:oMath xmlns:m="http://schemas.openxmlformats.org/officeDocument/2006/math">
                    <m:r>
                      <a:rPr lang="de-DE" i="1" dirty="0" smtClean="0">
                        <a:latin typeface="Cambria Math" panose="02040503050406030204" pitchFamily="18" charset="0"/>
                        <a:cs typeface="Calibri" panose="020F0502020204030204" pitchFamily="34" charset="0"/>
                      </a:rPr>
                      <m:t>𝑥</m:t>
                    </m:r>
                  </m:oMath>
                </a14:m>
                <a:endParaRPr lang="de-DE" dirty="0">
                  <a:latin typeface="Calibri" panose="020F0502020204030204" pitchFamily="34" charset="0"/>
                  <a:cs typeface="Calibri" panose="020F0502020204030204" pitchFamily="34" charset="0"/>
                </a:endParaRPr>
              </a:p>
            </p:txBody>
          </p:sp>
        </mc:Choice>
        <mc:Fallback xmlns="">
          <p:sp>
            <p:nvSpPr>
              <p:cNvPr id="2" name="Textfeld 1">
                <a:extLst>
                  <a:ext uri="{FF2B5EF4-FFF2-40B4-BE49-F238E27FC236}">
                    <a16:creationId xmlns:a16="http://schemas.microsoft.com/office/drawing/2014/main" id="{F3A96C29-7378-4102-AACB-182313099691}"/>
                  </a:ext>
                </a:extLst>
              </p:cNvPr>
              <p:cNvSpPr txBox="1">
                <a:spLocks noRot="1" noChangeAspect="1" noMove="1" noResize="1" noEditPoints="1" noAdjustHandles="1" noChangeArrowheads="1" noChangeShapeType="1" noTextEdit="1"/>
              </p:cNvSpPr>
              <p:nvPr/>
            </p:nvSpPr>
            <p:spPr>
              <a:xfrm>
                <a:off x="1071433" y="4118000"/>
                <a:ext cx="6624736" cy="2308324"/>
              </a:xfrm>
              <a:prstGeom prst="rect">
                <a:avLst/>
              </a:prstGeom>
              <a:blipFill>
                <a:blip r:embed="rId4"/>
                <a:stretch>
                  <a:fillRect l="-829" t="-1587" b="-343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 name="Textfeld 2">
                <a:extLst>
                  <a:ext uri="{FF2B5EF4-FFF2-40B4-BE49-F238E27FC236}">
                    <a16:creationId xmlns:a16="http://schemas.microsoft.com/office/drawing/2014/main" id="{383A0177-0A98-41C0-A166-FE2D0F066290}"/>
                  </a:ext>
                </a:extLst>
              </p:cNvPr>
              <p:cNvSpPr txBox="1"/>
              <p:nvPr/>
            </p:nvSpPr>
            <p:spPr>
              <a:xfrm>
                <a:off x="6288130" y="2605831"/>
                <a:ext cx="2016224" cy="600164"/>
              </a:xfrm>
              <a:prstGeom prst="rect">
                <a:avLst/>
              </a:prstGeom>
              <a:noFill/>
            </p:spPr>
            <p:txBody>
              <a:bodyPr wrap="square" rtlCol="0">
                <a:spAutoFit/>
              </a:bodyPr>
              <a:lstStyle/>
              <a:p>
                <a:r>
                  <a:rPr lang="de-DE" sz="1100" dirty="0"/>
                  <a:t>The </a:t>
                </a:r>
                <a:r>
                  <a:rPr lang="de-DE" sz="1100" dirty="0" err="1"/>
                  <a:t>weights</a:t>
                </a:r>
                <a:r>
                  <a:rPr lang="de-DE" sz="1100" dirty="0"/>
                  <a:t> and </a:t>
                </a:r>
                <a:r>
                  <a:rPr lang="de-DE" sz="1100" dirty="0" err="1"/>
                  <a:t>biases</a:t>
                </a:r>
                <a:r>
                  <a:rPr lang="de-DE" sz="1100" dirty="0"/>
                  <a:t> </a:t>
                </a:r>
                <a:r>
                  <a:rPr lang="de-DE" sz="1100" dirty="0" err="1"/>
                  <a:t>of</a:t>
                </a:r>
                <a:r>
                  <a:rPr lang="de-DE" sz="1100" dirty="0"/>
                  <a:t> </a:t>
                </a:r>
                <a:r>
                  <a:rPr lang="de-DE" sz="1100" dirty="0" err="1"/>
                  <a:t>the</a:t>
                </a:r>
                <a:r>
                  <a:rPr lang="de-DE" sz="1100" dirty="0"/>
                  <a:t> network </a:t>
                </a:r>
                <a:r>
                  <a:rPr lang="de-DE" sz="1100" dirty="0" err="1"/>
                  <a:t>define</a:t>
                </a:r>
                <a:r>
                  <a:rPr lang="de-DE" sz="1100" dirty="0"/>
                  <a:t> </a:t>
                </a:r>
                <a:r>
                  <a:rPr lang="de-DE" sz="1100" dirty="0" err="1"/>
                  <a:t>the</a:t>
                </a:r>
                <a:r>
                  <a:rPr lang="de-DE" sz="1100" dirty="0"/>
                  <a:t> </a:t>
                </a:r>
                <a:r>
                  <a:rPr lang="de-DE" sz="1100" dirty="0" err="1"/>
                  <a:t>function</a:t>
                </a:r>
                <a:r>
                  <a:rPr lang="de-DE" sz="1100" dirty="0"/>
                  <a:t> </a:t>
                </a:r>
                <a14:m>
                  <m:oMath xmlns:m="http://schemas.openxmlformats.org/officeDocument/2006/math">
                    <m:r>
                      <a:rPr lang="de-DE" sz="1100" i="1" dirty="0" smtClean="0">
                        <a:latin typeface="Cambria Math" panose="02040503050406030204" pitchFamily="18" charset="0"/>
                      </a:rPr>
                      <m:t>𝑝𝑟𝑒𝑑𝑖𝑐𝑡</m:t>
                    </m:r>
                  </m:oMath>
                </a14:m>
                <a:endParaRPr lang="de-DE" sz="1100" dirty="0"/>
              </a:p>
            </p:txBody>
          </p:sp>
        </mc:Choice>
        <mc:Fallback xmlns="">
          <p:sp>
            <p:nvSpPr>
              <p:cNvPr id="3" name="Textfeld 2">
                <a:extLst>
                  <a:ext uri="{FF2B5EF4-FFF2-40B4-BE49-F238E27FC236}">
                    <a16:creationId xmlns:a16="http://schemas.microsoft.com/office/drawing/2014/main" id="{383A0177-0A98-41C0-A166-FE2D0F066290}"/>
                  </a:ext>
                </a:extLst>
              </p:cNvPr>
              <p:cNvSpPr txBox="1">
                <a:spLocks noRot="1" noChangeAspect="1" noMove="1" noResize="1" noEditPoints="1" noAdjustHandles="1" noChangeArrowheads="1" noChangeShapeType="1" noTextEdit="1"/>
              </p:cNvSpPr>
              <p:nvPr/>
            </p:nvSpPr>
            <p:spPr>
              <a:xfrm>
                <a:off x="6288130" y="2605831"/>
                <a:ext cx="2016224" cy="600164"/>
              </a:xfrm>
              <a:prstGeom prst="rect">
                <a:avLst/>
              </a:prstGeom>
              <a:blipFill>
                <a:blip r:embed="rId5"/>
                <a:stretch>
                  <a:fillRect t="-1010" b="-5051"/>
                </a:stretch>
              </a:blipFill>
            </p:spPr>
            <p:txBody>
              <a:bodyPr/>
              <a:lstStyle/>
              <a:p>
                <a:r>
                  <a:rPr lang="de-DE">
                    <a:noFill/>
                  </a:rPr>
                  <a:t> </a:t>
                </a:r>
              </a:p>
            </p:txBody>
          </p:sp>
        </mc:Fallback>
      </mc:AlternateContent>
    </p:spTree>
    <p:extLst>
      <p:ext uri="{BB962C8B-B14F-4D97-AF65-F5344CB8AC3E}">
        <p14:creationId xmlns:p14="http://schemas.microsoft.com/office/powerpoint/2010/main" val="133535326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8A20CB-2F80-4217-A6CE-5368C4CDDCA1}"/>
              </a:ext>
            </a:extLst>
          </p:cNvPr>
          <p:cNvSpPr>
            <a:spLocks noGrp="1"/>
          </p:cNvSpPr>
          <p:nvPr>
            <p:ph type="title"/>
          </p:nvPr>
        </p:nvSpPr>
        <p:spPr/>
        <p:txBody>
          <a:bodyPr/>
          <a:lstStyle/>
          <a:p>
            <a:r>
              <a:rPr lang="de-DE" dirty="0"/>
              <a:t>Loss (MSE)</a:t>
            </a:r>
          </a:p>
        </p:txBody>
      </p:sp>
      <p:sp>
        <p:nvSpPr>
          <p:cNvPr id="3" name="Fußzeilenplatzhalter 2">
            <a:extLst>
              <a:ext uri="{FF2B5EF4-FFF2-40B4-BE49-F238E27FC236}">
                <a16:creationId xmlns:a16="http://schemas.microsoft.com/office/drawing/2014/main" id="{E7D1C0A3-B88F-4658-8789-5C3F8A40B401}"/>
              </a:ext>
            </a:extLst>
          </p:cNvPr>
          <p:cNvSpPr>
            <a:spLocks noGrp="1"/>
          </p:cNvSpPr>
          <p:nvPr>
            <p:ph type="ftr" sz="quarter" idx="11"/>
          </p:nvPr>
        </p:nvSpPr>
        <p:spPr/>
        <p:txBody>
          <a:bodyPr/>
          <a:lstStyle/>
          <a:p>
            <a:r>
              <a:rPr lang="de-DE"/>
              <a:t>Prof. Dr. Dieter Greipl</a:t>
            </a:r>
            <a:endParaRPr lang="de-DE" dirty="0"/>
          </a:p>
        </p:txBody>
      </p:sp>
      <p:sp>
        <p:nvSpPr>
          <p:cNvPr id="4" name="Foliennummernplatzhalter 3">
            <a:extLst>
              <a:ext uri="{FF2B5EF4-FFF2-40B4-BE49-F238E27FC236}">
                <a16:creationId xmlns:a16="http://schemas.microsoft.com/office/drawing/2014/main" id="{212D4FDF-1E66-4D18-97CA-144BEB7320D7}"/>
              </a:ext>
            </a:extLst>
          </p:cNvPr>
          <p:cNvSpPr>
            <a:spLocks noGrp="1"/>
          </p:cNvSpPr>
          <p:nvPr>
            <p:ph type="sldNum" sz="quarter" idx="12"/>
          </p:nvPr>
        </p:nvSpPr>
        <p:spPr/>
        <p:txBody>
          <a:bodyPr/>
          <a:lstStyle/>
          <a:p>
            <a:fld id="{5B8D295E-2D21-41F0-8970-A01454D50813}" type="slidenum">
              <a:rPr lang="de-DE" smtClean="0"/>
              <a:pPr/>
              <a:t>3</a:t>
            </a:fld>
            <a:endParaRPr lang="de-DE" dirty="0"/>
          </a:p>
        </p:txBody>
      </p:sp>
      <mc:AlternateContent xmlns:mc="http://schemas.openxmlformats.org/markup-compatibility/2006" xmlns:a14="http://schemas.microsoft.com/office/drawing/2010/main">
        <mc:Choice Requires="a14">
          <p:sp>
            <p:nvSpPr>
              <p:cNvPr id="5" name="Untertitel 4">
                <a:extLst>
                  <a:ext uri="{FF2B5EF4-FFF2-40B4-BE49-F238E27FC236}">
                    <a16:creationId xmlns:a16="http://schemas.microsoft.com/office/drawing/2014/main" id="{EAE3B2A0-D332-4A7B-87EB-C572A04D8C20}"/>
                  </a:ext>
                </a:extLst>
              </p:cNvPr>
              <p:cNvSpPr>
                <a:spLocks noGrp="1"/>
              </p:cNvSpPr>
              <p:nvPr>
                <p:ph type="subTitle" idx="1"/>
              </p:nvPr>
            </p:nvSpPr>
            <p:spPr>
              <a:xfrm>
                <a:off x="1259632" y="2492896"/>
                <a:ext cx="6264696" cy="1008112"/>
              </a:xfrm>
            </p:spPr>
            <p:txBody>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𝑀𝑆𝐸</m:t>
                      </m:r>
                      <m:r>
                        <a:rPr lang="de-DE" b="0" i="1" smtClean="0">
                          <a:latin typeface="Cambria Math" panose="02040503050406030204" pitchFamily="18" charset="0"/>
                        </a:rPr>
                        <m:t>=</m:t>
                      </m:r>
                      <m:f>
                        <m:fPr>
                          <m:ctrlPr>
                            <a:rPr lang="de-DE" b="0"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𝑁</m:t>
                          </m:r>
                        </m:den>
                      </m:f>
                      <m:r>
                        <a:rPr lang="de-DE" b="0" i="1" smtClean="0">
                          <a:latin typeface="Cambria Math" panose="02040503050406030204" pitchFamily="18" charset="0"/>
                        </a:rPr>
                        <m:t> </m:t>
                      </m:r>
                      <m:nary>
                        <m:naryPr>
                          <m:chr m:val="∑"/>
                          <m:supHide m:val="on"/>
                          <m:ctrlPr>
                            <a:rPr lang="de-DE" b="0" i="1" smtClean="0">
                              <a:latin typeface="Cambria Math" panose="02040503050406030204" pitchFamily="18" charset="0"/>
                            </a:rPr>
                          </m:ctrlPr>
                        </m:naryPr>
                        <m:sub>
                          <m:d>
                            <m:dPr>
                              <m:ctrlPr>
                                <a:rPr lang="de-DE" b="0" i="1" smtClean="0">
                                  <a:latin typeface="Cambria Math" panose="02040503050406030204" pitchFamily="18" charset="0"/>
                                </a:rPr>
                              </m:ctrlPr>
                            </m:dPr>
                            <m:e>
                              <m:r>
                                <m:rPr>
                                  <m:brk m:alnAt="7"/>
                                </m:rPr>
                                <a:rPr lang="de-DE" b="0" i="1" smtClean="0">
                                  <a:latin typeface="Cambria Math" panose="02040503050406030204" pitchFamily="18" charset="0"/>
                                </a:rPr>
                                <m:t>𝑥</m:t>
                              </m:r>
                              <m:r>
                                <a:rPr lang="de-DE" b="0" i="1" smtClean="0">
                                  <a:latin typeface="Cambria Math" panose="02040503050406030204" pitchFamily="18" charset="0"/>
                                </a:rPr>
                                <m:t>,</m:t>
                              </m:r>
                              <m:r>
                                <a:rPr lang="de-DE" b="0" i="1" smtClean="0">
                                  <a:latin typeface="Cambria Math" panose="02040503050406030204" pitchFamily="18" charset="0"/>
                                </a:rPr>
                                <m:t>𝑦</m:t>
                              </m:r>
                            </m:e>
                          </m:d>
                          <m:r>
                            <a:rPr lang="de-DE" b="0" i="1" smtClean="0">
                              <a:latin typeface="Cambria Math" panose="02040503050406030204" pitchFamily="18" charset="0"/>
                            </a:rPr>
                            <m:t>∈</m:t>
                          </m:r>
                          <m:r>
                            <a:rPr lang="de-DE" b="0" i="1" smtClean="0">
                              <a:latin typeface="Cambria Math" panose="02040503050406030204" pitchFamily="18" charset="0"/>
                            </a:rPr>
                            <m:t>𝐷</m:t>
                          </m:r>
                          <m:r>
                            <a:rPr lang="de-DE" b="0" i="1" smtClean="0">
                              <a:latin typeface="Cambria Math" panose="02040503050406030204" pitchFamily="18" charset="0"/>
                            </a:rPr>
                            <m:t> </m:t>
                          </m:r>
                        </m:sub>
                        <m:sup/>
                        <m:e>
                          <m:sSup>
                            <m:sSupPr>
                              <m:ctrlPr>
                                <a:rPr lang="de-DE" b="0" i="1" smtClean="0">
                                  <a:latin typeface="Cambria Math" panose="02040503050406030204" pitchFamily="18" charset="0"/>
                                </a:rPr>
                              </m:ctrlPr>
                            </m:sSupPr>
                            <m:e>
                              <m:d>
                                <m:dPr>
                                  <m:ctrlPr>
                                    <a:rPr lang="de-DE" b="0" i="1" smtClean="0">
                                      <a:latin typeface="Cambria Math" panose="02040503050406030204" pitchFamily="18" charset="0"/>
                                    </a:rPr>
                                  </m:ctrlPr>
                                </m:dPr>
                                <m:e>
                                  <m:r>
                                    <a:rPr lang="de-DE" b="0" i="1" smtClean="0">
                                      <a:latin typeface="Cambria Math" panose="02040503050406030204" pitchFamily="18" charset="0"/>
                                    </a:rPr>
                                    <m:t>𝑦</m:t>
                                  </m:r>
                                  <m:r>
                                    <a:rPr lang="de-DE" b="0" i="1" smtClean="0">
                                      <a:latin typeface="Cambria Math" panose="02040503050406030204" pitchFamily="18" charset="0"/>
                                    </a:rPr>
                                    <m:t> −</m:t>
                                  </m:r>
                                  <m:r>
                                    <a:rPr lang="de-DE" b="0" i="1" smtClean="0">
                                      <a:latin typeface="Cambria Math" panose="02040503050406030204" pitchFamily="18" charset="0"/>
                                    </a:rPr>
                                    <m:t>𝑝𝑟𝑒𝑑𝑖𝑐𝑡</m:t>
                                  </m:r>
                                  <m:d>
                                    <m:dPr>
                                      <m:ctrlPr>
                                        <a:rPr lang="de-DE" b="0" i="1" smtClean="0">
                                          <a:latin typeface="Cambria Math" panose="02040503050406030204" pitchFamily="18" charset="0"/>
                                        </a:rPr>
                                      </m:ctrlPr>
                                    </m:dPr>
                                    <m:e>
                                      <m:r>
                                        <a:rPr lang="de-DE" b="0" i="1" smtClean="0">
                                          <a:latin typeface="Cambria Math" panose="02040503050406030204" pitchFamily="18" charset="0"/>
                                        </a:rPr>
                                        <m:t>𝑥</m:t>
                                      </m:r>
                                    </m:e>
                                  </m:d>
                                </m:e>
                              </m:d>
                            </m:e>
                            <m:sup>
                              <m:r>
                                <a:rPr lang="de-DE" b="0" i="1" smtClean="0">
                                  <a:latin typeface="Cambria Math" panose="02040503050406030204" pitchFamily="18" charset="0"/>
                                </a:rPr>
                                <m:t>2</m:t>
                              </m:r>
                            </m:sup>
                          </m:sSup>
                        </m:e>
                      </m:nary>
                    </m:oMath>
                  </m:oMathPara>
                </a14:m>
                <a:endParaRPr lang="de-DE" dirty="0"/>
              </a:p>
            </p:txBody>
          </p:sp>
        </mc:Choice>
        <mc:Fallback xmlns="">
          <p:sp>
            <p:nvSpPr>
              <p:cNvPr id="5" name="Untertitel 4">
                <a:extLst>
                  <a:ext uri="{FF2B5EF4-FFF2-40B4-BE49-F238E27FC236}">
                    <a16:creationId xmlns:a16="http://schemas.microsoft.com/office/drawing/2014/main" id="{EAE3B2A0-D332-4A7B-87EB-C572A04D8C20}"/>
                  </a:ext>
                </a:extLst>
              </p:cNvPr>
              <p:cNvSpPr>
                <a:spLocks noGrp="1" noRot="1" noChangeAspect="1" noMove="1" noResize="1" noEditPoints="1" noAdjustHandles="1" noChangeArrowheads="1" noChangeShapeType="1" noTextEdit="1"/>
              </p:cNvSpPr>
              <p:nvPr>
                <p:ph type="subTitle" idx="1"/>
              </p:nvPr>
            </p:nvSpPr>
            <p:spPr>
              <a:xfrm>
                <a:off x="1259632" y="2492896"/>
                <a:ext cx="6264696" cy="1008112"/>
              </a:xfrm>
              <a:blipFill>
                <a:blip r:embed="rId2"/>
                <a:stretch>
                  <a:fillRect/>
                </a:stretch>
              </a:blipFill>
            </p:spPr>
            <p:txBody>
              <a:bodyPr/>
              <a:lstStyle/>
              <a:p>
                <a:r>
                  <a:rPr lang="de-DE">
                    <a:noFill/>
                  </a:rPr>
                  <a:t> </a:t>
                </a:r>
              </a:p>
            </p:txBody>
          </p:sp>
        </mc:Fallback>
      </mc:AlternateContent>
      <p:sp>
        <p:nvSpPr>
          <p:cNvPr id="6" name="Textfeld 5">
            <a:extLst>
              <a:ext uri="{FF2B5EF4-FFF2-40B4-BE49-F238E27FC236}">
                <a16:creationId xmlns:a16="http://schemas.microsoft.com/office/drawing/2014/main" id="{14B5CD81-994E-462F-9930-BBB35FD06A0D}"/>
              </a:ext>
            </a:extLst>
          </p:cNvPr>
          <p:cNvSpPr txBox="1"/>
          <p:nvPr/>
        </p:nvSpPr>
        <p:spPr>
          <a:xfrm>
            <a:off x="611560" y="4509120"/>
            <a:ext cx="7667484" cy="923330"/>
          </a:xfrm>
          <a:prstGeom prst="rect">
            <a:avLst/>
          </a:prstGeom>
          <a:noFill/>
        </p:spPr>
        <p:txBody>
          <a:bodyPr wrap="none" rtlCol="0">
            <a:spAutoFit/>
          </a:bodyPr>
          <a:lstStyle/>
          <a:p>
            <a:r>
              <a:rPr lang="de-DE" dirty="0"/>
              <a:t>Note</a:t>
            </a:r>
          </a:p>
          <a:p>
            <a:pPr marL="285750" indent="-285750">
              <a:buFont typeface="Arial" panose="020B0604020202020204" pitchFamily="34" charset="0"/>
              <a:buChar char="•"/>
            </a:pPr>
            <a:r>
              <a:rPr lang="de-DE" dirty="0"/>
              <a:t>MSE is </a:t>
            </a:r>
            <a:r>
              <a:rPr lang="de-DE" dirty="0" err="1"/>
              <a:t>very</a:t>
            </a:r>
            <a:r>
              <a:rPr lang="de-DE" dirty="0"/>
              <a:t> </a:t>
            </a:r>
            <a:r>
              <a:rPr lang="de-DE" dirty="0" err="1"/>
              <a:t>often</a:t>
            </a:r>
            <a:r>
              <a:rPr lang="de-DE" dirty="0"/>
              <a:t> </a:t>
            </a:r>
            <a:r>
              <a:rPr lang="de-DE" dirty="0" err="1"/>
              <a:t>used</a:t>
            </a:r>
            <a:r>
              <a:rPr lang="de-DE" dirty="0"/>
              <a:t> in ML</a:t>
            </a:r>
          </a:p>
          <a:p>
            <a:pPr marL="285750" indent="-285750">
              <a:buFont typeface="Arial" panose="020B0604020202020204" pitchFamily="34" charset="0"/>
              <a:buChar char="•"/>
            </a:pPr>
            <a:r>
              <a:rPr lang="de-DE" dirty="0" err="1"/>
              <a:t>There</a:t>
            </a:r>
            <a:r>
              <a:rPr lang="de-DE" dirty="0"/>
              <a:t> </a:t>
            </a:r>
            <a:r>
              <a:rPr lang="de-DE" dirty="0" err="1"/>
              <a:t>are</a:t>
            </a:r>
            <a:r>
              <a:rPr lang="de-DE" dirty="0"/>
              <a:t> </a:t>
            </a:r>
            <a:r>
              <a:rPr lang="de-DE" dirty="0" err="1"/>
              <a:t>other</a:t>
            </a:r>
            <a:r>
              <a:rPr lang="de-DE" dirty="0"/>
              <a:t> </a:t>
            </a:r>
            <a:r>
              <a:rPr lang="de-DE" dirty="0" err="1"/>
              <a:t>loss</a:t>
            </a:r>
            <a:r>
              <a:rPr lang="de-DE" dirty="0"/>
              <a:t> </a:t>
            </a:r>
            <a:r>
              <a:rPr lang="de-DE" dirty="0" err="1"/>
              <a:t>concepts</a:t>
            </a:r>
            <a:r>
              <a:rPr lang="de-DE" dirty="0"/>
              <a:t>, </a:t>
            </a:r>
            <a:r>
              <a:rPr lang="de-DE" dirty="0" err="1"/>
              <a:t>that</a:t>
            </a:r>
            <a:r>
              <a:rPr lang="de-DE" dirty="0"/>
              <a:t> </a:t>
            </a:r>
            <a:r>
              <a:rPr lang="de-DE" dirty="0" err="1"/>
              <a:t>might</a:t>
            </a:r>
            <a:r>
              <a:rPr lang="de-DE" dirty="0"/>
              <a:t> </a:t>
            </a:r>
            <a:r>
              <a:rPr lang="de-DE" dirty="0" err="1"/>
              <a:t>work</a:t>
            </a:r>
            <a:r>
              <a:rPr lang="de-DE" dirty="0"/>
              <a:t> </a:t>
            </a:r>
            <a:r>
              <a:rPr lang="de-DE" dirty="0" err="1"/>
              <a:t>better</a:t>
            </a:r>
            <a:r>
              <a:rPr lang="de-DE" dirty="0"/>
              <a:t> </a:t>
            </a:r>
            <a:r>
              <a:rPr lang="de-DE" dirty="0" err="1"/>
              <a:t>specific</a:t>
            </a:r>
            <a:r>
              <a:rPr lang="de-DE" dirty="0"/>
              <a:t> </a:t>
            </a:r>
            <a:r>
              <a:rPr lang="de-DE" dirty="0" err="1"/>
              <a:t>problems</a:t>
            </a:r>
            <a:endParaRPr lang="de-DE" dirty="0"/>
          </a:p>
        </p:txBody>
      </p:sp>
    </p:spTree>
    <p:extLst>
      <p:ext uri="{BB962C8B-B14F-4D97-AF65-F5344CB8AC3E}">
        <p14:creationId xmlns:p14="http://schemas.microsoft.com/office/powerpoint/2010/main" val="278160244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721DBC-A33D-4ECB-883E-C3B92E6835DC}"/>
              </a:ext>
            </a:extLst>
          </p:cNvPr>
          <p:cNvSpPr>
            <a:spLocks noGrp="1"/>
          </p:cNvSpPr>
          <p:nvPr>
            <p:ph type="title"/>
          </p:nvPr>
        </p:nvSpPr>
        <p:spPr/>
        <p:txBody>
          <a:bodyPr/>
          <a:lstStyle/>
          <a:p>
            <a:r>
              <a:rPr lang="de-DE" dirty="0" err="1"/>
              <a:t>Reducing</a:t>
            </a:r>
            <a:r>
              <a:rPr lang="de-DE" dirty="0"/>
              <a:t> Loss</a:t>
            </a:r>
          </a:p>
        </p:txBody>
      </p:sp>
      <p:sp>
        <p:nvSpPr>
          <p:cNvPr id="3" name="Fußzeilenplatzhalter 2">
            <a:extLst>
              <a:ext uri="{FF2B5EF4-FFF2-40B4-BE49-F238E27FC236}">
                <a16:creationId xmlns:a16="http://schemas.microsoft.com/office/drawing/2014/main" id="{32A76140-99B7-44D7-BD0F-0DE429CC91D6}"/>
              </a:ext>
            </a:extLst>
          </p:cNvPr>
          <p:cNvSpPr>
            <a:spLocks noGrp="1"/>
          </p:cNvSpPr>
          <p:nvPr>
            <p:ph type="ftr" sz="quarter" idx="11"/>
          </p:nvPr>
        </p:nvSpPr>
        <p:spPr/>
        <p:txBody>
          <a:bodyPr/>
          <a:lstStyle/>
          <a:p>
            <a:r>
              <a:rPr lang="de-DE"/>
              <a:t>Prof. Dr. Dieter Greipl</a:t>
            </a:r>
            <a:endParaRPr lang="de-DE" dirty="0"/>
          </a:p>
        </p:txBody>
      </p:sp>
      <p:sp>
        <p:nvSpPr>
          <p:cNvPr id="4" name="Foliennummernplatzhalter 3">
            <a:extLst>
              <a:ext uri="{FF2B5EF4-FFF2-40B4-BE49-F238E27FC236}">
                <a16:creationId xmlns:a16="http://schemas.microsoft.com/office/drawing/2014/main" id="{75734C7C-0CB9-4037-8FFF-1BFEA05384A3}"/>
              </a:ext>
            </a:extLst>
          </p:cNvPr>
          <p:cNvSpPr>
            <a:spLocks noGrp="1"/>
          </p:cNvSpPr>
          <p:nvPr>
            <p:ph type="sldNum" sz="quarter" idx="12"/>
          </p:nvPr>
        </p:nvSpPr>
        <p:spPr/>
        <p:txBody>
          <a:bodyPr/>
          <a:lstStyle/>
          <a:p>
            <a:fld id="{5B8D295E-2D21-41F0-8970-A01454D50813}" type="slidenum">
              <a:rPr lang="de-DE" smtClean="0"/>
              <a:pPr/>
              <a:t>4</a:t>
            </a:fld>
            <a:endParaRPr lang="de-DE" dirty="0"/>
          </a:p>
        </p:txBody>
      </p:sp>
      <p:pic>
        <p:nvPicPr>
          <p:cNvPr id="7" name="Grafik 6" descr="Ein Bild, das Text, Karte enthält.&#10;&#10;Automatisch generierte Beschreibung">
            <a:extLst>
              <a:ext uri="{FF2B5EF4-FFF2-40B4-BE49-F238E27FC236}">
                <a16:creationId xmlns:a16="http://schemas.microsoft.com/office/drawing/2014/main" id="{D1D7F96E-AB68-40F0-B6E9-39273F2948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264" y="1844824"/>
            <a:ext cx="8449471" cy="3426823"/>
          </a:xfrm>
          <a:prstGeom prst="rect">
            <a:avLst/>
          </a:prstGeom>
        </p:spPr>
      </p:pic>
    </p:spTree>
    <p:extLst>
      <p:ext uri="{BB962C8B-B14F-4D97-AF65-F5344CB8AC3E}">
        <p14:creationId xmlns:p14="http://schemas.microsoft.com/office/powerpoint/2010/main" val="363304205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29738833-6C12-4623-816F-A272B5D34B37}"/>
              </a:ext>
            </a:extLst>
          </p:cNvPr>
          <p:cNvSpPr>
            <a:spLocks noGrp="1"/>
          </p:cNvSpPr>
          <p:nvPr>
            <p:ph type="ctrTitle"/>
          </p:nvPr>
        </p:nvSpPr>
        <p:spPr/>
        <p:txBody>
          <a:bodyPr/>
          <a:lstStyle/>
          <a:p>
            <a:endParaRPr lang="de-DE"/>
          </a:p>
        </p:txBody>
      </p:sp>
      <p:sp>
        <p:nvSpPr>
          <p:cNvPr id="7" name="Textplatzhalter 6">
            <a:extLst>
              <a:ext uri="{FF2B5EF4-FFF2-40B4-BE49-F238E27FC236}">
                <a16:creationId xmlns:a16="http://schemas.microsoft.com/office/drawing/2014/main" id="{ED111CF1-951F-4A46-AF6B-59EB6EAE9607}"/>
              </a:ext>
            </a:extLst>
          </p:cNvPr>
          <p:cNvSpPr>
            <a:spLocks noGrp="1"/>
          </p:cNvSpPr>
          <p:nvPr>
            <p:ph type="body" sz="quarter" idx="10"/>
          </p:nvPr>
        </p:nvSpPr>
        <p:spPr/>
        <p:txBody>
          <a:bodyPr>
            <a:normAutofit lnSpcReduction="10000"/>
          </a:bodyPr>
          <a:lstStyle/>
          <a:p>
            <a:r>
              <a:rPr lang="de-DE" dirty="0" err="1"/>
              <a:t>Reducing</a:t>
            </a:r>
            <a:r>
              <a:rPr lang="de-DE" dirty="0"/>
              <a:t> Loss</a:t>
            </a:r>
          </a:p>
        </p:txBody>
      </p:sp>
      <p:sp>
        <p:nvSpPr>
          <p:cNvPr id="3" name="Fußzeilenplatzhalter 2">
            <a:extLst>
              <a:ext uri="{FF2B5EF4-FFF2-40B4-BE49-F238E27FC236}">
                <a16:creationId xmlns:a16="http://schemas.microsoft.com/office/drawing/2014/main" id="{CFD8331B-4F32-4DC8-85C1-9F76D98A5EE9}"/>
              </a:ext>
            </a:extLst>
          </p:cNvPr>
          <p:cNvSpPr>
            <a:spLocks noGrp="1"/>
          </p:cNvSpPr>
          <p:nvPr>
            <p:ph type="ftr" sz="quarter" idx="4294967295"/>
          </p:nvPr>
        </p:nvSpPr>
        <p:spPr>
          <a:xfrm>
            <a:off x="0" y="6543675"/>
            <a:ext cx="2160588" cy="293688"/>
          </a:xfrm>
        </p:spPr>
        <p:txBody>
          <a:bodyPr/>
          <a:lstStyle/>
          <a:p>
            <a:r>
              <a:rPr lang="de-DE"/>
              <a:t>Prof. Dr. Dieter Greipl</a:t>
            </a:r>
            <a:endParaRPr lang="de-DE" dirty="0"/>
          </a:p>
        </p:txBody>
      </p:sp>
      <p:sp>
        <p:nvSpPr>
          <p:cNvPr id="4" name="Foliennummernplatzhalter 3">
            <a:extLst>
              <a:ext uri="{FF2B5EF4-FFF2-40B4-BE49-F238E27FC236}">
                <a16:creationId xmlns:a16="http://schemas.microsoft.com/office/drawing/2014/main" id="{E71C5C9E-AF8C-4979-BF74-B67E9E7DB981}"/>
              </a:ext>
            </a:extLst>
          </p:cNvPr>
          <p:cNvSpPr>
            <a:spLocks noGrp="1"/>
          </p:cNvSpPr>
          <p:nvPr>
            <p:ph type="sldNum" sz="quarter" idx="4294967295"/>
          </p:nvPr>
        </p:nvSpPr>
        <p:spPr>
          <a:xfrm>
            <a:off x="7010400" y="6543675"/>
            <a:ext cx="2133600" cy="274638"/>
          </a:xfrm>
        </p:spPr>
        <p:txBody>
          <a:bodyPr/>
          <a:lstStyle/>
          <a:p>
            <a:fld id="{5B8D295E-2D21-41F0-8970-A01454D50813}" type="slidenum">
              <a:rPr lang="de-DE" smtClean="0"/>
              <a:pPr/>
              <a:t>5</a:t>
            </a:fld>
            <a:endParaRPr lang="de-DE" dirty="0"/>
          </a:p>
        </p:txBody>
      </p:sp>
    </p:spTree>
    <p:extLst>
      <p:ext uri="{BB962C8B-B14F-4D97-AF65-F5344CB8AC3E}">
        <p14:creationId xmlns:p14="http://schemas.microsoft.com/office/powerpoint/2010/main" val="721342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2DDCF41-F675-4DDD-80D6-1DEFB6CF93D0}"/>
              </a:ext>
            </a:extLst>
          </p:cNvPr>
          <p:cNvSpPr>
            <a:spLocks noGrp="1"/>
          </p:cNvSpPr>
          <p:nvPr>
            <p:ph type="title"/>
          </p:nvPr>
        </p:nvSpPr>
        <p:spPr/>
        <p:txBody>
          <a:bodyPr/>
          <a:lstStyle/>
          <a:p>
            <a:r>
              <a:rPr lang="de-DE" dirty="0"/>
              <a:t>Experiment</a:t>
            </a:r>
          </a:p>
        </p:txBody>
      </p:sp>
      <mc:AlternateContent xmlns:mc="http://schemas.openxmlformats.org/markup-compatibility/2006" xmlns:a14="http://schemas.microsoft.com/office/drawing/2010/main">
        <mc:Choice Requires="a14">
          <p:sp>
            <p:nvSpPr>
              <p:cNvPr id="5" name="Untertitel 4">
                <a:extLst>
                  <a:ext uri="{FF2B5EF4-FFF2-40B4-BE49-F238E27FC236}">
                    <a16:creationId xmlns:a16="http://schemas.microsoft.com/office/drawing/2014/main" id="{8AC46FF3-971E-47B4-B8F4-16BBCFD3536A}"/>
                  </a:ext>
                </a:extLst>
              </p:cNvPr>
              <p:cNvSpPr>
                <a:spLocks noGrp="1"/>
              </p:cNvSpPr>
              <p:nvPr>
                <p:ph type="subTitle" idx="1"/>
              </p:nvPr>
            </p:nvSpPr>
            <p:spPr>
              <a:xfrm>
                <a:off x="179512" y="1052736"/>
                <a:ext cx="8784976" cy="1872208"/>
              </a:xfrm>
            </p:spPr>
            <p:txBody>
              <a:bodyPr/>
              <a:lstStyle/>
              <a:p>
                <a:r>
                  <a:rPr lang="de-DE" dirty="0"/>
                  <a:t>Assume, </a:t>
                </a:r>
                <a:r>
                  <a:rPr lang="de-DE" dirty="0" err="1"/>
                  <a:t>that</a:t>
                </a:r>
                <a:r>
                  <a:rPr lang="de-DE" dirty="0"/>
                  <a:t> </a:t>
                </a:r>
              </a:p>
              <a:p>
                <a:pPr marL="342900" indent="-342900">
                  <a:buFont typeface="Arial" panose="020B0604020202020204" pitchFamily="34" charset="0"/>
                  <a:buChar char="•"/>
                </a:pPr>
                <a:r>
                  <a:rPr lang="de-DE" dirty="0" err="1"/>
                  <a:t>we</a:t>
                </a:r>
                <a:r>
                  <a:rPr lang="de-DE" dirty="0"/>
                  <a:t> </a:t>
                </a:r>
                <a:r>
                  <a:rPr lang="de-DE" dirty="0" err="1"/>
                  <a:t>have</a:t>
                </a:r>
                <a:r>
                  <a:rPr lang="de-DE" dirty="0"/>
                  <a:t> a </a:t>
                </a:r>
                <a:r>
                  <a:rPr lang="de-DE" dirty="0" err="1"/>
                  <a:t>dataset</a:t>
                </a:r>
                <a:r>
                  <a:rPr lang="de-DE" dirty="0"/>
                  <a:t> and a </a:t>
                </a:r>
                <a:r>
                  <a:rPr lang="de-DE" dirty="0" err="1"/>
                  <a:t>neural</a:t>
                </a:r>
                <a:r>
                  <a:rPr lang="de-DE" dirty="0"/>
                  <a:t> network </a:t>
                </a:r>
                <a:r>
                  <a:rPr lang="de-DE" dirty="0" err="1"/>
                  <a:t>with</a:t>
                </a:r>
                <a:r>
                  <a:rPr lang="de-DE" dirty="0"/>
                  <a:t> lots </a:t>
                </a:r>
                <a:r>
                  <a:rPr lang="de-DE" dirty="0" err="1"/>
                  <a:t>of</a:t>
                </a:r>
                <a:r>
                  <a:rPr lang="de-DE" dirty="0"/>
                  <a:t> </a:t>
                </a:r>
                <a:r>
                  <a:rPr lang="de-DE" dirty="0" err="1"/>
                  <a:t>weights</a:t>
                </a:r>
                <a:r>
                  <a:rPr lang="de-DE" dirty="0"/>
                  <a:t> and </a:t>
                </a:r>
                <a:r>
                  <a:rPr lang="de-DE" dirty="0" err="1"/>
                  <a:t>biases</a:t>
                </a:r>
                <a:r>
                  <a:rPr lang="de-DE" dirty="0"/>
                  <a:t>, </a:t>
                </a:r>
                <a:r>
                  <a:rPr lang="de-DE" dirty="0" err="1"/>
                  <a:t>where</a:t>
                </a:r>
                <a:endParaRPr lang="de-DE" dirty="0"/>
              </a:p>
              <a:p>
                <a:pPr marL="342900" indent="-342900">
                  <a:buFont typeface="Arial" panose="020B0604020202020204" pitchFamily="34" charset="0"/>
                  <a:buChar char="•"/>
                </a:pPr>
                <a:r>
                  <a:rPr lang="de-DE" dirty="0" err="1"/>
                  <a:t>we</a:t>
                </a:r>
                <a:r>
                  <a:rPr lang="de-DE" dirty="0"/>
                  <a:t> just </a:t>
                </a:r>
                <a:r>
                  <a:rPr lang="de-DE" dirty="0" err="1"/>
                  <a:t>select</a:t>
                </a:r>
                <a:r>
                  <a:rPr lang="de-DE" dirty="0"/>
                  <a:t> a </a:t>
                </a:r>
                <a:r>
                  <a:rPr lang="de-DE" dirty="0" err="1"/>
                  <a:t>random</a:t>
                </a:r>
                <a:r>
                  <a:rPr lang="de-DE" dirty="0"/>
                  <a:t> </a:t>
                </a:r>
                <a:r>
                  <a:rPr lang="de-DE" dirty="0" err="1"/>
                  <a:t>weigth</a:t>
                </a:r>
                <a:r>
                  <a:rPr lang="de-DE" dirty="0"/>
                  <a:t> </a:t>
                </a:r>
                <a14:m>
                  <m:oMath xmlns:m="http://schemas.openxmlformats.org/officeDocument/2006/math">
                    <m:r>
                      <a:rPr lang="de-DE" b="0" i="1" smtClean="0">
                        <a:latin typeface="Cambria Math" panose="02040503050406030204" pitchFamily="18" charset="0"/>
                      </a:rPr>
                      <m:t>𝑤</m:t>
                    </m:r>
                  </m:oMath>
                </a14:m>
                <a:endParaRPr lang="de-DE" b="0" dirty="0"/>
              </a:p>
              <a:p>
                <a:pPr marL="342900" indent="-342900">
                  <a:buFont typeface="Arial" panose="020B0604020202020204" pitchFamily="34" charset="0"/>
                  <a:buChar char="•"/>
                </a:pPr>
                <a:r>
                  <a:rPr lang="de-DE" dirty="0"/>
                  <a:t>and </a:t>
                </a:r>
                <a:r>
                  <a:rPr lang="de-DE" dirty="0" err="1"/>
                  <a:t>we</a:t>
                </a:r>
                <a:r>
                  <a:rPr lang="de-DE" dirty="0"/>
                  <a:t> </a:t>
                </a:r>
                <a:r>
                  <a:rPr lang="de-DE" dirty="0" err="1"/>
                  <a:t>want</a:t>
                </a:r>
                <a:r>
                  <a:rPr lang="de-DE" dirty="0"/>
                  <a:t> </a:t>
                </a:r>
                <a:r>
                  <a:rPr lang="de-DE" dirty="0" err="1"/>
                  <a:t>to</a:t>
                </a:r>
                <a:r>
                  <a:rPr lang="de-DE" dirty="0"/>
                  <a:t> </a:t>
                </a:r>
                <a:r>
                  <a:rPr lang="de-DE" dirty="0" err="1"/>
                  <a:t>see</a:t>
                </a:r>
                <a:r>
                  <a:rPr lang="de-DE" dirty="0"/>
                  <a:t> </a:t>
                </a:r>
                <a:r>
                  <a:rPr lang="de-DE" dirty="0" err="1"/>
                  <a:t>how</a:t>
                </a:r>
                <a:r>
                  <a:rPr lang="de-DE" dirty="0"/>
                  <a:t> MSE </a:t>
                </a:r>
                <a:r>
                  <a:rPr lang="de-DE" dirty="0" err="1"/>
                  <a:t>changes</a:t>
                </a:r>
                <a:r>
                  <a:rPr lang="de-DE" dirty="0"/>
                  <a:t>, </a:t>
                </a:r>
                <a:r>
                  <a:rPr lang="de-DE" dirty="0" err="1"/>
                  <a:t>if</a:t>
                </a:r>
                <a:r>
                  <a:rPr lang="de-DE" dirty="0"/>
                  <a:t> </a:t>
                </a:r>
                <a:r>
                  <a:rPr lang="de-DE" dirty="0" err="1"/>
                  <a:t>we</a:t>
                </a:r>
                <a:r>
                  <a:rPr lang="de-DE" dirty="0"/>
                  <a:t> </a:t>
                </a:r>
                <a:r>
                  <a:rPr lang="de-DE" dirty="0" err="1"/>
                  <a:t>nudge</a:t>
                </a:r>
                <a:r>
                  <a:rPr lang="de-DE" dirty="0"/>
                  <a:t> </a:t>
                </a:r>
                <a:r>
                  <a:rPr lang="de-DE" i="1" dirty="0"/>
                  <a:t>w</a:t>
                </a:r>
                <a:r>
                  <a:rPr lang="de-DE" dirty="0"/>
                  <a:t> a </a:t>
                </a:r>
                <a:r>
                  <a:rPr lang="de-DE" dirty="0" err="1"/>
                  <a:t>little</a:t>
                </a:r>
                <a:r>
                  <a:rPr lang="de-DE" dirty="0"/>
                  <a:t> </a:t>
                </a:r>
                <a:r>
                  <a:rPr lang="de-DE" dirty="0" err="1"/>
                  <a:t>bit</a:t>
                </a:r>
                <a:r>
                  <a:rPr lang="de-DE" dirty="0"/>
                  <a:t> (and do not </a:t>
                </a:r>
                <a:r>
                  <a:rPr lang="de-DE" dirty="0" err="1"/>
                  <a:t>change</a:t>
                </a:r>
                <a:r>
                  <a:rPr lang="de-DE" dirty="0"/>
                  <a:t> all </a:t>
                </a:r>
                <a:r>
                  <a:rPr lang="de-DE" dirty="0" err="1"/>
                  <a:t>other</a:t>
                </a:r>
                <a:r>
                  <a:rPr lang="de-DE" dirty="0"/>
                  <a:t> </a:t>
                </a:r>
                <a:r>
                  <a:rPr lang="de-DE" dirty="0" err="1"/>
                  <a:t>weights</a:t>
                </a:r>
                <a:r>
                  <a:rPr lang="de-DE" dirty="0"/>
                  <a:t> and </a:t>
                </a:r>
                <a:r>
                  <a:rPr lang="de-DE" dirty="0" err="1"/>
                  <a:t>biases</a:t>
                </a:r>
                <a:endParaRPr lang="de-DE" dirty="0"/>
              </a:p>
              <a:p>
                <a:endParaRPr lang="de-DE" dirty="0"/>
              </a:p>
            </p:txBody>
          </p:sp>
        </mc:Choice>
        <mc:Fallback xmlns="">
          <p:sp>
            <p:nvSpPr>
              <p:cNvPr id="5" name="Untertitel 4">
                <a:extLst>
                  <a:ext uri="{FF2B5EF4-FFF2-40B4-BE49-F238E27FC236}">
                    <a16:creationId xmlns:a16="http://schemas.microsoft.com/office/drawing/2014/main" id="{8AC46FF3-971E-47B4-B8F4-16BBCFD3536A}"/>
                  </a:ext>
                </a:extLst>
              </p:cNvPr>
              <p:cNvSpPr>
                <a:spLocks noGrp="1" noRot="1" noChangeAspect="1" noMove="1" noResize="1" noEditPoints="1" noAdjustHandles="1" noChangeArrowheads="1" noChangeShapeType="1" noTextEdit="1"/>
              </p:cNvSpPr>
              <p:nvPr>
                <p:ph type="subTitle" idx="1"/>
              </p:nvPr>
            </p:nvSpPr>
            <p:spPr>
              <a:xfrm>
                <a:off x="179512" y="1052736"/>
                <a:ext cx="8784976" cy="1872208"/>
              </a:xfrm>
              <a:blipFill>
                <a:blip r:embed="rId2"/>
                <a:stretch>
                  <a:fillRect l="-693" t="-1954" b="-1954"/>
                </a:stretch>
              </a:blipFill>
            </p:spPr>
            <p:txBody>
              <a:bodyPr/>
              <a:lstStyle/>
              <a:p>
                <a:r>
                  <a:rPr lang="de-DE">
                    <a:noFill/>
                  </a:rPr>
                  <a:t> </a:t>
                </a:r>
              </a:p>
            </p:txBody>
          </p:sp>
        </mc:Fallback>
      </mc:AlternateContent>
      <p:cxnSp>
        <p:nvCxnSpPr>
          <p:cNvPr id="7" name="Gerade Verbindung mit Pfeil 6">
            <a:extLst>
              <a:ext uri="{FF2B5EF4-FFF2-40B4-BE49-F238E27FC236}">
                <a16:creationId xmlns:a16="http://schemas.microsoft.com/office/drawing/2014/main" id="{B11C0A48-27E9-4DBD-B97F-E966AC1CB92C}"/>
              </a:ext>
            </a:extLst>
          </p:cNvPr>
          <p:cNvCxnSpPr/>
          <p:nvPr/>
        </p:nvCxnSpPr>
        <p:spPr>
          <a:xfrm>
            <a:off x="2483768" y="6093296"/>
            <a:ext cx="417646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 name="Gerade Verbindung mit Pfeil 8">
            <a:extLst>
              <a:ext uri="{FF2B5EF4-FFF2-40B4-BE49-F238E27FC236}">
                <a16:creationId xmlns:a16="http://schemas.microsoft.com/office/drawing/2014/main" id="{AF18CBF1-AEB1-445F-9BDC-5780F4E7A4ED}"/>
              </a:ext>
            </a:extLst>
          </p:cNvPr>
          <p:cNvCxnSpPr>
            <a:cxnSpLocks/>
          </p:cNvCxnSpPr>
          <p:nvPr/>
        </p:nvCxnSpPr>
        <p:spPr>
          <a:xfrm flipV="1">
            <a:off x="2483768" y="3501008"/>
            <a:ext cx="0" cy="25922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9C51DFE7-97D0-483F-98F4-7384EF916389}"/>
              </a:ext>
            </a:extLst>
          </p:cNvPr>
          <p:cNvSpPr txBox="1"/>
          <p:nvPr/>
        </p:nvSpPr>
        <p:spPr>
          <a:xfrm>
            <a:off x="6259010" y="6124996"/>
            <a:ext cx="314510" cy="307777"/>
          </a:xfrm>
          <a:prstGeom prst="rect">
            <a:avLst/>
          </a:prstGeom>
          <a:noFill/>
        </p:spPr>
        <p:txBody>
          <a:bodyPr wrap="none" rtlCol="0">
            <a:spAutoFit/>
          </a:bodyPr>
          <a:lstStyle/>
          <a:p>
            <a:r>
              <a:rPr lang="de-DE" sz="1400" dirty="0"/>
              <a:t>w</a:t>
            </a:r>
          </a:p>
        </p:txBody>
      </p:sp>
      <p:sp>
        <p:nvSpPr>
          <p:cNvPr id="12" name="Textfeld 11">
            <a:extLst>
              <a:ext uri="{FF2B5EF4-FFF2-40B4-BE49-F238E27FC236}">
                <a16:creationId xmlns:a16="http://schemas.microsoft.com/office/drawing/2014/main" id="{5AADF5FF-4A72-477C-AFC5-292CA153827D}"/>
              </a:ext>
            </a:extLst>
          </p:cNvPr>
          <p:cNvSpPr txBox="1"/>
          <p:nvPr/>
        </p:nvSpPr>
        <p:spPr>
          <a:xfrm rot="16200000">
            <a:off x="1070644" y="4476081"/>
            <a:ext cx="1744388" cy="461665"/>
          </a:xfrm>
          <a:prstGeom prst="rect">
            <a:avLst/>
          </a:prstGeom>
          <a:noFill/>
        </p:spPr>
        <p:txBody>
          <a:bodyPr wrap="none" rtlCol="0">
            <a:spAutoFit/>
          </a:bodyPr>
          <a:lstStyle/>
          <a:p>
            <a:pPr algn="ctr"/>
            <a:r>
              <a:rPr lang="de-DE" sz="1200" dirty="0"/>
              <a:t>Loss(w)</a:t>
            </a:r>
          </a:p>
          <a:p>
            <a:r>
              <a:rPr lang="de-DE" sz="1200" dirty="0"/>
              <a:t>(MSE </a:t>
            </a:r>
            <a:r>
              <a:rPr lang="de-DE" sz="1200" dirty="0" err="1"/>
              <a:t>depending</a:t>
            </a:r>
            <a:r>
              <a:rPr lang="de-DE" sz="1200" dirty="0"/>
              <a:t> on w)</a:t>
            </a:r>
          </a:p>
        </p:txBody>
      </p:sp>
      <p:sp>
        <p:nvSpPr>
          <p:cNvPr id="13" name="Freihandform: Form 12">
            <a:extLst>
              <a:ext uri="{FF2B5EF4-FFF2-40B4-BE49-F238E27FC236}">
                <a16:creationId xmlns:a16="http://schemas.microsoft.com/office/drawing/2014/main" id="{598EF01A-1798-46FD-A1B4-5F02C1A79BE8}"/>
              </a:ext>
            </a:extLst>
          </p:cNvPr>
          <p:cNvSpPr/>
          <p:nvPr/>
        </p:nvSpPr>
        <p:spPr>
          <a:xfrm>
            <a:off x="2976880" y="3779520"/>
            <a:ext cx="3596640" cy="1740181"/>
          </a:xfrm>
          <a:custGeom>
            <a:avLst/>
            <a:gdLst>
              <a:gd name="connsiteX0" fmla="*/ 0 w 3596640"/>
              <a:gd name="connsiteY0" fmla="*/ 0 h 1740181"/>
              <a:gd name="connsiteX1" fmla="*/ 406400 w 3596640"/>
              <a:gd name="connsiteY1" fmla="*/ 1016000 h 1740181"/>
              <a:gd name="connsiteX2" fmla="*/ 1229360 w 3596640"/>
              <a:gd name="connsiteY2" fmla="*/ 1645920 h 1740181"/>
              <a:gd name="connsiteX3" fmla="*/ 1899920 w 3596640"/>
              <a:gd name="connsiteY3" fmla="*/ 1696720 h 1740181"/>
              <a:gd name="connsiteX4" fmla="*/ 2926080 w 3596640"/>
              <a:gd name="connsiteY4" fmla="*/ 1249680 h 1740181"/>
              <a:gd name="connsiteX5" fmla="*/ 3596640 w 3596640"/>
              <a:gd name="connsiteY5" fmla="*/ 213360 h 1740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6640" h="1740181">
                <a:moveTo>
                  <a:pt x="0" y="0"/>
                </a:moveTo>
                <a:cubicBezTo>
                  <a:pt x="100753" y="370840"/>
                  <a:pt x="201507" y="741680"/>
                  <a:pt x="406400" y="1016000"/>
                </a:cubicBezTo>
                <a:cubicBezTo>
                  <a:pt x="611293" y="1290320"/>
                  <a:pt x="980440" y="1532467"/>
                  <a:pt x="1229360" y="1645920"/>
                </a:cubicBezTo>
                <a:cubicBezTo>
                  <a:pt x="1478280" y="1759373"/>
                  <a:pt x="1617133" y="1762760"/>
                  <a:pt x="1899920" y="1696720"/>
                </a:cubicBezTo>
                <a:cubicBezTo>
                  <a:pt x="2182707" y="1630680"/>
                  <a:pt x="2643293" y="1496907"/>
                  <a:pt x="2926080" y="1249680"/>
                </a:cubicBezTo>
                <a:cubicBezTo>
                  <a:pt x="3208867" y="1002453"/>
                  <a:pt x="3402753" y="607906"/>
                  <a:pt x="3596640" y="21336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cxnSp>
        <p:nvCxnSpPr>
          <p:cNvPr id="15" name="Gerader Verbinder 14">
            <a:extLst>
              <a:ext uri="{FF2B5EF4-FFF2-40B4-BE49-F238E27FC236}">
                <a16:creationId xmlns:a16="http://schemas.microsoft.com/office/drawing/2014/main" id="{55D1AA9A-2843-49C6-AC92-4692581F1BE0}"/>
              </a:ext>
            </a:extLst>
          </p:cNvPr>
          <p:cNvCxnSpPr>
            <a:cxnSpLocks/>
          </p:cNvCxnSpPr>
          <p:nvPr/>
        </p:nvCxnSpPr>
        <p:spPr>
          <a:xfrm>
            <a:off x="4551680" y="5516601"/>
            <a:ext cx="0" cy="57669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Ellipse 15">
            <a:extLst>
              <a:ext uri="{FF2B5EF4-FFF2-40B4-BE49-F238E27FC236}">
                <a16:creationId xmlns:a16="http://schemas.microsoft.com/office/drawing/2014/main" id="{1A64CAC6-2B19-4A73-B010-AFE3551E7EEB}"/>
              </a:ext>
            </a:extLst>
          </p:cNvPr>
          <p:cNvSpPr/>
          <p:nvPr/>
        </p:nvSpPr>
        <p:spPr>
          <a:xfrm>
            <a:off x="3012589" y="4005064"/>
            <a:ext cx="72008" cy="72008"/>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cxnSp>
        <p:nvCxnSpPr>
          <p:cNvPr id="17" name="Gerader Verbinder 16">
            <a:extLst>
              <a:ext uri="{FF2B5EF4-FFF2-40B4-BE49-F238E27FC236}">
                <a16:creationId xmlns:a16="http://schemas.microsoft.com/office/drawing/2014/main" id="{2EDB7EAD-9CC1-4DBB-895B-842FCA91BC7A}"/>
              </a:ext>
            </a:extLst>
          </p:cNvPr>
          <p:cNvCxnSpPr>
            <a:cxnSpLocks/>
          </p:cNvCxnSpPr>
          <p:nvPr/>
        </p:nvCxnSpPr>
        <p:spPr>
          <a:xfrm flipH="1">
            <a:off x="3028124" y="4083415"/>
            <a:ext cx="17929" cy="2001042"/>
          </a:xfrm>
          <a:prstGeom prst="line">
            <a:avLst/>
          </a:prstGeom>
          <a:ln>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feld 22">
                <a:extLst>
                  <a:ext uri="{FF2B5EF4-FFF2-40B4-BE49-F238E27FC236}">
                    <a16:creationId xmlns:a16="http://schemas.microsoft.com/office/drawing/2014/main" id="{95F54DF1-E4A7-4DCD-A57D-69F407A687FB}"/>
                  </a:ext>
                </a:extLst>
              </p:cNvPr>
              <p:cNvSpPr txBox="1"/>
              <p:nvPr/>
            </p:nvSpPr>
            <p:spPr>
              <a:xfrm>
                <a:off x="2759536" y="6124996"/>
                <a:ext cx="469844" cy="3313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de-DE" sz="1200" b="0" i="1" dirty="0" smtClean="0">
                              <a:latin typeface="Cambria Math" panose="02040503050406030204" pitchFamily="18" charset="0"/>
                            </a:rPr>
                          </m:ctrlPr>
                        </m:sSubSupPr>
                        <m:e>
                          <m:r>
                            <a:rPr lang="de-DE" sz="1200" i="1" dirty="0" smtClean="0">
                              <a:latin typeface="Cambria Math" panose="02040503050406030204" pitchFamily="18" charset="0"/>
                            </a:rPr>
                            <m:t>𝑤</m:t>
                          </m:r>
                        </m:e>
                        <m:sub/>
                        <m:sup>
                          <m:r>
                            <a:rPr lang="de-DE" sz="1200" b="0" i="1" dirty="0" smtClean="0">
                              <a:latin typeface="Cambria Math" panose="02040503050406030204" pitchFamily="18" charset="0"/>
                            </a:rPr>
                            <m:t>(0)</m:t>
                          </m:r>
                        </m:sup>
                      </m:sSubSup>
                    </m:oMath>
                  </m:oMathPara>
                </a14:m>
                <a:endParaRPr lang="de-DE" sz="1200" dirty="0"/>
              </a:p>
            </p:txBody>
          </p:sp>
        </mc:Choice>
        <mc:Fallback xmlns="">
          <p:sp>
            <p:nvSpPr>
              <p:cNvPr id="23" name="Textfeld 22">
                <a:extLst>
                  <a:ext uri="{FF2B5EF4-FFF2-40B4-BE49-F238E27FC236}">
                    <a16:creationId xmlns:a16="http://schemas.microsoft.com/office/drawing/2014/main" id="{95F54DF1-E4A7-4DCD-A57D-69F407A687FB}"/>
                  </a:ext>
                </a:extLst>
              </p:cNvPr>
              <p:cNvSpPr txBox="1">
                <a:spLocks noRot="1" noChangeAspect="1" noMove="1" noResize="1" noEditPoints="1" noAdjustHandles="1" noChangeArrowheads="1" noChangeShapeType="1" noTextEdit="1"/>
              </p:cNvSpPr>
              <p:nvPr/>
            </p:nvSpPr>
            <p:spPr>
              <a:xfrm>
                <a:off x="2759536" y="6124996"/>
                <a:ext cx="469844" cy="331373"/>
              </a:xfrm>
              <a:prstGeom prst="rect">
                <a:avLst/>
              </a:prstGeom>
              <a:blipFill>
                <a:blip r:embed="rId3"/>
                <a:stretch>
                  <a:fillRect/>
                </a:stretch>
              </a:blipFill>
            </p:spPr>
            <p:txBody>
              <a:bodyPr/>
              <a:lstStyle/>
              <a:p>
                <a:r>
                  <a:rPr lang="de-DE">
                    <a:noFill/>
                  </a:rPr>
                  <a:t> </a:t>
                </a:r>
              </a:p>
            </p:txBody>
          </p:sp>
        </mc:Fallback>
      </mc:AlternateContent>
      <p:sp>
        <p:nvSpPr>
          <p:cNvPr id="24" name="Textfeld 23">
            <a:extLst>
              <a:ext uri="{FF2B5EF4-FFF2-40B4-BE49-F238E27FC236}">
                <a16:creationId xmlns:a16="http://schemas.microsoft.com/office/drawing/2014/main" id="{40AB83B3-D10D-44F6-9925-2B8BEAFB5BCD}"/>
              </a:ext>
            </a:extLst>
          </p:cNvPr>
          <p:cNvSpPr txBox="1"/>
          <p:nvPr/>
        </p:nvSpPr>
        <p:spPr>
          <a:xfrm>
            <a:off x="3359792" y="3197022"/>
            <a:ext cx="957313" cy="253916"/>
          </a:xfrm>
          <a:prstGeom prst="rect">
            <a:avLst/>
          </a:prstGeom>
          <a:noFill/>
        </p:spPr>
        <p:txBody>
          <a:bodyPr wrap="none" rtlCol="0">
            <a:spAutoFit/>
          </a:bodyPr>
          <a:lstStyle/>
          <a:p>
            <a:r>
              <a:rPr lang="de-DE" sz="1050" dirty="0" err="1"/>
              <a:t>starting</a:t>
            </a:r>
            <a:r>
              <a:rPr lang="de-DE" sz="1050" dirty="0"/>
              <a:t> </a:t>
            </a:r>
            <a:r>
              <a:rPr lang="de-DE" sz="1050" dirty="0" err="1"/>
              <a:t>point</a:t>
            </a:r>
            <a:endParaRPr lang="de-DE" sz="1050" dirty="0"/>
          </a:p>
        </p:txBody>
      </p:sp>
      <p:cxnSp>
        <p:nvCxnSpPr>
          <p:cNvPr id="26" name="Gerade Verbindung mit Pfeil 25">
            <a:extLst>
              <a:ext uri="{FF2B5EF4-FFF2-40B4-BE49-F238E27FC236}">
                <a16:creationId xmlns:a16="http://schemas.microsoft.com/office/drawing/2014/main" id="{574D13A4-C937-4147-B327-4A5ECD1BD3A1}"/>
              </a:ext>
            </a:extLst>
          </p:cNvPr>
          <p:cNvCxnSpPr>
            <a:cxnSpLocks/>
            <a:stCxn id="24" idx="2"/>
            <a:endCxn id="16" idx="1"/>
          </p:cNvCxnSpPr>
          <p:nvPr/>
        </p:nvCxnSpPr>
        <p:spPr>
          <a:xfrm flipH="1">
            <a:off x="3023134" y="3450938"/>
            <a:ext cx="815315" cy="564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id="{8702D56D-B879-4504-8764-F3EC9F8B2AB8}"/>
              </a:ext>
            </a:extLst>
          </p:cNvPr>
          <p:cNvCxnSpPr>
            <a:cxnSpLocks/>
            <a:endCxn id="34" idx="2"/>
          </p:cNvCxnSpPr>
          <p:nvPr/>
        </p:nvCxnSpPr>
        <p:spPr>
          <a:xfrm flipV="1">
            <a:off x="3046053" y="4813375"/>
            <a:ext cx="309351" cy="2472"/>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E08E7983-DE09-44CE-9F22-379EC72C0F95}"/>
              </a:ext>
            </a:extLst>
          </p:cNvPr>
          <p:cNvCxnSpPr>
            <a:cxnSpLocks/>
            <a:stCxn id="34" idx="4"/>
          </p:cNvCxnSpPr>
          <p:nvPr/>
        </p:nvCxnSpPr>
        <p:spPr>
          <a:xfrm flipH="1">
            <a:off x="3376170" y="4849379"/>
            <a:ext cx="15238" cy="1234441"/>
          </a:xfrm>
          <a:prstGeom prst="line">
            <a:avLst/>
          </a:prstGeom>
          <a:ln>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feld 31">
                <a:extLst>
                  <a:ext uri="{FF2B5EF4-FFF2-40B4-BE49-F238E27FC236}">
                    <a16:creationId xmlns:a16="http://schemas.microsoft.com/office/drawing/2014/main" id="{312DE601-353A-401A-BA50-304EE9D5E8D8}"/>
                  </a:ext>
                </a:extLst>
              </p:cNvPr>
              <p:cNvSpPr txBox="1"/>
              <p:nvPr/>
            </p:nvSpPr>
            <p:spPr>
              <a:xfrm>
                <a:off x="3159175" y="6141593"/>
                <a:ext cx="469844" cy="3313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de-DE" sz="1200" b="0" i="1" dirty="0" smtClean="0">
                              <a:latin typeface="Cambria Math" panose="02040503050406030204" pitchFamily="18" charset="0"/>
                            </a:rPr>
                          </m:ctrlPr>
                        </m:sSubSupPr>
                        <m:e>
                          <m:r>
                            <a:rPr lang="de-DE" sz="1200" i="1" dirty="0" smtClean="0">
                              <a:latin typeface="Cambria Math" panose="02040503050406030204" pitchFamily="18" charset="0"/>
                            </a:rPr>
                            <m:t>𝑤</m:t>
                          </m:r>
                        </m:e>
                        <m:sub/>
                        <m:sup>
                          <m:r>
                            <a:rPr lang="de-DE" sz="1200" b="0" i="1" dirty="0" smtClean="0">
                              <a:latin typeface="Cambria Math" panose="02040503050406030204" pitchFamily="18" charset="0"/>
                            </a:rPr>
                            <m:t>(1)</m:t>
                          </m:r>
                        </m:sup>
                      </m:sSubSup>
                    </m:oMath>
                  </m:oMathPara>
                </a14:m>
                <a:endParaRPr lang="de-DE" sz="1200" dirty="0"/>
              </a:p>
            </p:txBody>
          </p:sp>
        </mc:Choice>
        <mc:Fallback xmlns="">
          <p:sp>
            <p:nvSpPr>
              <p:cNvPr id="32" name="Textfeld 31">
                <a:extLst>
                  <a:ext uri="{FF2B5EF4-FFF2-40B4-BE49-F238E27FC236}">
                    <a16:creationId xmlns:a16="http://schemas.microsoft.com/office/drawing/2014/main" id="{312DE601-353A-401A-BA50-304EE9D5E8D8}"/>
                  </a:ext>
                </a:extLst>
              </p:cNvPr>
              <p:cNvSpPr txBox="1">
                <a:spLocks noRot="1" noChangeAspect="1" noMove="1" noResize="1" noEditPoints="1" noAdjustHandles="1" noChangeArrowheads="1" noChangeShapeType="1" noTextEdit="1"/>
              </p:cNvSpPr>
              <p:nvPr/>
            </p:nvSpPr>
            <p:spPr>
              <a:xfrm>
                <a:off x="3159175" y="6141593"/>
                <a:ext cx="469844" cy="331373"/>
              </a:xfrm>
              <a:prstGeom prst="rect">
                <a:avLst/>
              </a:prstGeom>
              <a:blipFill>
                <a:blip r:embed="rId4"/>
                <a:stretch>
                  <a:fillRect/>
                </a:stretch>
              </a:blipFill>
            </p:spPr>
            <p:txBody>
              <a:bodyPr/>
              <a:lstStyle/>
              <a:p>
                <a:r>
                  <a:rPr lang="de-DE">
                    <a:noFill/>
                  </a:rPr>
                  <a:t> </a:t>
                </a:r>
              </a:p>
            </p:txBody>
          </p:sp>
        </mc:Fallback>
      </mc:AlternateContent>
      <p:cxnSp>
        <p:nvCxnSpPr>
          <p:cNvPr id="33" name="Gerade Verbindung mit Pfeil 32">
            <a:extLst>
              <a:ext uri="{FF2B5EF4-FFF2-40B4-BE49-F238E27FC236}">
                <a16:creationId xmlns:a16="http://schemas.microsoft.com/office/drawing/2014/main" id="{900C4112-11E9-4A20-923C-ED04CEC7FED5}"/>
              </a:ext>
            </a:extLst>
          </p:cNvPr>
          <p:cNvCxnSpPr/>
          <p:nvPr/>
        </p:nvCxnSpPr>
        <p:spPr>
          <a:xfrm>
            <a:off x="3012589" y="6324991"/>
            <a:ext cx="238768"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Ellipse 33">
            <a:extLst>
              <a:ext uri="{FF2B5EF4-FFF2-40B4-BE49-F238E27FC236}">
                <a16:creationId xmlns:a16="http://schemas.microsoft.com/office/drawing/2014/main" id="{0B4F0A4B-DD1C-466D-895A-207A1BE4E554}"/>
              </a:ext>
            </a:extLst>
          </p:cNvPr>
          <p:cNvSpPr/>
          <p:nvPr/>
        </p:nvSpPr>
        <p:spPr>
          <a:xfrm>
            <a:off x="3355404" y="4777371"/>
            <a:ext cx="72008" cy="72008"/>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35" name="Textfeld 34">
            <a:extLst>
              <a:ext uri="{FF2B5EF4-FFF2-40B4-BE49-F238E27FC236}">
                <a16:creationId xmlns:a16="http://schemas.microsoft.com/office/drawing/2014/main" id="{0AE93121-7B3B-4981-B6BC-4D150FA4E2A9}"/>
              </a:ext>
            </a:extLst>
          </p:cNvPr>
          <p:cNvSpPr txBox="1"/>
          <p:nvPr/>
        </p:nvSpPr>
        <p:spPr>
          <a:xfrm>
            <a:off x="7164288" y="4139788"/>
            <a:ext cx="1651414" cy="369332"/>
          </a:xfrm>
          <a:prstGeom prst="rect">
            <a:avLst/>
          </a:prstGeom>
          <a:noFill/>
        </p:spPr>
        <p:txBody>
          <a:bodyPr wrap="none" rtlCol="0">
            <a:spAutoFit/>
          </a:bodyPr>
          <a:lstStyle/>
          <a:p>
            <a:r>
              <a:rPr lang="de-DE" i="1" dirty="0"/>
              <a:t>„</a:t>
            </a:r>
            <a:r>
              <a:rPr lang="de-DE" i="1" dirty="0" err="1"/>
              <a:t>descent</a:t>
            </a:r>
            <a:r>
              <a:rPr lang="de-DE" i="1" dirty="0"/>
              <a:t> </a:t>
            </a:r>
            <a:r>
              <a:rPr lang="de-DE" i="1" dirty="0" err="1"/>
              <a:t>step</a:t>
            </a:r>
            <a:r>
              <a:rPr lang="de-DE" i="1" dirty="0"/>
              <a:t>“</a:t>
            </a:r>
          </a:p>
        </p:txBody>
      </p:sp>
      <p:sp>
        <p:nvSpPr>
          <p:cNvPr id="36" name="Textfeld 35">
            <a:extLst>
              <a:ext uri="{FF2B5EF4-FFF2-40B4-BE49-F238E27FC236}">
                <a16:creationId xmlns:a16="http://schemas.microsoft.com/office/drawing/2014/main" id="{74E625BF-2E11-40D4-90EE-220727F65F0E}"/>
              </a:ext>
            </a:extLst>
          </p:cNvPr>
          <p:cNvSpPr txBox="1"/>
          <p:nvPr/>
        </p:nvSpPr>
        <p:spPr>
          <a:xfrm>
            <a:off x="3851600" y="4277219"/>
            <a:ext cx="769763" cy="253916"/>
          </a:xfrm>
          <a:prstGeom prst="rect">
            <a:avLst/>
          </a:prstGeom>
          <a:noFill/>
        </p:spPr>
        <p:txBody>
          <a:bodyPr wrap="none" rtlCol="0">
            <a:spAutoFit/>
          </a:bodyPr>
          <a:lstStyle/>
          <a:p>
            <a:r>
              <a:rPr lang="de-DE" sz="1050" dirty="0" err="1"/>
              <a:t>next</a:t>
            </a:r>
            <a:r>
              <a:rPr lang="de-DE" sz="1050" dirty="0"/>
              <a:t> </a:t>
            </a:r>
            <a:r>
              <a:rPr lang="de-DE" sz="1050" dirty="0" err="1"/>
              <a:t>point</a:t>
            </a:r>
            <a:endParaRPr lang="de-DE" sz="1050" dirty="0"/>
          </a:p>
        </p:txBody>
      </p:sp>
      <p:cxnSp>
        <p:nvCxnSpPr>
          <p:cNvPr id="38" name="Gerade Verbindung mit Pfeil 37">
            <a:extLst>
              <a:ext uri="{FF2B5EF4-FFF2-40B4-BE49-F238E27FC236}">
                <a16:creationId xmlns:a16="http://schemas.microsoft.com/office/drawing/2014/main" id="{1CEE3527-C3CC-49C5-A18D-0D86B05CCF07}"/>
              </a:ext>
            </a:extLst>
          </p:cNvPr>
          <p:cNvCxnSpPr>
            <a:stCxn id="36" idx="2"/>
          </p:cNvCxnSpPr>
          <p:nvPr/>
        </p:nvCxnSpPr>
        <p:spPr>
          <a:xfrm flipH="1">
            <a:off x="3491883" y="4531135"/>
            <a:ext cx="744599" cy="246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476928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54EFEB93-DA28-40AB-9DB8-96CF4BD3FEB3}"/>
              </a:ext>
            </a:extLst>
          </p:cNvPr>
          <p:cNvSpPr/>
          <p:nvPr/>
        </p:nvSpPr>
        <p:spPr>
          <a:xfrm>
            <a:off x="1279088" y="1527608"/>
            <a:ext cx="6480720" cy="10801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5" name="Rechteck 24">
            <a:extLst>
              <a:ext uri="{FF2B5EF4-FFF2-40B4-BE49-F238E27FC236}">
                <a16:creationId xmlns:a16="http://schemas.microsoft.com/office/drawing/2014/main" id="{BD342D27-C5C6-40D9-A3AB-D4B0B663D73A}"/>
              </a:ext>
            </a:extLst>
          </p:cNvPr>
          <p:cNvSpPr/>
          <p:nvPr/>
        </p:nvSpPr>
        <p:spPr>
          <a:xfrm>
            <a:off x="1279088" y="3104964"/>
            <a:ext cx="6480720" cy="64807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8" name="Rechteck 27">
            <a:extLst>
              <a:ext uri="{FF2B5EF4-FFF2-40B4-BE49-F238E27FC236}">
                <a16:creationId xmlns:a16="http://schemas.microsoft.com/office/drawing/2014/main" id="{8A82D3BB-F4AC-460A-8995-AFD476AA2BD7}"/>
              </a:ext>
            </a:extLst>
          </p:cNvPr>
          <p:cNvSpPr/>
          <p:nvPr/>
        </p:nvSpPr>
        <p:spPr>
          <a:xfrm>
            <a:off x="1279088" y="4633680"/>
            <a:ext cx="6480720" cy="5040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9" name="Rechteck 28">
            <a:extLst>
              <a:ext uri="{FF2B5EF4-FFF2-40B4-BE49-F238E27FC236}">
                <a16:creationId xmlns:a16="http://schemas.microsoft.com/office/drawing/2014/main" id="{CAD9AA1F-64BA-4F7D-B544-858617296927}"/>
              </a:ext>
            </a:extLst>
          </p:cNvPr>
          <p:cNvSpPr/>
          <p:nvPr/>
        </p:nvSpPr>
        <p:spPr>
          <a:xfrm>
            <a:off x="1279088" y="5533780"/>
            <a:ext cx="6480720" cy="5040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4" name="Titel 3">
            <a:extLst>
              <a:ext uri="{FF2B5EF4-FFF2-40B4-BE49-F238E27FC236}">
                <a16:creationId xmlns:a16="http://schemas.microsoft.com/office/drawing/2014/main" id="{62DDCF41-F675-4DDD-80D6-1DEFB6CF93D0}"/>
              </a:ext>
            </a:extLst>
          </p:cNvPr>
          <p:cNvSpPr>
            <a:spLocks noGrp="1"/>
          </p:cNvSpPr>
          <p:nvPr>
            <p:ph type="title"/>
          </p:nvPr>
        </p:nvSpPr>
        <p:spPr/>
        <p:txBody>
          <a:bodyPr/>
          <a:lstStyle/>
          <a:p>
            <a:r>
              <a:rPr lang="de-DE" dirty="0" err="1"/>
              <a:t>How</a:t>
            </a:r>
            <a:r>
              <a:rPr lang="de-DE" dirty="0"/>
              <a:t> </a:t>
            </a:r>
            <a:r>
              <a:rPr lang="de-DE" dirty="0" err="1"/>
              <a:t>can</a:t>
            </a:r>
            <a:r>
              <a:rPr lang="de-DE" dirty="0"/>
              <a:t> </a:t>
            </a:r>
            <a:r>
              <a:rPr lang="de-DE" dirty="0" err="1"/>
              <a:t>we</a:t>
            </a:r>
            <a:r>
              <a:rPr lang="de-DE" dirty="0"/>
              <a:t> </a:t>
            </a:r>
            <a:r>
              <a:rPr lang="de-DE" dirty="0" err="1"/>
              <a:t>calculate</a:t>
            </a:r>
            <a:r>
              <a:rPr lang="de-DE" dirty="0"/>
              <a:t> </a:t>
            </a:r>
            <a:r>
              <a:rPr lang="de-DE" dirty="0" err="1"/>
              <a:t>the</a:t>
            </a:r>
            <a:r>
              <a:rPr lang="de-DE" dirty="0"/>
              <a:t> </a:t>
            </a:r>
            <a:r>
              <a:rPr lang="de-DE" i="1" dirty="0" err="1"/>
              <a:t>next</a:t>
            </a:r>
            <a:r>
              <a:rPr lang="de-DE" i="1" dirty="0"/>
              <a:t> </a:t>
            </a:r>
            <a:r>
              <a:rPr lang="de-DE" i="1" dirty="0" err="1"/>
              <a:t>point</a:t>
            </a:r>
            <a:r>
              <a:rPr lang="de-DE" dirty="0"/>
              <a:t>?</a:t>
            </a:r>
          </a:p>
        </p:txBody>
      </p:sp>
      <mc:AlternateContent xmlns:mc="http://schemas.openxmlformats.org/markup-compatibility/2006" xmlns:a14="http://schemas.microsoft.com/office/drawing/2010/main">
        <mc:Choice Requires="a14">
          <p:sp>
            <p:nvSpPr>
              <p:cNvPr id="5" name="Untertitel 4">
                <a:extLst>
                  <a:ext uri="{FF2B5EF4-FFF2-40B4-BE49-F238E27FC236}">
                    <a16:creationId xmlns:a16="http://schemas.microsoft.com/office/drawing/2014/main" id="{8AC46FF3-971E-47B4-B8F4-16BBCFD3536A}"/>
                  </a:ext>
                </a:extLst>
              </p:cNvPr>
              <p:cNvSpPr>
                <a:spLocks noGrp="1"/>
              </p:cNvSpPr>
              <p:nvPr>
                <p:ph type="subTitle" idx="1"/>
              </p:nvPr>
            </p:nvSpPr>
            <p:spPr>
              <a:xfrm>
                <a:off x="179512" y="1052736"/>
                <a:ext cx="8352928" cy="5400600"/>
              </a:xfrm>
            </p:spPr>
            <p:txBody>
              <a:bodyPr>
                <a:normAutofit/>
              </a:bodyPr>
              <a:lstStyle/>
              <a:p>
                <a:r>
                  <a:rPr lang="de-DE" sz="1800" dirty="0"/>
                  <a:t>Assume, </a:t>
                </a:r>
                <a:r>
                  <a:rPr lang="de-DE" sz="1800" dirty="0" err="1"/>
                  <a:t>that</a:t>
                </a:r>
                <a:r>
                  <a:rPr lang="de-DE" sz="1800" dirty="0"/>
                  <a:t> </a:t>
                </a:r>
                <a:r>
                  <a:rPr lang="de-DE" sz="1800" dirty="0" err="1"/>
                  <a:t>our</a:t>
                </a:r>
                <a:r>
                  <a:rPr lang="de-DE" sz="1800" dirty="0"/>
                  <a:t> Loss-</a:t>
                </a:r>
                <a:r>
                  <a:rPr lang="de-DE" sz="1800" dirty="0" err="1"/>
                  <a:t>function</a:t>
                </a:r>
                <a:r>
                  <a:rPr lang="de-DE" sz="1800" dirty="0"/>
                  <a:t> is </a:t>
                </a:r>
                <a:r>
                  <a:rPr lang="de-DE" sz="1800" dirty="0" err="1"/>
                  <a:t>differentiable</a:t>
                </a:r>
                <a:r>
                  <a:rPr lang="de-DE" sz="1800" dirty="0"/>
                  <a:t>, </a:t>
                </a:r>
                <a:r>
                  <a:rPr lang="de-DE" sz="1800" dirty="0" err="1"/>
                  <a:t>then</a:t>
                </a:r>
                <a:endParaRPr lang="de-DE" sz="1800" dirty="0"/>
              </a:p>
              <a:p>
                <a:endParaRPr lang="de-DE" sz="1800" dirty="0"/>
              </a:p>
              <a:p>
                <a:pPr/>
                <a14:m>
                  <m:oMathPara xmlns:m="http://schemas.openxmlformats.org/officeDocument/2006/math">
                    <m:oMathParaPr>
                      <m:jc m:val="centerGroup"/>
                    </m:oMathParaPr>
                    <m:oMath xmlns:m="http://schemas.openxmlformats.org/officeDocument/2006/math">
                      <m:r>
                        <a:rPr lang="de-DE" sz="1800" i="1" dirty="0" smtClean="0">
                          <a:latin typeface="Cambria Math" panose="02040503050406030204" pitchFamily="18" charset="0"/>
                        </a:rPr>
                        <m:t>𝐿𝑜𝑠</m:t>
                      </m:r>
                      <m:sSup>
                        <m:sSupPr>
                          <m:ctrlPr>
                            <a:rPr lang="de-DE" sz="1800" b="0" i="1" dirty="0" smtClean="0">
                              <a:latin typeface="Cambria Math" panose="02040503050406030204" pitchFamily="18" charset="0"/>
                            </a:rPr>
                          </m:ctrlPr>
                        </m:sSupPr>
                        <m:e>
                          <m:r>
                            <a:rPr lang="de-DE" sz="1800" i="1" dirty="0" smtClean="0">
                              <a:latin typeface="Cambria Math" panose="02040503050406030204" pitchFamily="18" charset="0"/>
                            </a:rPr>
                            <m:t>𝑠</m:t>
                          </m:r>
                        </m:e>
                        <m:sup>
                          <m:r>
                            <a:rPr lang="de-DE" sz="1800" b="0" i="1" dirty="0" smtClean="0">
                              <a:latin typeface="Cambria Math" panose="02040503050406030204" pitchFamily="18" charset="0"/>
                            </a:rPr>
                            <m:t>′</m:t>
                          </m:r>
                        </m:sup>
                      </m:sSup>
                      <m:d>
                        <m:dPr>
                          <m:ctrlPr>
                            <a:rPr lang="de-DE" sz="1800" b="0" i="1" dirty="0" smtClean="0">
                              <a:latin typeface="Cambria Math" panose="02040503050406030204" pitchFamily="18" charset="0"/>
                            </a:rPr>
                          </m:ctrlPr>
                        </m:dPr>
                        <m:e>
                          <m:r>
                            <a:rPr lang="de-DE" sz="1800" b="0" i="1" dirty="0" smtClean="0">
                              <a:latin typeface="Cambria Math" panose="02040503050406030204" pitchFamily="18" charset="0"/>
                            </a:rPr>
                            <m:t>𝑤</m:t>
                          </m:r>
                        </m:e>
                      </m:d>
                      <m:r>
                        <a:rPr lang="de-DE" sz="1800" i="1" dirty="0" smtClean="0">
                          <a:latin typeface="Cambria Math" panose="02040503050406030204" pitchFamily="18" charset="0"/>
                        </a:rPr>
                        <m:t>= </m:t>
                      </m:r>
                      <m:func>
                        <m:funcPr>
                          <m:ctrlPr>
                            <a:rPr lang="de-DE" sz="1800" i="1" dirty="0" smtClean="0">
                              <a:latin typeface="Cambria Math" panose="02040503050406030204" pitchFamily="18" charset="0"/>
                            </a:rPr>
                          </m:ctrlPr>
                        </m:funcPr>
                        <m:fName>
                          <m:limLow>
                            <m:limLowPr>
                              <m:ctrlPr>
                                <a:rPr lang="de-DE" sz="1800" i="1" dirty="0" smtClean="0">
                                  <a:latin typeface="Cambria Math" panose="02040503050406030204" pitchFamily="18" charset="0"/>
                                </a:rPr>
                              </m:ctrlPr>
                            </m:limLowPr>
                            <m:e>
                              <m:r>
                                <m:rPr>
                                  <m:sty m:val="p"/>
                                </m:rPr>
                                <a:rPr lang="de-DE" sz="1800" i="0" dirty="0" smtClean="0">
                                  <a:latin typeface="Cambria Math" panose="02040503050406030204" pitchFamily="18" charset="0"/>
                                </a:rPr>
                                <m:t>lim</m:t>
                              </m:r>
                            </m:e>
                            <m:lim>
                              <m:r>
                                <a:rPr lang="de-DE" sz="1800" b="0" i="1" dirty="0" smtClean="0">
                                  <a:latin typeface="Cambria Math" panose="02040503050406030204" pitchFamily="18" charset="0"/>
                                </a:rPr>
                                <m:t>h</m:t>
                              </m:r>
                              <m:r>
                                <a:rPr lang="de-DE" sz="1800" b="0" i="1" dirty="0" smtClean="0">
                                  <a:latin typeface="Cambria Math" panose="02040503050406030204" pitchFamily="18" charset="0"/>
                                </a:rPr>
                                <m:t> →0 </m:t>
                              </m:r>
                            </m:lim>
                          </m:limLow>
                        </m:fName>
                        <m:e>
                          <m:f>
                            <m:fPr>
                              <m:ctrlPr>
                                <a:rPr lang="de-DE" sz="1800" i="1" dirty="0" smtClean="0">
                                  <a:latin typeface="Cambria Math" panose="02040503050406030204" pitchFamily="18" charset="0"/>
                                </a:rPr>
                              </m:ctrlPr>
                            </m:fPr>
                            <m:num>
                              <m:r>
                                <a:rPr lang="de-DE" sz="1800" b="0" i="1" dirty="0" smtClean="0">
                                  <a:latin typeface="Cambria Math" panose="02040503050406030204" pitchFamily="18" charset="0"/>
                                </a:rPr>
                                <m:t>𝐿𝑜𝑠𝑠</m:t>
                              </m:r>
                              <m:d>
                                <m:dPr>
                                  <m:ctrlPr>
                                    <a:rPr lang="de-DE" sz="1800" b="0" i="1" dirty="0" smtClean="0">
                                      <a:latin typeface="Cambria Math" panose="02040503050406030204" pitchFamily="18" charset="0"/>
                                    </a:rPr>
                                  </m:ctrlPr>
                                </m:dPr>
                                <m:e>
                                  <m:r>
                                    <a:rPr lang="de-DE" sz="1800" b="0" i="1" dirty="0" smtClean="0">
                                      <a:latin typeface="Cambria Math" panose="02040503050406030204" pitchFamily="18" charset="0"/>
                                    </a:rPr>
                                    <m:t>𝑤</m:t>
                                  </m:r>
                                  <m:r>
                                    <a:rPr lang="de-DE" sz="1800" b="0" i="1" dirty="0" smtClean="0">
                                      <a:latin typeface="Cambria Math" panose="02040503050406030204" pitchFamily="18" charset="0"/>
                                    </a:rPr>
                                    <m:t>+</m:t>
                                  </m:r>
                                  <m:r>
                                    <a:rPr lang="de-DE" sz="1800" b="0" i="1" dirty="0" smtClean="0">
                                      <a:latin typeface="Cambria Math" panose="02040503050406030204" pitchFamily="18" charset="0"/>
                                    </a:rPr>
                                    <m:t>h</m:t>
                                  </m:r>
                                </m:e>
                              </m:d>
                              <m:r>
                                <a:rPr lang="de-DE" sz="1800" b="0" i="1" dirty="0" smtClean="0">
                                  <a:latin typeface="Cambria Math" panose="02040503050406030204" pitchFamily="18" charset="0"/>
                                </a:rPr>
                                <m:t>−</m:t>
                              </m:r>
                              <m:r>
                                <a:rPr lang="de-DE" sz="1800" b="0" i="1" dirty="0" smtClean="0">
                                  <a:latin typeface="Cambria Math" panose="02040503050406030204" pitchFamily="18" charset="0"/>
                                </a:rPr>
                                <m:t>𝐿𝑜𝑠𝑠</m:t>
                              </m:r>
                              <m:r>
                                <a:rPr lang="de-DE" sz="1800" b="0" i="1" dirty="0" smtClean="0">
                                  <a:latin typeface="Cambria Math" panose="02040503050406030204" pitchFamily="18" charset="0"/>
                                </a:rPr>
                                <m:t>(</m:t>
                              </m:r>
                              <m:r>
                                <a:rPr lang="de-DE" sz="1800" b="0" i="1" dirty="0" smtClean="0">
                                  <a:latin typeface="Cambria Math" panose="02040503050406030204" pitchFamily="18" charset="0"/>
                                </a:rPr>
                                <m:t>𝑤</m:t>
                              </m:r>
                              <m:r>
                                <a:rPr lang="de-DE" sz="1800" b="0" i="1" dirty="0" smtClean="0">
                                  <a:latin typeface="Cambria Math" panose="02040503050406030204" pitchFamily="18" charset="0"/>
                                </a:rPr>
                                <m:t>)</m:t>
                              </m:r>
                            </m:num>
                            <m:den>
                              <m:r>
                                <a:rPr lang="de-DE" sz="1800" b="0" i="1" dirty="0" smtClean="0">
                                  <a:latin typeface="Cambria Math" panose="02040503050406030204" pitchFamily="18" charset="0"/>
                                </a:rPr>
                                <m:t>h</m:t>
                              </m:r>
                            </m:den>
                          </m:f>
                        </m:e>
                      </m:func>
                    </m:oMath>
                  </m:oMathPara>
                </a14:m>
                <a:endParaRPr lang="de-DE" sz="1800" dirty="0"/>
              </a:p>
              <a:p>
                <a:endParaRPr lang="de-DE" sz="1800" dirty="0"/>
              </a:p>
              <a:p>
                <a:r>
                  <a:rPr lang="de-DE" sz="1800" dirty="0"/>
                  <a:t>So for </a:t>
                </a:r>
                <a:r>
                  <a:rPr lang="de-DE" sz="1800" dirty="0" err="1"/>
                  <a:t>sufficiently</a:t>
                </a:r>
                <a:r>
                  <a:rPr lang="de-DE" sz="1800" dirty="0"/>
                  <a:t> </a:t>
                </a:r>
                <a:r>
                  <a:rPr lang="de-DE" sz="1800" dirty="0" err="1"/>
                  <a:t>small</a:t>
                </a:r>
                <a:r>
                  <a:rPr lang="de-DE" sz="1800" dirty="0"/>
                  <a:t> h </a:t>
                </a:r>
                <a:r>
                  <a:rPr lang="de-DE" sz="1800" dirty="0" err="1"/>
                  <a:t>we</a:t>
                </a:r>
                <a:r>
                  <a:rPr lang="de-DE" sz="1800" dirty="0"/>
                  <a:t> </a:t>
                </a:r>
                <a:r>
                  <a:rPr lang="de-DE" sz="1800" dirty="0" err="1"/>
                  <a:t>get</a:t>
                </a:r>
                <a:endParaRPr lang="de-DE" sz="1800" dirty="0"/>
              </a:p>
              <a:p>
                <a:endParaRPr lang="de-DE" sz="1800" dirty="0"/>
              </a:p>
              <a:p>
                <a:pPr/>
                <a14:m>
                  <m:oMathPara xmlns:m="http://schemas.openxmlformats.org/officeDocument/2006/math">
                    <m:oMathParaPr>
                      <m:jc m:val="centerGroup"/>
                    </m:oMathParaPr>
                    <m:oMath xmlns:m="http://schemas.openxmlformats.org/officeDocument/2006/math">
                      <m:r>
                        <a:rPr lang="de-DE" sz="1800" b="0" i="1" smtClean="0">
                          <a:latin typeface="Cambria Math" panose="02040503050406030204" pitchFamily="18" charset="0"/>
                        </a:rPr>
                        <m:t>𝐿𝑜𝑠𝑠</m:t>
                      </m:r>
                      <m:d>
                        <m:dPr>
                          <m:ctrlPr>
                            <a:rPr lang="de-DE" sz="1800" b="0" i="1" smtClean="0">
                              <a:latin typeface="Cambria Math" panose="02040503050406030204" pitchFamily="18" charset="0"/>
                            </a:rPr>
                          </m:ctrlPr>
                        </m:dPr>
                        <m:e>
                          <m:r>
                            <a:rPr lang="de-DE" sz="1800" b="0" i="1" smtClean="0">
                              <a:latin typeface="Cambria Math" panose="02040503050406030204" pitchFamily="18" charset="0"/>
                            </a:rPr>
                            <m:t>𝑤</m:t>
                          </m:r>
                          <m:r>
                            <a:rPr lang="de-DE" sz="1800" b="0" i="1" smtClean="0">
                              <a:latin typeface="Cambria Math" panose="02040503050406030204" pitchFamily="18" charset="0"/>
                            </a:rPr>
                            <m:t>+</m:t>
                          </m:r>
                          <m:r>
                            <a:rPr lang="de-DE" sz="1800" b="0" i="1" smtClean="0">
                              <a:latin typeface="Cambria Math" panose="02040503050406030204" pitchFamily="18" charset="0"/>
                            </a:rPr>
                            <m:t>h</m:t>
                          </m:r>
                        </m:e>
                      </m:d>
                      <m:r>
                        <a:rPr lang="de-DE" sz="1800" i="1">
                          <a:latin typeface="Cambria Math" panose="02040503050406030204" pitchFamily="18" charset="0"/>
                          <a:ea typeface="Cambria Math" panose="02040503050406030204" pitchFamily="18" charset="0"/>
                        </a:rPr>
                        <m:t>≈</m:t>
                      </m:r>
                      <m:r>
                        <a:rPr lang="de-DE" sz="1800" b="0" i="1" smtClean="0">
                          <a:latin typeface="Cambria Math" panose="02040503050406030204" pitchFamily="18" charset="0"/>
                          <a:ea typeface="Cambria Math" panose="02040503050406030204" pitchFamily="18" charset="0"/>
                        </a:rPr>
                        <m:t>𝐿𝑜𝑠𝑠</m:t>
                      </m:r>
                      <m:d>
                        <m:dPr>
                          <m:ctrlPr>
                            <a:rPr lang="de-DE" sz="1800" b="0" i="1" smtClean="0">
                              <a:latin typeface="Cambria Math" panose="02040503050406030204" pitchFamily="18" charset="0"/>
                              <a:ea typeface="Cambria Math" panose="02040503050406030204" pitchFamily="18" charset="0"/>
                            </a:rPr>
                          </m:ctrlPr>
                        </m:dPr>
                        <m:e>
                          <m:r>
                            <a:rPr lang="de-DE" sz="1800" b="0" i="1" smtClean="0">
                              <a:latin typeface="Cambria Math" panose="02040503050406030204" pitchFamily="18" charset="0"/>
                              <a:ea typeface="Cambria Math" panose="02040503050406030204" pitchFamily="18" charset="0"/>
                            </a:rPr>
                            <m:t>𝑤</m:t>
                          </m:r>
                        </m:e>
                      </m:d>
                      <m:r>
                        <a:rPr lang="de-DE" sz="1800" b="0" i="1" smtClean="0">
                          <a:latin typeface="Cambria Math" panose="02040503050406030204" pitchFamily="18" charset="0"/>
                          <a:ea typeface="Cambria Math" panose="02040503050406030204" pitchFamily="18" charset="0"/>
                        </a:rPr>
                        <m:t>+</m:t>
                      </m:r>
                      <m:r>
                        <a:rPr lang="de-DE" sz="1800" b="0" i="1" smtClean="0">
                          <a:latin typeface="Cambria Math" panose="02040503050406030204" pitchFamily="18" charset="0"/>
                          <a:ea typeface="Cambria Math" panose="02040503050406030204" pitchFamily="18" charset="0"/>
                        </a:rPr>
                        <m:t>𝐿𝑜𝑠</m:t>
                      </m:r>
                      <m:sSup>
                        <m:sSupPr>
                          <m:ctrlPr>
                            <a:rPr lang="de-DE" sz="1800" b="0" i="1" smtClean="0">
                              <a:latin typeface="Cambria Math" panose="02040503050406030204" pitchFamily="18" charset="0"/>
                              <a:ea typeface="Cambria Math" panose="02040503050406030204" pitchFamily="18" charset="0"/>
                            </a:rPr>
                          </m:ctrlPr>
                        </m:sSupPr>
                        <m:e>
                          <m:r>
                            <a:rPr lang="de-DE" sz="1800" b="0" i="1" smtClean="0">
                              <a:latin typeface="Cambria Math" panose="02040503050406030204" pitchFamily="18" charset="0"/>
                              <a:ea typeface="Cambria Math" panose="02040503050406030204" pitchFamily="18" charset="0"/>
                            </a:rPr>
                            <m:t>𝑠</m:t>
                          </m:r>
                        </m:e>
                        <m:sup>
                          <m:r>
                            <a:rPr lang="de-DE" sz="1800" b="0" i="1" smtClean="0">
                              <a:latin typeface="Cambria Math" panose="02040503050406030204" pitchFamily="18" charset="0"/>
                              <a:ea typeface="Cambria Math" panose="02040503050406030204" pitchFamily="18" charset="0"/>
                            </a:rPr>
                            <m:t>′</m:t>
                          </m:r>
                        </m:sup>
                      </m:sSup>
                      <m:d>
                        <m:dPr>
                          <m:ctrlPr>
                            <a:rPr lang="de-DE" sz="1800" b="0" i="1" smtClean="0">
                              <a:latin typeface="Cambria Math" panose="02040503050406030204" pitchFamily="18" charset="0"/>
                              <a:ea typeface="Cambria Math" panose="02040503050406030204" pitchFamily="18" charset="0"/>
                            </a:rPr>
                          </m:ctrlPr>
                        </m:dPr>
                        <m:e>
                          <m:r>
                            <a:rPr lang="de-DE" sz="1800" b="0" i="1" smtClean="0">
                              <a:latin typeface="Cambria Math" panose="02040503050406030204" pitchFamily="18" charset="0"/>
                              <a:ea typeface="Cambria Math" panose="02040503050406030204" pitchFamily="18" charset="0"/>
                            </a:rPr>
                            <m:t>𝑤</m:t>
                          </m:r>
                        </m:e>
                      </m:d>
                      <m:r>
                        <a:rPr lang="de-DE" sz="1800" b="0" i="1" smtClean="0">
                          <a:latin typeface="Cambria Math" panose="02040503050406030204" pitchFamily="18" charset="0"/>
                          <a:ea typeface="Cambria Math" panose="02040503050406030204" pitchFamily="18" charset="0"/>
                        </a:rPr>
                        <m:t>⋅</m:t>
                      </m:r>
                      <m:r>
                        <a:rPr lang="de-DE" sz="1800" b="0" i="1" smtClean="0">
                          <a:latin typeface="Cambria Math" panose="02040503050406030204" pitchFamily="18" charset="0"/>
                          <a:ea typeface="Cambria Math" panose="02040503050406030204" pitchFamily="18" charset="0"/>
                        </a:rPr>
                        <m:t>h</m:t>
                      </m:r>
                    </m:oMath>
                  </m:oMathPara>
                </a14:m>
                <a:endParaRPr lang="de-DE" sz="1800" dirty="0"/>
              </a:p>
              <a:p>
                <a:endParaRPr lang="de-DE" sz="1800" dirty="0"/>
              </a:p>
              <a:p>
                <a:br>
                  <a:rPr lang="de-DE" sz="1800" dirty="0"/>
                </a:br>
                <a:r>
                  <a:rPr lang="de-DE" sz="1800" dirty="0" err="1"/>
                  <a:t>If</a:t>
                </a:r>
                <a:r>
                  <a:rPr lang="de-DE" sz="1800" dirty="0"/>
                  <a:t> </a:t>
                </a:r>
                <a:r>
                  <a:rPr lang="de-DE" sz="1800" dirty="0" err="1"/>
                  <a:t>we</a:t>
                </a:r>
                <a:r>
                  <a:rPr lang="de-DE" sz="1800" dirty="0"/>
                  <a:t> </a:t>
                </a:r>
                <a:r>
                  <a:rPr lang="de-DE" sz="1800" dirty="0" err="1"/>
                  <a:t>select</a:t>
                </a:r>
                <a:r>
                  <a:rPr lang="de-DE" sz="1800" dirty="0"/>
                  <a:t> </a:t>
                </a:r>
                <a14:m>
                  <m:oMath xmlns:m="http://schemas.openxmlformats.org/officeDocument/2006/math">
                    <m:r>
                      <a:rPr lang="de-DE" sz="1800" i="1" dirty="0" smtClean="0">
                        <a:latin typeface="Cambria Math" panose="02040503050406030204" pitchFamily="18" charset="0"/>
                      </a:rPr>
                      <m:t>h</m:t>
                    </m:r>
                  </m:oMath>
                </a14:m>
                <a:r>
                  <a:rPr lang="de-DE" sz="1800" dirty="0"/>
                  <a:t> with </a:t>
                </a:r>
              </a:p>
              <a:p>
                <a:endParaRPr lang="de-DE" sz="1800" dirty="0"/>
              </a:p>
              <a:p>
                <a:pPr/>
                <a14:m>
                  <m:oMathPara xmlns:m="http://schemas.openxmlformats.org/officeDocument/2006/math">
                    <m:oMathParaPr>
                      <m:jc m:val="centerGroup"/>
                    </m:oMathParaPr>
                    <m:oMath xmlns:m="http://schemas.openxmlformats.org/officeDocument/2006/math">
                      <m:r>
                        <a:rPr lang="de-DE" sz="1800" b="0" i="1" smtClean="0">
                          <a:latin typeface="Cambria Math" panose="02040503050406030204" pitchFamily="18" charset="0"/>
                        </a:rPr>
                        <m:t>𝐿𝑜𝑠</m:t>
                      </m:r>
                      <m:sSup>
                        <m:sSupPr>
                          <m:ctrlPr>
                            <a:rPr lang="de-DE" sz="1800" b="0" i="1" smtClean="0">
                              <a:latin typeface="Cambria Math" panose="02040503050406030204" pitchFamily="18" charset="0"/>
                            </a:rPr>
                          </m:ctrlPr>
                        </m:sSupPr>
                        <m:e>
                          <m:r>
                            <a:rPr lang="de-DE" sz="1800" b="0" i="1" smtClean="0">
                              <a:latin typeface="Cambria Math" panose="02040503050406030204" pitchFamily="18" charset="0"/>
                            </a:rPr>
                            <m:t>𝑠</m:t>
                          </m:r>
                        </m:e>
                        <m:sup>
                          <m:r>
                            <a:rPr lang="de-DE" sz="1800" b="0" i="1" smtClean="0">
                              <a:latin typeface="Cambria Math" panose="02040503050406030204" pitchFamily="18" charset="0"/>
                            </a:rPr>
                            <m:t>′</m:t>
                          </m:r>
                        </m:sup>
                      </m:sSup>
                      <m:d>
                        <m:dPr>
                          <m:ctrlPr>
                            <a:rPr lang="de-DE" sz="1800" b="0" i="1" smtClean="0">
                              <a:latin typeface="Cambria Math" panose="02040503050406030204" pitchFamily="18" charset="0"/>
                            </a:rPr>
                          </m:ctrlPr>
                        </m:dPr>
                        <m:e>
                          <m:r>
                            <a:rPr lang="de-DE" sz="1800" b="0" i="1" smtClean="0">
                              <a:latin typeface="Cambria Math" panose="02040503050406030204" pitchFamily="18" charset="0"/>
                            </a:rPr>
                            <m:t>𝑤</m:t>
                          </m:r>
                        </m:e>
                      </m:d>
                      <m:r>
                        <a:rPr lang="de-DE" sz="1800" b="0" i="1" smtClean="0">
                          <a:latin typeface="Cambria Math" panose="02040503050406030204" pitchFamily="18" charset="0"/>
                        </a:rPr>
                        <m:t>⋅</m:t>
                      </m:r>
                      <m:r>
                        <a:rPr lang="de-DE" sz="1800" b="0" i="1" smtClean="0">
                          <a:latin typeface="Cambria Math" panose="02040503050406030204" pitchFamily="18" charset="0"/>
                        </a:rPr>
                        <m:t>h</m:t>
                      </m:r>
                      <m:r>
                        <a:rPr lang="de-DE" sz="1800" b="0" i="1" smtClean="0">
                          <a:latin typeface="Cambria Math" panose="02040503050406030204" pitchFamily="18" charset="0"/>
                        </a:rPr>
                        <m:t> &lt;0 </m:t>
                      </m:r>
                    </m:oMath>
                  </m:oMathPara>
                </a14:m>
                <a:endParaRPr lang="de-DE" sz="1800" b="0" dirty="0"/>
              </a:p>
              <a:p>
                <a:r>
                  <a:rPr lang="de-DE" sz="1800" dirty="0"/>
                  <a:t>and </a:t>
                </a:r>
                <a:r>
                  <a:rPr lang="de-DE" sz="1800" dirty="0" err="1"/>
                  <a:t>hence</a:t>
                </a:r>
                <a:r>
                  <a:rPr lang="de-DE" sz="1800" dirty="0"/>
                  <a:t> </a:t>
                </a:r>
                <a:br>
                  <a:rPr lang="de-DE" sz="1800" dirty="0"/>
                </a:br>
                <a:endParaRPr lang="de-DE" sz="1800" dirty="0"/>
              </a:p>
              <a:p>
                <a:pPr/>
                <a14:m>
                  <m:oMathPara xmlns:m="http://schemas.openxmlformats.org/officeDocument/2006/math">
                    <m:oMathParaPr>
                      <m:jc m:val="centerGroup"/>
                    </m:oMathParaPr>
                    <m:oMath xmlns:m="http://schemas.openxmlformats.org/officeDocument/2006/math">
                      <m:r>
                        <a:rPr lang="de-DE" sz="1800" i="1">
                          <a:latin typeface="Cambria Math" panose="02040503050406030204" pitchFamily="18" charset="0"/>
                        </a:rPr>
                        <m:t>𝐿𝑜𝑠𝑠</m:t>
                      </m:r>
                      <m:d>
                        <m:dPr>
                          <m:ctrlPr>
                            <a:rPr lang="de-DE" sz="1800" i="1">
                              <a:latin typeface="Cambria Math" panose="02040503050406030204" pitchFamily="18" charset="0"/>
                            </a:rPr>
                          </m:ctrlPr>
                        </m:dPr>
                        <m:e>
                          <m:r>
                            <a:rPr lang="de-DE" sz="1800" i="1">
                              <a:latin typeface="Cambria Math" panose="02040503050406030204" pitchFamily="18" charset="0"/>
                            </a:rPr>
                            <m:t>𝑤</m:t>
                          </m:r>
                          <m:r>
                            <a:rPr lang="de-DE" sz="1800" i="1">
                              <a:latin typeface="Cambria Math" panose="02040503050406030204" pitchFamily="18" charset="0"/>
                            </a:rPr>
                            <m:t>+</m:t>
                          </m:r>
                          <m:r>
                            <a:rPr lang="de-DE" sz="1800" i="1">
                              <a:latin typeface="Cambria Math" panose="02040503050406030204" pitchFamily="18" charset="0"/>
                            </a:rPr>
                            <m:t>h</m:t>
                          </m:r>
                        </m:e>
                      </m:d>
                      <m:r>
                        <a:rPr lang="de-DE" sz="1800" b="0" i="1" smtClean="0">
                          <a:latin typeface="Cambria Math" panose="02040503050406030204" pitchFamily="18" charset="0"/>
                        </a:rPr>
                        <m:t>&lt; </m:t>
                      </m:r>
                      <m:r>
                        <a:rPr lang="de-DE" sz="1800" i="1">
                          <a:latin typeface="Cambria Math" panose="02040503050406030204" pitchFamily="18" charset="0"/>
                          <a:ea typeface="Cambria Math" panose="02040503050406030204" pitchFamily="18" charset="0"/>
                        </a:rPr>
                        <m:t>𝐿𝑜𝑠𝑠</m:t>
                      </m:r>
                      <m:d>
                        <m:dPr>
                          <m:ctrlPr>
                            <a:rPr lang="de-DE" sz="1800" i="1">
                              <a:latin typeface="Cambria Math" panose="02040503050406030204" pitchFamily="18" charset="0"/>
                              <a:ea typeface="Cambria Math" panose="02040503050406030204" pitchFamily="18" charset="0"/>
                            </a:rPr>
                          </m:ctrlPr>
                        </m:dPr>
                        <m:e>
                          <m:r>
                            <a:rPr lang="de-DE" sz="1800" i="1">
                              <a:latin typeface="Cambria Math" panose="02040503050406030204" pitchFamily="18" charset="0"/>
                              <a:ea typeface="Cambria Math" panose="02040503050406030204" pitchFamily="18" charset="0"/>
                            </a:rPr>
                            <m:t>𝑤</m:t>
                          </m:r>
                        </m:e>
                      </m:d>
                    </m:oMath>
                  </m:oMathPara>
                </a14:m>
                <a:endParaRPr lang="de-DE" sz="1800" dirty="0"/>
              </a:p>
              <a:p>
                <a:endParaRPr lang="de-DE" sz="1800" dirty="0"/>
              </a:p>
              <a:p>
                <a:endParaRPr lang="de-DE" sz="1800" dirty="0"/>
              </a:p>
              <a:p>
                <a:endParaRPr lang="de-DE" sz="1800" dirty="0"/>
              </a:p>
              <a:p>
                <a:endParaRPr lang="de-DE" sz="1800" dirty="0"/>
              </a:p>
              <a:p>
                <a:endParaRPr lang="de-DE" sz="1800" dirty="0"/>
              </a:p>
            </p:txBody>
          </p:sp>
        </mc:Choice>
        <mc:Fallback xmlns="">
          <p:sp>
            <p:nvSpPr>
              <p:cNvPr id="5" name="Untertitel 4">
                <a:extLst>
                  <a:ext uri="{FF2B5EF4-FFF2-40B4-BE49-F238E27FC236}">
                    <a16:creationId xmlns:a16="http://schemas.microsoft.com/office/drawing/2014/main" id="{8AC46FF3-971E-47B4-B8F4-16BBCFD3536A}"/>
                  </a:ext>
                </a:extLst>
              </p:cNvPr>
              <p:cNvSpPr>
                <a:spLocks noGrp="1" noRot="1" noChangeAspect="1" noMove="1" noResize="1" noEditPoints="1" noAdjustHandles="1" noChangeArrowheads="1" noChangeShapeType="1" noTextEdit="1"/>
              </p:cNvSpPr>
              <p:nvPr>
                <p:ph type="subTitle" idx="1"/>
              </p:nvPr>
            </p:nvSpPr>
            <p:spPr>
              <a:xfrm>
                <a:off x="179512" y="1052736"/>
                <a:ext cx="8352928" cy="5400600"/>
              </a:xfrm>
              <a:blipFill>
                <a:blip r:embed="rId2"/>
                <a:stretch>
                  <a:fillRect l="-584" t="-677"/>
                </a:stretch>
              </a:blipFill>
            </p:spPr>
            <p:txBody>
              <a:bodyPr/>
              <a:lstStyle/>
              <a:p>
                <a:r>
                  <a:rPr lang="de-DE">
                    <a:noFill/>
                  </a:rPr>
                  <a:t> </a:t>
                </a:r>
              </a:p>
            </p:txBody>
          </p:sp>
        </mc:Fallback>
      </mc:AlternateContent>
    </p:spTree>
    <p:extLst>
      <p:ext uri="{BB962C8B-B14F-4D97-AF65-F5344CB8AC3E}">
        <p14:creationId xmlns:p14="http://schemas.microsoft.com/office/powerpoint/2010/main" val="187960108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524765-71D3-4E00-8861-68208CB3C28F}"/>
              </a:ext>
            </a:extLst>
          </p:cNvPr>
          <p:cNvSpPr>
            <a:spLocks noGrp="1"/>
          </p:cNvSpPr>
          <p:nvPr>
            <p:ph type="title"/>
          </p:nvPr>
        </p:nvSpPr>
        <p:spPr/>
        <p:txBody>
          <a:bodyPr/>
          <a:lstStyle/>
          <a:p>
            <a:r>
              <a:rPr lang="de-DE" dirty="0"/>
              <a:t>Gradient </a:t>
            </a:r>
            <a:r>
              <a:rPr lang="de-DE" dirty="0" err="1"/>
              <a:t>Descent</a:t>
            </a:r>
            <a:r>
              <a:rPr lang="de-DE" dirty="0"/>
              <a:t> and Learning Rate („</a:t>
            </a:r>
            <a:r>
              <a:rPr lang="de-DE" dirty="0" err="1"/>
              <a:t>step</a:t>
            </a:r>
            <a:r>
              <a:rPr lang="de-DE" dirty="0"/>
              <a:t> </a:t>
            </a:r>
            <a:r>
              <a:rPr lang="de-DE" dirty="0" err="1"/>
              <a:t>size</a:t>
            </a:r>
            <a:r>
              <a:rPr lang="de-DE" dirty="0"/>
              <a:t>“)</a:t>
            </a:r>
          </a:p>
        </p:txBody>
      </p:sp>
      <p:sp>
        <p:nvSpPr>
          <p:cNvPr id="3" name="Fußzeilenplatzhalter 2">
            <a:extLst>
              <a:ext uri="{FF2B5EF4-FFF2-40B4-BE49-F238E27FC236}">
                <a16:creationId xmlns:a16="http://schemas.microsoft.com/office/drawing/2014/main" id="{F119B60D-F7C3-4CDE-8819-63027FBCE702}"/>
              </a:ext>
            </a:extLst>
          </p:cNvPr>
          <p:cNvSpPr>
            <a:spLocks noGrp="1"/>
          </p:cNvSpPr>
          <p:nvPr>
            <p:ph type="ftr" sz="quarter" idx="11"/>
          </p:nvPr>
        </p:nvSpPr>
        <p:spPr/>
        <p:txBody>
          <a:bodyPr/>
          <a:lstStyle/>
          <a:p>
            <a:r>
              <a:rPr lang="de-DE"/>
              <a:t>Prof. Dr. Dieter Greipl</a:t>
            </a:r>
            <a:endParaRPr lang="de-DE" dirty="0"/>
          </a:p>
        </p:txBody>
      </p:sp>
      <p:sp>
        <p:nvSpPr>
          <p:cNvPr id="4" name="Foliennummernplatzhalter 3">
            <a:extLst>
              <a:ext uri="{FF2B5EF4-FFF2-40B4-BE49-F238E27FC236}">
                <a16:creationId xmlns:a16="http://schemas.microsoft.com/office/drawing/2014/main" id="{E1732EC2-0CC7-404A-849F-81B4F6F06425}"/>
              </a:ext>
            </a:extLst>
          </p:cNvPr>
          <p:cNvSpPr>
            <a:spLocks noGrp="1"/>
          </p:cNvSpPr>
          <p:nvPr>
            <p:ph type="sldNum" sz="quarter" idx="12"/>
          </p:nvPr>
        </p:nvSpPr>
        <p:spPr/>
        <p:txBody>
          <a:bodyPr/>
          <a:lstStyle/>
          <a:p>
            <a:fld id="{5B8D295E-2D21-41F0-8970-A01454D50813}" type="slidenum">
              <a:rPr lang="de-DE" smtClean="0"/>
              <a:pPr/>
              <a:t>8</a:t>
            </a:fld>
            <a:endParaRPr lang="de-DE" dirty="0"/>
          </a:p>
        </p:txBody>
      </p:sp>
      <p:sp>
        <p:nvSpPr>
          <p:cNvPr id="6" name="Textfeld 5">
            <a:extLst>
              <a:ext uri="{FF2B5EF4-FFF2-40B4-BE49-F238E27FC236}">
                <a16:creationId xmlns:a16="http://schemas.microsoft.com/office/drawing/2014/main" id="{D01EE8A6-3A3A-4E2D-9329-D426E439F58E}"/>
              </a:ext>
            </a:extLst>
          </p:cNvPr>
          <p:cNvSpPr txBox="1"/>
          <p:nvPr/>
        </p:nvSpPr>
        <p:spPr>
          <a:xfrm>
            <a:off x="539552" y="1484784"/>
            <a:ext cx="8056885" cy="646331"/>
          </a:xfrm>
          <a:prstGeom prst="rect">
            <a:avLst/>
          </a:prstGeom>
          <a:solidFill>
            <a:schemeClr val="bg1">
              <a:lumMod val="75000"/>
            </a:schemeClr>
          </a:solidFill>
        </p:spPr>
        <p:txBody>
          <a:bodyPr wrap="square" rtlCol="0">
            <a:spAutoFit/>
          </a:bodyPr>
          <a:lstStyle/>
          <a:p>
            <a:r>
              <a:rPr lang="de-DE" dirty="0"/>
              <a:t>The iterative </a:t>
            </a:r>
            <a:r>
              <a:rPr lang="de-DE" dirty="0" err="1"/>
              <a:t>method</a:t>
            </a:r>
            <a:r>
              <a:rPr lang="de-DE" dirty="0"/>
              <a:t> </a:t>
            </a:r>
            <a:r>
              <a:rPr lang="de-DE" dirty="0" err="1"/>
              <a:t>to</a:t>
            </a:r>
            <a:r>
              <a:rPr lang="de-DE" dirty="0"/>
              <a:t> </a:t>
            </a:r>
            <a:r>
              <a:rPr lang="de-DE" dirty="0" err="1"/>
              <a:t>approach</a:t>
            </a:r>
            <a:r>
              <a:rPr lang="de-DE" dirty="0"/>
              <a:t> </a:t>
            </a:r>
            <a:r>
              <a:rPr lang="de-DE" dirty="0" err="1"/>
              <a:t>to</a:t>
            </a:r>
            <a:r>
              <a:rPr lang="de-DE" dirty="0"/>
              <a:t> a </a:t>
            </a:r>
            <a:r>
              <a:rPr lang="de-DE" dirty="0" err="1"/>
              <a:t>minimum</a:t>
            </a:r>
            <a:r>
              <a:rPr lang="de-DE" dirty="0"/>
              <a:t> </a:t>
            </a:r>
            <a:r>
              <a:rPr lang="de-DE" dirty="0" err="1"/>
              <a:t>from</a:t>
            </a:r>
            <a:r>
              <a:rPr lang="de-DE" dirty="0"/>
              <a:t> a </a:t>
            </a:r>
            <a:r>
              <a:rPr lang="de-DE" dirty="0" err="1"/>
              <a:t>given</a:t>
            </a:r>
            <a:r>
              <a:rPr lang="de-DE" dirty="0"/>
              <a:t> </a:t>
            </a:r>
            <a:r>
              <a:rPr lang="de-DE" dirty="0" err="1"/>
              <a:t>starting</a:t>
            </a:r>
            <a:r>
              <a:rPr lang="de-DE" dirty="0"/>
              <a:t> </a:t>
            </a:r>
            <a:r>
              <a:rPr lang="de-DE" dirty="0" err="1"/>
              <a:t>point</a:t>
            </a:r>
            <a:r>
              <a:rPr lang="de-DE" dirty="0"/>
              <a:t> is </a:t>
            </a:r>
            <a:r>
              <a:rPr lang="de-DE" dirty="0" err="1"/>
              <a:t>called</a:t>
            </a:r>
            <a:r>
              <a:rPr lang="de-DE" dirty="0"/>
              <a:t> </a:t>
            </a:r>
            <a:r>
              <a:rPr lang="de-DE" b="1" i="1" dirty="0" err="1"/>
              <a:t>gradient</a:t>
            </a:r>
            <a:r>
              <a:rPr lang="de-DE" b="1" i="1" dirty="0"/>
              <a:t> </a:t>
            </a:r>
            <a:r>
              <a:rPr lang="de-DE" b="1" i="1" dirty="0" err="1"/>
              <a:t>descent</a:t>
            </a:r>
            <a:r>
              <a:rPr lang="de-DE" dirty="0"/>
              <a:t>.</a:t>
            </a:r>
          </a:p>
        </p:txBody>
      </p:sp>
      <mc:AlternateContent xmlns:mc="http://schemas.openxmlformats.org/markup-compatibility/2006" xmlns:a14="http://schemas.microsoft.com/office/drawing/2010/main">
        <mc:Choice Requires="a14">
          <p:sp>
            <p:nvSpPr>
              <p:cNvPr id="7" name="Textfeld 6">
                <a:extLst>
                  <a:ext uri="{FF2B5EF4-FFF2-40B4-BE49-F238E27FC236}">
                    <a16:creationId xmlns:a16="http://schemas.microsoft.com/office/drawing/2014/main" id="{C39794B5-EF26-4A5E-82B0-003D79FCF5F6}"/>
                  </a:ext>
                </a:extLst>
              </p:cNvPr>
              <p:cNvSpPr txBox="1"/>
              <p:nvPr/>
            </p:nvSpPr>
            <p:spPr>
              <a:xfrm>
                <a:off x="539551" y="3463163"/>
                <a:ext cx="8056885" cy="646331"/>
              </a:xfrm>
              <a:prstGeom prst="rect">
                <a:avLst/>
              </a:prstGeom>
              <a:solidFill>
                <a:schemeClr val="bg1">
                  <a:lumMod val="75000"/>
                </a:schemeClr>
              </a:solidFill>
            </p:spPr>
            <p:txBody>
              <a:bodyPr wrap="square" rtlCol="0">
                <a:spAutoFit/>
              </a:bodyPr>
              <a:lstStyle/>
              <a:p>
                <a:r>
                  <a:rPr lang="de-DE" dirty="0" err="1"/>
                  <a:t>If</a:t>
                </a:r>
                <a:r>
                  <a:rPr lang="de-DE" dirty="0"/>
                  <a:t> </a:t>
                </a:r>
                <a:r>
                  <a:rPr lang="de-DE" dirty="0" err="1"/>
                  <a:t>we</a:t>
                </a:r>
                <a:r>
                  <a:rPr lang="de-DE" dirty="0"/>
                  <a:t> </a:t>
                </a:r>
                <a:r>
                  <a:rPr lang="de-DE" dirty="0" err="1"/>
                  <a:t>use</a:t>
                </a:r>
                <a:r>
                  <a:rPr lang="de-DE" dirty="0"/>
                  <a:t> </a:t>
                </a:r>
                <a:r>
                  <a:rPr lang="de-DE" dirty="0" err="1"/>
                  <a:t>the</a:t>
                </a:r>
                <a:r>
                  <a:rPr lang="de-DE" dirty="0"/>
                  <a:t> same absolute </a:t>
                </a:r>
                <a:r>
                  <a:rPr lang="de-DE" dirty="0" err="1"/>
                  <a:t>value</a:t>
                </a:r>
                <a:r>
                  <a:rPr lang="de-DE" dirty="0"/>
                  <a:t> for </a:t>
                </a:r>
                <a14:m>
                  <m:oMath xmlns:m="http://schemas.openxmlformats.org/officeDocument/2006/math">
                    <m:r>
                      <a:rPr lang="de-DE" i="1" dirty="0" smtClean="0">
                        <a:latin typeface="Cambria Math" panose="02040503050406030204" pitchFamily="18" charset="0"/>
                      </a:rPr>
                      <m:t>h</m:t>
                    </m:r>
                  </m:oMath>
                </a14:m>
                <a:r>
                  <a:rPr lang="de-DE" dirty="0"/>
                  <a:t> in </a:t>
                </a:r>
                <a:r>
                  <a:rPr lang="de-DE" dirty="0" err="1"/>
                  <a:t>each</a:t>
                </a:r>
                <a:r>
                  <a:rPr lang="de-DE" dirty="0"/>
                  <a:t> </a:t>
                </a:r>
                <a:r>
                  <a:rPr lang="de-DE" dirty="0" err="1"/>
                  <a:t>step</a:t>
                </a:r>
                <a:r>
                  <a:rPr lang="de-DE" dirty="0"/>
                  <a:t>, </a:t>
                </a:r>
                <a:r>
                  <a:rPr lang="de-DE" dirty="0" err="1"/>
                  <a:t>then</a:t>
                </a:r>
                <a:r>
                  <a:rPr lang="de-DE" dirty="0"/>
                  <a:t> </a:t>
                </a:r>
                <a:r>
                  <a:rPr lang="de-DE" dirty="0" err="1"/>
                  <a:t>we</a:t>
                </a:r>
                <a:r>
                  <a:rPr lang="de-DE" dirty="0"/>
                  <a:t> </a:t>
                </a:r>
                <a:r>
                  <a:rPr lang="de-DE" dirty="0" err="1"/>
                  <a:t>call</a:t>
                </a:r>
                <a:r>
                  <a:rPr lang="de-DE" dirty="0"/>
                  <a:t> </a:t>
                </a:r>
                <a:r>
                  <a:rPr lang="de-DE" dirty="0" err="1"/>
                  <a:t>this</a:t>
                </a:r>
                <a:r>
                  <a:rPr lang="de-DE" dirty="0"/>
                  <a:t> </a:t>
                </a:r>
                <a:r>
                  <a:rPr lang="de-DE" dirty="0" err="1"/>
                  <a:t>value</a:t>
                </a:r>
                <a:r>
                  <a:rPr lang="de-DE" dirty="0"/>
                  <a:t> </a:t>
                </a:r>
                <a:r>
                  <a:rPr lang="de-DE" dirty="0" err="1"/>
                  <a:t>the</a:t>
                </a:r>
                <a:r>
                  <a:rPr lang="de-DE" dirty="0"/>
                  <a:t> </a:t>
                </a:r>
                <a:r>
                  <a:rPr lang="de-DE" b="1" i="1" dirty="0" err="1"/>
                  <a:t>learning</a:t>
                </a:r>
                <a:r>
                  <a:rPr lang="de-DE" b="1" i="1" dirty="0"/>
                  <a:t> rate</a:t>
                </a:r>
              </a:p>
            </p:txBody>
          </p:sp>
        </mc:Choice>
        <mc:Fallback xmlns="">
          <p:sp>
            <p:nvSpPr>
              <p:cNvPr id="7" name="Textfeld 6">
                <a:extLst>
                  <a:ext uri="{FF2B5EF4-FFF2-40B4-BE49-F238E27FC236}">
                    <a16:creationId xmlns:a16="http://schemas.microsoft.com/office/drawing/2014/main" id="{C39794B5-EF26-4A5E-82B0-003D79FCF5F6}"/>
                  </a:ext>
                </a:extLst>
              </p:cNvPr>
              <p:cNvSpPr txBox="1">
                <a:spLocks noRot="1" noChangeAspect="1" noMove="1" noResize="1" noEditPoints="1" noAdjustHandles="1" noChangeArrowheads="1" noChangeShapeType="1" noTextEdit="1"/>
              </p:cNvSpPr>
              <p:nvPr/>
            </p:nvSpPr>
            <p:spPr>
              <a:xfrm>
                <a:off x="539551" y="3463163"/>
                <a:ext cx="8056885" cy="646331"/>
              </a:xfrm>
              <a:prstGeom prst="rect">
                <a:avLst/>
              </a:prstGeom>
              <a:blipFill>
                <a:blip r:embed="rId2"/>
                <a:stretch>
                  <a:fillRect l="-681" t="-4717" b="-14151"/>
                </a:stretch>
              </a:blipFill>
            </p:spPr>
            <p:txBody>
              <a:bodyPr/>
              <a:lstStyle/>
              <a:p>
                <a:r>
                  <a:rPr lang="de-DE">
                    <a:noFill/>
                  </a:rPr>
                  <a:t> </a:t>
                </a:r>
              </a:p>
            </p:txBody>
          </p:sp>
        </mc:Fallback>
      </mc:AlternateContent>
    </p:spTree>
    <p:extLst>
      <p:ext uri="{BB962C8B-B14F-4D97-AF65-F5344CB8AC3E}">
        <p14:creationId xmlns:p14="http://schemas.microsoft.com/office/powerpoint/2010/main" val="203259849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14A18B-6AC3-4059-A9EB-E1A5EB5DE961}"/>
              </a:ext>
            </a:extLst>
          </p:cNvPr>
          <p:cNvSpPr>
            <a:spLocks noGrp="1"/>
          </p:cNvSpPr>
          <p:nvPr>
            <p:ph type="title"/>
          </p:nvPr>
        </p:nvSpPr>
        <p:spPr/>
        <p:txBody>
          <a:bodyPr/>
          <a:lstStyle/>
          <a:p>
            <a:r>
              <a:rPr lang="de-DE" dirty="0" err="1"/>
              <a:t>Excercise</a:t>
            </a:r>
            <a:endParaRPr lang="de-DE" dirty="0"/>
          </a:p>
        </p:txBody>
      </p:sp>
      <p:sp>
        <p:nvSpPr>
          <p:cNvPr id="3" name="Fußzeilenplatzhalter 2">
            <a:extLst>
              <a:ext uri="{FF2B5EF4-FFF2-40B4-BE49-F238E27FC236}">
                <a16:creationId xmlns:a16="http://schemas.microsoft.com/office/drawing/2014/main" id="{70CFB9B6-7C94-45EE-8A70-86728C681B44}"/>
              </a:ext>
            </a:extLst>
          </p:cNvPr>
          <p:cNvSpPr>
            <a:spLocks noGrp="1"/>
          </p:cNvSpPr>
          <p:nvPr>
            <p:ph type="ftr" sz="quarter" idx="11"/>
          </p:nvPr>
        </p:nvSpPr>
        <p:spPr/>
        <p:txBody>
          <a:bodyPr/>
          <a:lstStyle/>
          <a:p>
            <a:r>
              <a:rPr lang="de-DE"/>
              <a:t>Prof. Dr. Dieter Greipl</a:t>
            </a:r>
            <a:endParaRPr lang="de-DE" dirty="0"/>
          </a:p>
        </p:txBody>
      </p:sp>
      <p:sp>
        <p:nvSpPr>
          <p:cNvPr id="4" name="Foliennummernplatzhalter 3">
            <a:extLst>
              <a:ext uri="{FF2B5EF4-FFF2-40B4-BE49-F238E27FC236}">
                <a16:creationId xmlns:a16="http://schemas.microsoft.com/office/drawing/2014/main" id="{C7F4BB5E-8CC2-43EB-939C-E5E210028145}"/>
              </a:ext>
            </a:extLst>
          </p:cNvPr>
          <p:cNvSpPr>
            <a:spLocks noGrp="1"/>
          </p:cNvSpPr>
          <p:nvPr>
            <p:ph type="sldNum" sz="quarter" idx="12"/>
          </p:nvPr>
        </p:nvSpPr>
        <p:spPr/>
        <p:txBody>
          <a:bodyPr/>
          <a:lstStyle/>
          <a:p>
            <a:fld id="{5B8D295E-2D21-41F0-8970-A01454D50813}" type="slidenum">
              <a:rPr lang="de-DE" smtClean="0"/>
              <a:pPr/>
              <a:t>9</a:t>
            </a:fld>
            <a:endParaRPr lang="de-DE" dirty="0"/>
          </a:p>
        </p:txBody>
      </p:sp>
      <p:sp>
        <p:nvSpPr>
          <p:cNvPr id="5" name="Untertitel 4">
            <a:extLst>
              <a:ext uri="{FF2B5EF4-FFF2-40B4-BE49-F238E27FC236}">
                <a16:creationId xmlns:a16="http://schemas.microsoft.com/office/drawing/2014/main" id="{5949E061-3789-4E01-B356-B1FB1EFC4331}"/>
              </a:ext>
            </a:extLst>
          </p:cNvPr>
          <p:cNvSpPr>
            <a:spLocks noGrp="1"/>
          </p:cNvSpPr>
          <p:nvPr>
            <p:ph type="subTitle" idx="1"/>
          </p:nvPr>
        </p:nvSpPr>
        <p:spPr>
          <a:xfrm>
            <a:off x="359024" y="2866926"/>
            <a:ext cx="8784976" cy="562074"/>
          </a:xfrm>
        </p:spPr>
        <p:txBody>
          <a:bodyPr/>
          <a:lstStyle/>
          <a:p>
            <a:r>
              <a:rPr lang="de-DE" dirty="0">
                <a:hlinkClick r:id="rId2"/>
              </a:rPr>
              <a:t>https://developers.google.com/machine-learning/crash-course/fitter/graph</a:t>
            </a:r>
            <a:endParaRPr lang="de-DE" dirty="0"/>
          </a:p>
        </p:txBody>
      </p:sp>
    </p:spTree>
    <p:extLst>
      <p:ext uri="{BB962C8B-B14F-4D97-AF65-F5344CB8AC3E}">
        <p14:creationId xmlns:p14="http://schemas.microsoft.com/office/powerpoint/2010/main" val="2108462879"/>
      </p:ext>
    </p:extLst>
  </p:cSld>
  <p:clrMapOvr>
    <a:masterClrMapping/>
  </p:clrMapOvr>
  <p:transition spd="slow">
    <p:push dir="u"/>
  </p:transition>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00"/>
        </a:solidFill>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708</Words>
  <Application>Microsoft Office PowerPoint</Application>
  <PresentationFormat>Bildschirmpräsentation (4:3)</PresentationFormat>
  <Paragraphs>76</Paragraphs>
  <Slides>10</Slides>
  <Notes>0</Notes>
  <HiddenSlides>0</HiddenSlides>
  <MMClips>0</MMClips>
  <ScaleCrop>false</ScaleCrop>
  <HeadingPairs>
    <vt:vector size="8" baseType="variant">
      <vt:variant>
        <vt:lpstr>Verwendete Schriftarten</vt:lpstr>
      </vt:variant>
      <vt:variant>
        <vt:i4>3</vt:i4>
      </vt:variant>
      <vt:variant>
        <vt:lpstr>Design</vt:lpstr>
      </vt:variant>
      <vt:variant>
        <vt:i4>1</vt:i4>
      </vt:variant>
      <vt:variant>
        <vt:lpstr>Folientitel</vt:lpstr>
      </vt:variant>
      <vt:variant>
        <vt:i4>10</vt:i4>
      </vt:variant>
      <vt:variant>
        <vt:lpstr>Zielgruppenorientierte Präsentationen</vt:lpstr>
      </vt:variant>
      <vt:variant>
        <vt:i4>1</vt:i4>
      </vt:variant>
    </vt:vector>
  </HeadingPairs>
  <TitlesOfParts>
    <vt:vector size="15" baseType="lpstr">
      <vt:lpstr>Arial</vt:lpstr>
      <vt:lpstr>Calibri</vt:lpstr>
      <vt:lpstr>Cambria Math</vt:lpstr>
      <vt:lpstr>Larissa</vt:lpstr>
      <vt:lpstr>Machine Learning - Introduction</vt:lpstr>
      <vt:lpstr>We see a Neural Network as a Black Box transforming feature vectors into labels.</vt:lpstr>
      <vt:lpstr>Loss (MSE)</vt:lpstr>
      <vt:lpstr>Reducing Loss</vt:lpstr>
      <vt:lpstr>PowerPoint-Präsentation</vt:lpstr>
      <vt:lpstr>Experiment</vt:lpstr>
      <vt:lpstr>How can we calculate the next point?</vt:lpstr>
      <vt:lpstr>Gradient Descent and Learning Rate („step size“)</vt:lpstr>
      <vt:lpstr>Excercise</vt:lpstr>
      <vt:lpstr>Batches</vt:lpstr>
      <vt:lpstr>public</vt:lpstr>
    </vt:vector>
  </TitlesOfParts>
  <Company>Hochschule Landshut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ML</dc:title>
  <dc:creator/>
  <cp:lastModifiedBy>Dieter Greipl</cp:lastModifiedBy>
  <cp:revision>826</cp:revision>
  <cp:lastPrinted>2019-06-25T11:26:41Z</cp:lastPrinted>
  <dcterms:created xsi:type="dcterms:W3CDTF">2012-07-04T19:43:59Z</dcterms:created>
  <dcterms:modified xsi:type="dcterms:W3CDTF">2019-12-01T16:28:27Z</dcterms:modified>
</cp:coreProperties>
</file>