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915" r:id="rId2"/>
    <p:sldId id="916" r:id="rId3"/>
    <p:sldId id="917" r:id="rId4"/>
  </p:sldIdLst>
  <p:sldSz cx="9144000" cy="6858000" type="screen4x3"/>
  <p:notesSz cx="6797675" cy="9928225"/>
  <p:custShowLst>
    <p:custShow name="public" id="0">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33CCFF"/>
    <a:srgbClr val="0033CC"/>
    <a:srgbClr val="CCECFF"/>
    <a:srgbClr val="FF0000"/>
    <a:srgbClr val="FF3300"/>
    <a:srgbClr val="6699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9B32C7-CF47-42DC-A054-BDD7EA49CE74}" v="17" dt="2019-11-16T14:26:46.42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2127" autoAdjust="0"/>
  </p:normalViewPr>
  <p:slideViewPr>
    <p:cSldViewPr showGuides="1">
      <p:cViewPr varScale="1">
        <p:scale>
          <a:sx n="79" d="100"/>
          <a:sy n="79" d="100"/>
        </p:scale>
        <p:origin x="1435" y="62"/>
      </p:cViewPr>
      <p:guideLst>
        <p:guide orient="horz" pos="43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9" d="100"/>
          <a:sy n="59" d="100"/>
        </p:scale>
        <p:origin x="3234" y="48"/>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greipl" userId="d97562fd-b189-437e-b91d-de7b81e9769e" providerId="ADAL" clId="{C1ABC09C-9726-4705-B52B-E8FD636A0E0E}"/>
  </pc:docChgLst>
  <pc:docChgLst>
    <pc:chgData name=" " userId="d97562fd-b189-437e-b91d-de7b81e9769e" providerId="ADAL" clId="{8F17D8EF-4205-4753-9E1B-069820783949}"/>
    <pc:docChg chg="custSel addSld modSld">
      <pc:chgData name=" " userId="d97562fd-b189-437e-b91d-de7b81e9769e" providerId="ADAL" clId="{8F17D8EF-4205-4753-9E1B-069820783949}" dt="2019-05-05T09:06:33.298" v="17" actId="20577"/>
      <pc:docMkLst>
        <pc:docMk/>
      </pc:docMkLst>
      <pc:sldChg chg="modSp">
        <pc:chgData name=" " userId="d97562fd-b189-437e-b91d-de7b81e9769e" providerId="ADAL" clId="{8F17D8EF-4205-4753-9E1B-069820783949}" dt="2019-05-05T09:06:33.298" v="17" actId="20577"/>
        <pc:sldMkLst>
          <pc:docMk/>
          <pc:sldMk cId="2823202252" sldId="915"/>
        </pc:sldMkLst>
        <pc:spChg chg="mod">
          <ac:chgData name=" " userId="d97562fd-b189-437e-b91d-de7b81e9769e" providerId="ADAL" clId="{8F17D8EF-4205-4753-9E1B-069820783949}" dt="2019-05-05T09:06:33.298" v="17" actId="20577"/>
          <ac:spMkLst>
            <pc:docMk/>
            <pc:sldMk cId="2823202252" sldId="915"/>
            <ac:spMk id="2" creationId="{71B1345E-CC76-4FB9-9C81-BD800988F028}"/>
          </ac:spMkLst>
        </pc:spChg>
      </pc:sldChg>
    </pc:docChg>
  </pc:docChgLst>
  <pc:docChgLst>
    <pc:chgData name=" " userId="d97562fd-b189-437e-b91d-de7b81e9769e" providerId="ADAL" clId="{3BAD6421-2A50-4CEA-9EEC-D5F0A76FFEC1}"/>
    <pc:docChg chg="custSel modSld">
      <pc:chgData name=" " userId="d97562fd-b189-437e-b91d-de7b81e9769e" providerId="ADAL" clId="{3BAD6421-2A50-4CEA-9EEC-D5F0A76FFEC1}" dt="2019-06-03T13:32:21.926" v="14" actId="20577"/>
      <pc:docMkLst>
        <pc:docMk/>
      </pc:docMkLst>
    </pc:docChg>
  </pc:docChgLst>
  <pc:docChgLst>
    <pc:chgData name=" " userId="d97562fd-b189-437e-b91d-de7b81e9769e" providerId="ADAL" clId="{7020485D-1EC6-4584-BC56-02070D91AEE4}"/>
    <pc:docChg chg="undo custSel addSld delSld modSld">
      <pc:chgData name=" " userId="d97562fd-b189-437e-b91d-de7b81e9769e" providerId="ADAL" clId="{7020485D-1EC6-4584-BC56-02070D91AEE4}" dt="2019-05-26T09:26:41.845" v="3130" actId="20577"/>
      <pc:docMkLst>
        <pc:docMk/>
      </pc:docMkLst>
      <pc:sldChg chg="modSp">
        <pc:chgData name=" " userId="d97562fd-b189-437e-b91d-de7b81e9769e" providerId="ADAL" clId="{7020485D-1EC6-4584-BC56-02070D91AEE4}" dt="2019-05-26T08:30:28.406" v="88" actId="20577"/>
        <pc:sldMkLst>
          <pc:docMk/>
          <pc:sldMk cId="2823202252" sldId="915"/>
        </pc:sldMkLst>
        <pc:spChg chg="mod">
          <ac:chgData name=" " userId="d97562fd-b189-437e-b91d-de7b81e9769e" providerId="ADAL" clId="{7020485D-1EC6-4584-BC56-02070D91AEE4}" dt="2019-05-26T08:30:28.406" v="88" actId="20577"/>
          <ac:spMkLst>
            <pc:docMk/>
            <pc:sldMk cId="2823202252" sldId="915"/>
            <ac:spMk id="4" creationId="{4B948360-B672-4DD7-BDBE-C4D39DA10A40}"/>
          </ac:spMkLst>
        </pc:spChg>
      </pc:sldChg>
    </pc:docChg>
  </pc:docChgLst>
  <pc:docChgLst>
    <pc:chgData name=" " userId="d97562fd-b189-437e-b91d-de7b81e9769e" providerId="ADAL" clId="{C3A0C212-AA00-4A1B-A869-6B0D2FD56212}"/>
    <pc:docChg chg="undo custSel addSld delSld modSld sldOrd">
      <pc:chgData name=" " userId="d97562fd-b189-437e-b91d-de7b81e9769e" providerId="ADAL" clId="{C3A0C212-AA00-4A1B-A869-6B0D2FD56212}" dt="2019-06-14T15:32:39.909" v="3407" actId="20577"/>
      <pc:docMkLst>
        <pc:docMk/>
      </pc:docMkLst>
      <pc:sldChg chg="modSp">
        <pc:chgData name=" " userId="d97562fd-b189-437e-b91d-de7b81e9769e" providerId="ADAL" clId="{C3A0C212-AA00-4A1B-A869-6B0D2FD56212}" dt="2019-06-12T15:43:47.679" v="27" actId="20577"/>
        <pc:sldMkLst>
          <pc:docMk/>
          <pc:sldMk cId="2823202252" sldId="915"/>
        </pc:sldMkLst>
        <pc:spChg chg="mod">
          <ac:chgData name=" " userId="d97562fd-b189-437e-b91d-de7b81e9769e" providerId="ADAL" clId="{C3A0C212-AA00-4A1B-A869-6B0D2FD56212}" dt="2019-06-12T15:43:47.679" v="27" actId="20577"/>
          <ac:spMkLst>
            <pc:docMk/>
            <pc:sldMk cId="2823202252" sldId="915"/>
            <ac:spMk id="4" creationId="{4B948360-B672-4DD7-BDBE-C4D39DA10A40}"/>
          </ac:spMkLst>
        </pc:spChg>
      </pc:sldChg>
    </pc:docChg>
  </pc:docChgLst>
  <pc:docChgLst>
    <pc:chgData name=" " userId="d97562fd-b189-437e-b91d-de7b81e9769e" providerId="ADAL" clId="{C219EB13-C6E0-4977-AFEF-1E46FBCAAC7F}"/>
    <pc:docChg chg="undo custSel addSld delSld modSld sldOrd">
      <pc:chgData name=" " userId="d97562fd-b189-437e-b91d-de7b81e9769e" providerId="ADAL" clId="{C219EB13-C6E0-4977-AFEF-1E46FBCAAC7F}" dt="2019-06-22T08:02:04.122" v="983" actId="1076"/>
      <pc:docMkLst>
        <pc:docMk/>
      </pc:docMkLst>
      <pc:sldChg chg="modSp">
        <pc:chgData name=" " userId="d97562fd-b189-437e-b91d-de7b81e9769e" providerId="ADAL" clId="{C219EB13-C6E0-4977-AFEF-1E46FBCAAC7F}" dt="2019-06-22T07:10:01.807" v="93" actId="20577"/>
        <pc:sldMkLst>
          <pc:docMk/>
          <pc:sldMk cId="2823202252" sldId="915"/>
        </pc:sldMkLst>
        <pc:spChg chg="mod">
          <ac:chgData name=" " userId="d97562fd-b189-437e-b91d-de7b81e9769e" providerId="ADAL" clId="{C219EB13-C6E0-4977-AFEF-1E46FBCAAC7F}" dt="2019-06-22T06:41:38.137" v="60" actId="20577"/>
          <ac:spMkLst>
            <pc:docMk/>
            <pc:sldMk cId="2823202252" sldId="915"/>
            <ac:spMk id="2" creationId="{71B1345E-CC76-4FB9-9C81-BD800988F028}"/>
          </ac:spMkLst>
        </pc:spChg>
        <pc:spChg chg="mod">
          <ac:chgData name=" " userId="d97562fd-b189-437e-b91d-de7b81e9769e" providerId="ADAL" clId="{C219EB13-C6E0-4977-AFEF-1E46FBCAAC7F}" dt="2019-06-22T07:10:01.807" v="93" actId="20577"/>
          <ac:spMkLst>
            <pc:docMk/>
            <pc:sldMk cId="2823202252" sldId="915"/>
            <ac:spMk id="4" creationId="{4B948360-B672-4DD7-BDBE-C4D39DA10A40}"/>
          </ac:spMkLst>
        </pc:spChg>
      </pc:sldChg>
    </pc:docChg>
  </pc:docChgLst>
  <pc:docChgLst>
    <pc:chgData name="dgreipl" userId="d97562fd-b189-437e-b91d-de7b81e9769e" providerId="ADAL" clId="{1EF9F927-AACA-4C83-97C4-48471C5AB558}"/>
    <pc:docChg chg="undo custSel addSld delSld modSld">
      <pc:chgData name="dgreipl" userId="d97562fd-b189-437e-b91d-de7b81e9769e" providerId="ADAL" clId="{1EF9F927-AACA-4C83-97C4-48471C5AB558}" dt="2019-11-10T16:05:26.513" v="1349" actId="2696"/>
      <pc:docMkLst>
        <pc:docMk/>
      </pc:docMkLst>
      <pc:sldChg chg="modSp">
        <pc:chgData name="dgreipl" userId="d97562fd-b189-437e-b91d-de7b81e9769e" providerId="ADAL" clId="{1EF9F927-AACA-4C83-97C4-48471C5AB558}" dt="2019-10-14T07:48:46.534" v="64"/>
        <pc:sldMkLst>
          <pc:docMk/>
          <pc:sldMk cId="2823202252" sldId="915"/>
        </pc:sldMkLst>
        <pc:spChg chg="mod">
          <ac:chgData name="dgreipl" userId="d97562fd-b189-437e-b91d-de7b81e9769e" providerId="ADAL" clId="{1EF9F927-AACA-4C83-97C4-48471C5AB558}" dt="2019-10-14T07:48:46.534" v="64"/>
          <ac:spMkLst>
            <pc:docMk/>
            <pc:sldMk cId="2823202252" sldId="915"/>
            <ac:spMk id="2" creationId="{71B1345E-CC76-4FB9-9C81-BD800988F028}"/>
          </ac:spMkLst>
        </pc:spChg>
        <pc:spChg chg="mod">
          <ac:chgData name="dgreipl" userId="d97562fd-b189-437e-b91d-de7b81e9769e" providerId="ADAL" clId="{1EF9F927-AACA-4C83-97C4-48471C5AB558}" dt="2019-10-14T07:46:55.692" v="55" actId="20577"/>
          <ac:spMkLst>
            <pc:docMk/>
            <pc:sldMk cId="2823202252" sldId="915"/>
            <ac:spMk id="4" creationId="{4B948360-B672-4DD7-BDBE-C4D39DA10A40}"/>
          </ac:spMkLst>
        </pc:spChg>
      </pc:sldChg>
      <pc:sldChg chg="del">
        <pc:chgData name="dgreipl" userId="d97562fd-b189-437e-b91d-de7b81e9769e" providerId="ADAL" clId="{1EF9F927-AACA-4C83-97C4-48471C5AB558}" dt="2019-10-06T16:10:48.530" v="0" actId="2696"/>
        <pc:sldMkLst>
          <pc:docMk/>
          <pc:sldMk cId="3339216122" sldId="928"/>
        </pc:sldMkLst>
      </pc:sldChg>
      <pc:sldChg chg="modSp del">
        <pc:chgData name="dgreipl" userId="d97562fd-b189-437e-b91d-de7b81e9769e" providerId="ADAL" clId="{1EF9F927-AACA-4C83-97C4-48471C5AB558}" dt="2019-10-27T08:08:44.668" v="104" actId="2696"/>
        <pc:sldMkLst>
          <pc:docMk/>
          <pc:sldMk cId="953541470" sldId="930"/>
        </pc:sldMkLst>
        <pc:spChg chg="mod">
          <ac:chgData name="dgreipl" userId="d97562fd-b189-437e-b91d-de7b81e9769e" providerId="ADAL" clId="{1EF9F927-AACA-4C83-97C4-48471C5AB558}" dt="2019-10-27T08:08:10.090" v="103" actId="20577"/>
          <ac:spMkLst>
            <pc:docMk/>
            <pc:sldMk cId="953541470" sldId="930"/>
            <ac:spMk id="2" creationId="{97C7FD2E-90B7-4DDE-AAB4-3725E96ACA23}"/>
          </ac:spMkLst>
        </pc:spChg>
        <pc:spChg chg="mod">
          <ac:chgData name="dgreipl" userId="d97562fd-b189-437e-b91d-de7b81e9769e" providerId="ADAL" clId="{1EF9F927-AACA-4C83-97C4-48471C5AB558}" dt="2019-10-27T08:07:00.459" v="91" actId="20577"/>
          <ac:spMkLst>
            <pc:docMk/>
            <pc:sldMk cId="953541470" sldId="930"/>
            <ac:spMk id="5" creationId="{D8CCD93D-AFF0-4AD2-9D9F-963E336FFF8D}"/>
          </ac:spMkLst>
        </pc:spChg>
      </pc:sldChg>
      <pc:sldChg chg="modSp del">
        <pc:chgData name="dgreipl" userId="d97562fd-b189-437e-b91d-de7b81e9769e" providerId="ADAL" clId="{1EF9F927-AACA-4C83-97C4-48471C5AB558}" dt="2019-11-10T16:05:26.513" v="1349" actId="2696"/>
        <pc:sldMkLst>
          <pc:docMk/>
          <pc:sldMk cId="1902524033" sldId="937"/>
        </pc:sldMkLst>
        <pc:spChg chg="mod">
          <ac:chgData name="dgreipl" userId="d97562fd-b189-437e-b91d-de7b81e9769e" providerId="ADAL" clId="{1EF9F927-AACA-4C83-97C4-48471C5AB558}" dt="2019-11-04T11:12:11.241" v="1348" actId="2711"/>
          <ac:spMkLst>
            <pc:docMk/>
            <pc:sldMk cId="1902524033" sldId="937"/>
            <ac:spMk id="5" creationId="{AA0A76AD-EA2F-45B8-BBDC-3EB17847D977}"/>
          </ac:spMkLst>
        </pc:spChg>
        <pc:spChg chg="mod">
          <ac:chgData name="dgreipl" userId="d97562fd-b189-437e-b91d-de7b81e9769e" providerId="ADAL" clId="{1EF9F927-AACA-4C83-97C4-48471C5AB558}" dt="2019-11-03T10:04:58.921" v="1345" actId="20577"/>
          <ac:spMkLst>
            <pc:docMk/>
            <pc:sldMk cId="1902524033" sldId="937"/>
            <ac:spMk id="6" creationId="{3FC4255B-8C71-4326-83E3-07EC48C04AEA}"/>
          </ac:spMkLst>
        </pc:spChg>
      </pc:sldChg>
      <pc:sldChg chg="add">
        <pc:chgData name="dgreipl" userId="d97562fd-b189-437e-b91d-de7b81e9769e" providerId="ADAL" clId="{1EF9F927-AACA-4C83-97C4-48471C5AB558}" dt="2019-10-27T08:07:56.708" v="92"/>
        <pc:sldMkLst>
          <pc:docMk/>
          <pc:sldMk cId="1993092248" sldId="938"/>
        </pc:sldMkLst>
      </pc:sldChg>
      <pc:sldChg chg="addSp delSp modSp add modTransition">
        <pc:chgData name="dgreipl" userId="d97562fd-b189-437e-b91d-de7b81e9769e" providerId="ADAL" clId="{1EF9F927-AACA-4C83-97C4-48471C5AB558}" dt="2019-11-04T11:11:45.375" v="1347" actId="790"/>
        <pc:sldMkLst>
          <pc:docMk/>
          <pc:sldMk cId="1953110500" sldId="939"/>
        </pc:sldMkLst>
        <pc:spChg chg="del">
          <ac:chgData name="dgreipl" userId="d97562fd-b189-437e-b91d-de7b81e9769e" providerId="ADAL" clId="{1EF9F927-AACA-4C83-97C4-48471C5AB558}" dt="2019-11-03T09:47:23.124" v="107"/>
          <ac:spMkLst>
            <pc:docMk/>
            <pc:sldMk cId="1953110500" sldId="939"/>
            <ac:spMk id="2" creationId="{7A6A9EA4-82FA-4B4D-A96F-3827AFC63A36}"/>
          </ac:spMkLst>
        </pc:spChg>
        <pc:spChg chg="del mod">
          <ac:chgData name="dgreipl" userId="d97562fd-b189-437e-b91d-de7b81e9769e" providerId="ADAL" clId="{1EF9F927-AACA-4C83-97C4-48471C5AB558}" dt="2019-11-03T09:47:23.124" v="107"/>
          <ac:spMkLst>
            <pc:docMk/>
            <pc:sldMk cId="1953110500" sldId="939"/>
            <ac:spMk id="3" creationId="{8BD5FA4F-7E24-4597-83C2-C1FDEA436C27}"/>
          </ac:spMkLst>
        </pc:spChg>
        <pc:spChg chg="add mod">
          <ac:chgData name="dgreipl" userId="d97562fd-b189-437e-b91d-de7b81e9769e" providerId="ADAL" clId="{1EF9F927-AACA-4C83-97C4-48471C5AB558}" dt="2019-11-03T09:47:32.815" v="130" actId="20577"/>
          <ac:spMkLst>
            <pc:docMk/>
            <pc:sldMk cId="1953110500" sldId="939"/>
            <ac:spMk id="4" creationId="{B03410F8-40C5-4C85-880A-ACBD44C16871}"/>
          </ac:spMkLst>
        </pc:spChg>
        <pc:spChg chg="add del mod">
          <ac:chgData name="dgreipl" userId="d97562fd-b189-437e-b91d-de7b81e9769e" providerId="ADAL" clId="{1EF9F927-AACA-4C83-97C4-48471C5AB558}" dt="2019-11-04T11:11:45.375" v="1347" actId="790"/>
          <ac:spMkLst>
            <pc:docMk/>
            <pc:sldMk cId="1953110500" sldId="939"/>
            <ac:spMk id="5" creationId="{1E4F33FD-FF96-4537-8CD7-E645CCD0B747}"/>
          </ac:spMkLst>
        </pc:spChg>
        <pc:spChg chg="add del mod">
          <ac:chgData name="dgreipl" userId="d97562fd-b189-437e-b91d-de7b81e9769e" providerId="ADAL" clId="{1EF9F927-AACA-4C83-97C4-48471C5AB558}" dt="2019-11-03T10:01:50.019" v="1181" actId="478"/>
          <ac:spMkLst>
            <pc:docMk/>
            <pc:sldMk cId="1953110500" sldId="939"/>
            <ac:spMk id="7" creationId="{E9A2A0C3-5FE1-4E2D-A6CB-8AC2AD146F86}"/>
          </ac:spMkLst>
        </pc:spChg>
      </pc:sldChg>
    </pc:docChg>
  </pc:docChgLst>
  <pc:docChgLst>
    <pc:chgData name=" " userId="d97562fd-b189-437e-b91d-de7b81e9769e" providerId="ADAL" clId="{2D486BD8-F283-4A9C-86BE-E258CED6E0B0}"/>
    <pc:docChg chg="undo custSel addSld delSld modSld sldOrd">
      <pc:chgData name=" " userId="d97562fd-b189-437e-b91d-de7b81e9769e" providerId="ADAL" clId="{2D486BD8-F283-4A9C-86BE-E258CED6E0B0}" dt="2019-06-18T15:10:41.570" v="4334" actId="14100"/>
      <pc:docMkLst>
        <pc:docMk/>
      </pc:docMkLst>
      <pc:sldChg chg="modSp">
        <pc:chgData name=" " userId="d97562fd-b189-437e-b91d-de7b81e9769e" providerId="ADAL" clId="{2D486BD8-F283-4A9C-86BE-E258CED6E0B0}" dt="2019-06-18T06:38:32.927" v="47" actId="20577"/>
        <pc:sldMkLst>
          <pc:docMk/>
          <pc:sldMk cId="2823202252" sldId="915"/>
        </pc:sldMkLst>
        <pc:spChg chg="mod">
          <ac:chgData name=" " userId="d97562fd-b189-437e-b91d-de7b81e9769e" providerId="ADAL" clId="{2D486BD8-F283-4A9C-86BE-E258CED6E0B0}" dt="2019-06-18T06:38:32.927" v="47" actId="20577"/>
          <ac:spMkLst>
            <pc:docMk/>
            <pc:sldMk cId="2823202252" sldId="915"/>
            <ac:spMk id="4" creationId="{4B948360-B672-4DD7-BDBE-C4D39DA10A40}"/>
          </ac:spMkLst>
        </pc:spChg>
      </pc:sldChg>
    </pc:docChg>
  </pc:docChgLst>
  <pc:docChgLst>
    <pc:chgData name=" " userId="d97562fd-b189-437e-b91d-de7b81e9769e" providerId="ADAL" clId="{6549E534-E40D-4143-9E6E-6A2C59E86CC3}"/>
    <pc:docChg chg="undo custSel addSld delSld modSld">
      <pc:chgData name=" " userId="d97562fd-b189-437e-b91d-de7b81e9769e" providerId="ADAL" clId="{6549E534-E40D-4143-9E6E-6A2C59E86CC3}" dt="2019-05-11T12:39:20.055" v="835" actId="20577"/>
      <pc:docMkLst>
        <pc:docMk/>
      </pc:docMkLst>
      <pc:sldChg chg="modSp">
        <pc:chgData name=" " userId="d97562fd-b189-437e-b91d-de7b81e9769e" providerId="ADAL" clId="{6549E534-E40D-4143-9E6E-6A2C59E86CC3}" dt="2019-05-11T11:33:17.348" v="38" actId="20577"/>
        <pc:sldMkLst>
          <pc:docMk/>
          <pc:sldMk cId="2823202252" sldId="915"/>
        </pc:sldMkLst>
        <pc:spChg chg="mod">
          <ac:chgData name=" " userId="d97562fd-b189-437e-b91d-de7b81e9769e" providerId="ADAL" clId="{6549E534-E40D-4143-9E6E-6A2C59E86CC3}" dt="2019-05-11T11:33:17.348" v="38" actId="20577"/>
          <ac:spMkLst>
            <pc:docMk/>
            <pc:sldMk cId="2823202252" sldId="915"/>
            <ac:spMk id="4" creationId="{4B948360-B672-4DD7-BDBE-C4D39DA10A40}"/>
          </ac:spMkLst>
        </pc:spChg>
      </pc:sldChg>
    </pc:docChg>
  </pc:docChgLst>
  <pc:docChgLst>
    <pc:chgData name=" " userId="d97562fd-b189-437e-b91d-de7b81e9769e" providerId="ADAL" clId="{096EDB9C-0DEE-4E69-8023-6CDF9257CA57}"/>
    <pc:docChg chg="custSel addSld delSld modSld">
      <pc:chgData name=" " userId="d97562fd-b189-437e-b91d-de7b81e9769e" providerId="ADAL" clId="{096EDB9C-0DEE-4E69-8023-6CDF9257CA57}" dt="2019-06-16T12:12:43.117" v="230" actId="113"/>
      <pc:docMkLst>
        <pc:docMk/>
      </pc:docMkLst>
      <pc:sldChg chg="modSp">
        <pc:chgData name=" " userId="d97562fd-b189-437e-b91d-de7b81e9769e" providerId="ADAL" clId="{096EDB9C-0DEE-4E69-8023-6CDF9257CA57}" dt="2019-06-16T12:06:11.273" v="8" actId="20577"/>
        <pc:sldMkLst>
          <pc:docMk/>
          <pc:sldMk cId="2823202252" sldId="915"/>
        </pc:sldMkLst>
        <pc:spChg chg="mod">
          <ac:chgData name=" " userId="d97562fd-b189-437e-b91d-de7b81e9769e" providerId="ADAL" clId="{096EDB9C-0DEE-4E69-8023-6CDF9257CA57}" dt="2019-06-16T12:06:11.273" v="8" actId="20577"/>
          <ac:spMkLst>
            <pc:docMk/>
            <pc:sldMk cId="2823202252" sldId="915"/>
            <ac:spMk id="4" creationId="{4B948360-B672-4DD7-BDBE-C4D39DA10A40}"/>
          </ac:spMkLst>
        </pc:spChg>
      </pc:sldChg>
    </pc:docChg>
  </pc:docChgLst>
  <pc:docChgLst>
    <pc:chgData name="dgreipl" userId="d97562fd-b189-437e-b91d-de7b81e9769e" providerId="ADAL" clId="{961C556F-589F-496A-B84E-11B8F73F23B7}"/>
  </pc:docChgLst>
  <pc:docChgLst>
    <pc:chgData name=" " userId="d97562fd-b189-437e-b91d-de7b81e9769e" providerId="ADAL" clId="{48130E8A-F258-478A-B423-CC45088FBBF1}"/>
    <pc:docChg chg="undo custSel addSld delSld modSld">
      <pc:chgData name=" " userId="d97562fd-b189-437e-b91d-de7b81e9769e" providerId="ADAL" clId="{48130E8A-F258-478A-B423-CC45088FBBF1}" dt="2019-06-16T12:04:29.601" v="185" actId="478"/>
      <pc:docMkLst>
        <pc:docMk/>
      </pc:docMkLst>
      <pc:sldChg chg="modSp">
        <pc:chgData name=" " userId="d97562fd-b189-437e-b91d-de7b81e9769e" providerId="ADAL" clId="{48130E8A-F258-478A-B423-CC45088FBBF1}" dt="2019-06-16T11:56:59.008" v="9" actId="20577"/>
        <pc:sldMkLst>
          <pc:docMk/>
          <pc:sldMk cId="2823202252" sldId="915"/>
        </pc:sldMkLst>
        <pc:spChg chg="mod">
          <ac:chgData name=" " userId="d97562fd-b189-437e-b91d-de7b81e9769e" providerId="ADAL" clId="{48130E8A-F258-478A-B423-CC45088FBBF1}" dt="2019-06-16T11:56:59.008" v="9" actId="20577"/>
          <ac:spMkLst>
            <pc:docMk/>
            <pc:sldMk cId="2823202252" sldId="915"/>
            <ac:spMk id="4" creationId="{4B948360-B672-4DD7-BDBE-C4D39DA10A40}"/>
          </ac:spMkLst>
        </pc:spChg>
      </pc:sldChg>
    </pc:docChg>
  </pc:docChgLst>
  <pc:docChgLst>
    <pc:chgData name=" " userId="d97562fd-b189-437e-b91d-de7b81e9769e" providerId="ADAL" clId="{6C8009ED-A960-4A9A-9BB5-EF47FD5A7A8E}"/>
    <pc:docChg chg="custSel addSld delSld modSld">
      <pc:chgData name=" " userId="d97562fd-b189-437e-b91d-de7b81e9769e" providerId="ADAL" clId="{6C8009ED-A960-4A9A-9BB5-EF47FD5A7A8E}" dt="2019-07-01T17:35:32.135" v="597" actId="20577"/>
      <pc:docMkLst>
        <pc:docMk/>
      </pc:docMkLst>
      <pc:sldChg chg="modSp">
        <pc:chgData name=" " userId="d97562fd-b189-437e-b91d-de7b81e9769e" providerId="ADAL" clId="{6C8009ED-A960-4A9A-9BB5-EF47FD5A7A8E}" dt="2019-06-26T06:00:55.089" v="163" actId="20577"/>
        <pc:sldMkLst>
          <pc:docMk/>
          <pc:sldMk cId="2823202252" sldId="915"/>
        </pc:sldMkLst>
        <pc:spChg chg="mod">
          <ac:chgData name=" " userId="d97562fd-b189-437e-b91d-de7b81e9769e" providerId="ADAL" clId="{6C8009ED-A960-4A9A-9BB5-EF47FD5A7A8E}" dt="2019-06-26T06:00:55.089" v="163" actId="20577"/>
          <ac:spMkLst>
            <pc:docMk/>
            <pc:sldMk cId="2823202252" sldId="915"/>
            <ac:spMk id="4" creationId="{4B948360-B672-4DD7-BDBE-C4D39DA10A40}"/>
          </ac:spMkLst>
        </pc:spChg>
      </pc:sldChg>
      <pc:sldChg chg="modSp">
        <pc:chgData name=" " userId="d97562fd-b189-437e-b91d-de7b81e9769e" providerId="ADAL" clId="{6C8009ED-A960-4A9A-9BB5-EF47FD5A7A8E}" dt="2019-06-26T06:01:22.787" v="197" actId="20577"/>
        <pc:sldMkLst>
          <pc:docMk/>
          <pc:sldMk cId="3339216122" sldId="928"/>
        </pc:sldMkLst>
        <pc:spChg chg="mod">
          <ac:chgData name=" " userId="d97562fd-b189-437e-b91d-de7b81e9769e" providerId="ADAL" clId="{6C8009ED-A960-4A9A-9BB5-EF47FD5A7A8E}" dt="2019-06-26T05:50:29.730" v="122" actId="20577"/>
          <ac:spMkLst>
            <pc:docMk/>
            <pc:sldMk cId="3339216122" sldId="928"/>
            <ac:spMk id="4" creationId="{7A88607B-E9EB-4457-98BD-E2EBA96AFF92}"/>
          </ac:spMkLst>
        </pc:spChg>
        <pc:spChg chg="mod">
          <ac:chgData name=" " userId="d97562fd-b189-437e-b91d-de7b81e9769e" providerId="ADAL" clId="{6C8009ED-A960-4A9A-9BB5-EF47FD5A7A8E}" dt="2019-06-26T05:49:50.549" v="95" actId="20577"/>
          <ac:spMkLst>
            <pc:docMk/>
            <pc:sldMk cId="3339216122" sldId="928"/>
            <ac:spMk id="14" creationId="{866CC298-22A4-47A2-B396-830547ABFFE0}"/>
          </ac:spMkLst>
        </pc:spChg>
        <pc:spChg chg="mod">
          <ac:chgData name=" " userId="d97562fd-b189-437e-b91d-de7b81e9769e" providerId="ADAL" clId="{6C8009ED-A960-4A9A-9BB5-EF47FD5A7A8E}" dt="2019-06-26T06:01:08.344" v="186" actId="20577"/>
          <ac:spMkLst>
            <pc:docMk/>
            <pc:sldMk cId="3339216122" sldId="928"/>
            <ac:spMk id="17" creationId="{7942F12D-06F3-4703-BAF4-765136C912B5}"/>
          </ac:spMkLst>
        </pc:spChg>
        <pc:spChg chg="mod">
          <ac:chgData name=" " userId="d97562fd-b189-437e-b91d-de7b81e9769e" providerId="ADAL" clId="{6C8009ED-A960-4A9A-9BB5-EF47FD5A7A8E}" dt="2019-06-26T06:01:22.787" v="197" actId="20577"/>
          <ac:spMkLst>
            <pc:docMk/>
            <pc:sldMk cId="3339216122" sldId="928"/>
            <ac:spMk id="30" creationId="{8ABEF348-D903-4626-B20C-12B29542564F}"/>
          </ac:spMkLst>
        </pc:spChg>
      </pc:sldChg>
      <pc:sldChg chg="addSp delSp modSp">
        <pc:chgData name=" " userId="d97562fd-b189-437e-b91d-de7b81e9769e" providerId="ADAL" clId="{6C8009ED-A960-4A9A-9BB5-EF47FD5A7A8E}" dt="2019-06-30T07:31:36.877" v="591" actId="478"/>
        <pc:sldMkLst>
          <pc:docMk/>
          <pc:sldMk cId="953541470" sldId="930"/>
        </pc:sldMkLst>
        <pc:spChg chg="mod">
          <ac:chgData name=" " userId="d97562fd-b189-437e-b91d-de7b81e9769e" providerId="ADAL" clId="{6C8009ED-A960-4A9A-9BB5-EF47FD5A7A8E}" dt="2019-06-30T07:30:13.099" v="568" actId="27636"/>
          <ac:spMkLst>
            <pc:docMk/>
            <pc:sldMk cId="953541470" sldId="930"/>
            <ac:spMk id="5" creationId="{D8CCD93D-AFF0-4AD2-9D9F-963E336FFF8D}"/>
          </ac:spMkLst>
        </pc:spChg>
        <pc:spChg chg="add del mod">
          <ac:chgData name=" " userId="d97562fd-b189-437e-b91d-de7b81e9769e" providerId="ADAL" clId="{6C8009ED-A960-4A9A-9BB5-EF47FD5A7A8E}" dt="2019-06-30T07:31:36.877" v="591" actId="478"/>
          <ac:spMkLst>
            <pc:docMk/>
            <pc:sldMk cId="953541470" sldId="930"/>
            <ac:spMk id="6" creationId="{4AABE66A-0B23-4680-BBBA-73E8ECB3497F}"/>
          </ac:spMkLst>
        </pc:spChg>
      </pc:sldChg>
      <pc:sldChg chg="addSp modSp add del">
        <pc:chgData name=" " userId="d97562fd-b189-437e-b91d-de7b81e9769e" providerId="ADAL" clId="{6C8009ED-A960-4A9A-9BB5-EF47FD5A7A8E}" dt="2019-07-01T17:35:32.135" v="597" actId="20577"/>
        <pc:sldMkLst>
          <pc:docMk/>
          <pc:sldMk cId="1902524033" sldId="937"/>
        </pc:sldMkLst>
        <pc:spChg chg="add mod">
          <ac:chgData name=" " userId="d97562fd-b189-437e-b91d-de7b81e9769e" providerId="ADAL" clId="{6C8009ED-A960-4A9A-9BB5-EF47FD5A7A8E}" dt="2019-06-26T06:03:27.290" v="402" actId="20577"/>
          <ac:spMkLst>
            <pc:docMk/>
            <pc:sldMk cId="1902524033" sldId="937"/>
            <ac:spMk id="5" creationId="{AA0A76AD-EA2F-45B8-BBDC-3EB17847D977}"/>
          </ac:spMkLst>
        </pc:spChg>
        <pc:spChg chg="mod">
          <ac:chgData name=" " userId="d97562fd-b189-437e-b91d-de7b81e9769e" providerId="ADAL" clId="{6C8009ED-A960-4A9A-9BB5-EF47FD5A7A8E}" dt="2019-07-01T17:35:32.135" v="597" actId="20577"/>
          <ac:spMkLst>
            <pc:docMk/>
            <pc:sldMk cId="1902524033" sldId="937"/>
            <ac:spMk id="6" creationId="{3FC4255B-8C71-4326-83E3-07EC48C04AEA}"/>
          </ac:spMkLst>
        </pc:spChg>
      </pc:sldChg>
    </pc:docChg>
  </pc:docChgLst>
  <pc:docChgLst>
    <pc:chgData name="dgreipl" userId="d97562fd-b189-437e-b91d-de7b81e9769e" providerId="ADAL" clId="{3A2B8B91-C5A2-4C49-B359-14B037908979}"/>
    <pc:docChg chg="undo custSel modSld sldOrd">
      <pc:chgData name="dgreipl" userId="d97562fd-b189-437e-b91d-de7b81e9769e" providerId="ADAL" clId="{3A2B8B91-C5A2-4C49-B359-14B037908979}" dt="2019-06-22T09:13:59.430" v="461"/>
      <pc:docMkLst>
        <pc:docMk/>
      </pc:docMkLst>
      <pc:sldChg chg="addSp delSp">
        <pc:chgData name="dgreipl" userId="d97562fd-b189-437e-b91d-de7b81e9769e" providerId="ADAL" clId="{3A2B8B91-C5A2-4C49-B359-14B037908979}" dt="2019-06-22T09:13:59.430" v="461"/>
        <pc:sldMkLst>
          <pc:docMk/>
          <pc:sldMk cId="3339216122" sldId="928"/>
        </pc:sldMkLst>
        <pc:inkChg chg="add del">
          <ac:chgData name="dgreipl" userId="d97562fd-b189-437e-b91d-de7b81e9769e" providerId="ADAL" clId="{3A2B8B91-C5A2-4C49-B359-14B037908979}" dt="2019-06-22T09:13:51.762" v="457"/>
          <ac:inkMkLst>
            <pc:docMk/>
            <pc:sldMk cId="3339216122" sldId="928"/>
            <ac:inkMk id="2" creationId="{126B3E92-6F36-884D-9F4B-9530D93779BD}"/>
          </ac:inkMkLst>
        </pc:inkChg>
        <pc:inkChg chg="add del">
          <ac:chgData name="dgreipl" userId="d97562fd-b189-437e-b91d-de7b81e9769e" providerId="ADAL" clId="{3A2B8B91-C5A2-4C49-B359-14B037908979}" dt="2019-06-22T09:13:51.382" v="456"/>
          <ac:inkMkLst>
            <pc:docMk/>
            <pc:sldMk cId="3339216122" sldId="928"/>
            <ac:inkMk id="3" creationId="{2D414425-EDCA-F149-A5C4-53A5E3BF46CA}"/>
          </ac:inkMkLst>
        </pc:inkChg>
        <pc:inkChg chg="add del">
          <ac:chgData name="dgreipl" userId="d97562fd-b189-437e-b91d-de7b81e9769e" providerId="ADAL" clId="{3A2B8B91-C5A2-4C49-B359-14B037908979}" dt="2019-06-22T09:13:59.430" v="461"/>
          <ac:inkMkLst>
            <pc:docMk/>
            <pc:sldMk cId="3339216122" sldId="928"/>
            <ac:inkMk id="5" creationId="{92389355-578D-9D4D-927D-DB0C31BAD59B}"/>
          </ac:inkMkLst>
        </pc:inkChg>
        <pc:inkChg chg="add del">
          <ac:chgData name="dgreipl" userId="d97562fd-b189-437e-b91d-de7b81e9769e" providerId="ADAL" clId="{3A2B8B91-C5A2-4C49-B359-14B037908979}" dt="2019-06-22T09:13:59.430" v="461"/>
          <ac:inkMkLst>
            <pc:docMk/>
            <pc:sldMk cId="3339216122" sldId="928"/>
            <ac:inkMk id="7" creationId="{D4442778-4255-4B48-84A4-F270C3190D18}"/>
          </ac:inkMkLst>
        </pc:inkChg>
        <pc:inkChg chg="add del">
          <ac:chgData name="dgreipl" userId="d97562fd-b189-437e-b91d-de7b81e9769e" providerId="ADAL" clId="{3A2B8B91-C5A2-4C49-B359-14B037908979}" dt="2019-06-22T09:13:59.430" v="461"/>
          <ac:inkMkLst>
            <pc:docMk/>
            <pc:sldMk cId="3339216122" sldId="928"/>
            <ac:inkMk id="8" creationId="{EB31AFD7-0658-F14F-ACE4-F5B64F811C73}"/>
          </ac:inkMkLst>
        </pc:inkChg>
        <pc:inkChg chg="add reco">
          <ac:chgData name="dgreipl" userId="d97562fd-b189-437e-b91d-de7b81e9769e" providerId="ADAL" clId="{3A2B8B91-C5A2-4C49-B359-14B037908979}" dt="2019-06-22T09:13:59.430" v="461"/>
          <ac:inkMkLst>
            <pc:docMk/>
            <pc:sldMk cId="3339216122" sldId="928"/>
            <ac:inkMk id="9" creationId="{E3D73334-D9A7-E747-BA55-52D4DEC925E7}"/>
          </ac:inkMkLst>
        </pc:inkChg>
      </pc:sldChg>
    </pc:docChg>
  </pc:docChgLst>
  <pc:docChgLst>
    <pc:chgData name="dgreipl" userId="d97562fd-b189-437e-b91d-de7b81e9769e" providerId="ADAL" clId="{87D99A20-A376-4FA3-BB5A-759C8409878C}"/>
    <pc:docChg chg="custSel addSld delSld modSld">
      <pc:chgData name="dgreipl" userId="d97562fd-b189-437e-b91d-de7b81e9769e" providerId="ADAL" clId="{87D99A20-A376-4FA3-BB5A-759C8409878C}" dt="2019-11-11T09:13:35.542" v="313" actId="20577"/>
      <pc:docMkLst>
        <pc:docMk/>
      </pc:docMkLst>
      <pc:sldChg chg="modSp">
        <pc:chgData name="dgreipl" userId="d97562fd-b189-437e-b91d-de7b81e9769e" providerId="ADAL" clId="{87D99A20-A376-4FA3-BB5A-759C8409878C}" dt="2019-11-11T09:10:01.299" v="26" actId="20577"/>
        <pc:sldMkLst>
          <pc:docMk/>
          <pc:sldMk cId="2823202252" sldId="915"/>
        </pc:sldMkLst>
        <pc:spChg chg="mod">
          <ac:chgData name="dgreipl" userId="d97562fd-b189-437e-b91d-de7b81e9769e" providerId="ADAL" clId="{87D99A20-A376-4FA3-BB5A-759C8409878C}" dt="2019-11-11T09:10:01.299" v="26" actId="20577"/>
          <ac:spMkLst>
            <pc:docMk/>
            <pc:sldMk cId="2823202252" sldId="915"/>
            <ac:spMk id="4" creationId="{4B948360-B672-4DD7-BDBE-C4D39DA10A40}"/>
          </ac:spMkLst>
        </pc:spChg>
      </pc:sldChg>
      <pc:sldChg chg="del">
        <pc:chgData name="dgreipl" userId="d97562fd-b189-437e-b91d-de7b81e9769e" providerId="ADAL" clId="{87D99A20-A376-4FA3-BB5A-759C8409878C}" dt="2019-11-11T09:10:05.785" v="28" actId="2696"/>
        <pc:sldMkLst>
          <pc:docMk/>
          <pc:sldMk cId="1993092248" sldId="938"/>
        </pc:sldMkLst>
      </pc:sldChg>
      <pc:sldChg chg="del">
        <pc:chgData name="dgreipl" userId="d97562fd-b189-437e-b91d-de7b81e9769e" providerId="ADAL" clId="{87D99A20-A376-4FA3-BB5A-759C8409878C}" dt="2019-11-11T09:10:04.231" v="27" actId="2696"/>
        <pc:sldMkLst>
          <pc:docMk/>
          <pc:sldMk cId="1953110500" sldId="939"/>
        </pc:sldMkLst>
      </pc:sldChg>
      <pc:sldChg chg="addSp modSp">
        <pc:chgData name="dgreipl" userId="d97562fd-b189-437e-b91d-de7b81e9769e" providerId="ADAL" clId="{87D99A20-A376-4FA3-BB5A-759C8409878C}" dt="2019-11-11T09:13:35.542" v="313" actId="20577"/>
        <pc:sldMkLst>
          <pc:docMk/>
          <pc:sldMk cId="1335353269" sldId="940"/>
        </pc:sldMkLst>
        <pc:spChg chg="add mod">
          <ac:chgData name="dgreipl" userId="d97562fd-b189-437e-b91d-de7b81e9769e" providerId="ADAL" clId="{87D99A20-A376-4FA3-BB5A-759C8409878C}" dt="2019-11-11T09:13:35.542" v="313" actId="20577"/>
          <ac:spMkLst>
            <pc:docMk/>
            <pc:sldMk cId="1335353269" sldId="940"/>
            <ac:spMk id="2" creationId="{F3A96C29-7378-4102-AACB-182313099691}"/>
          </ac:spMkLst>
        </pc:spChg>
        <pc:spChg chg="mod">
          <ac:chgData name="dgreipl" userId="d97562fd-b189-437e-b91d-de7b81e9769e" providerId="ADAL" clId="{87D99A20-A376-4FA3-BB5A-759C8409878C}" dt="2019-11-11T09:13:18.203" v="308" actId="1076"/>
          <ac:spMkLst>
            <pc:docMk/>
            <pc:sldMk cId="1335353269" sldId="940"/>
            <ac:spMk id="6" creationId="{3798465E-C892-443A-BC3A-F1ED75B1D642}"/>
          </ac:spMkLst>
        </pc:spChg>
        <pc:spChg chg="mod">
          <ac:chgData name="dgreipl" userId="d97562fd-b189-437e-b91d-de7b81e9769e" providerId="ADAL" clId="{87D99A20-A376-4FA3-BB5A-759C8409878C}" dt="2019-11-11T09:13:18.203" v="308" actId="1076"/>
          <ac:spMkLst>
            <pc:docMk/>
            <pc:sldMk cId="1335353269" sldId="940"/>
            <ac:spMk id="9" creationId="{862CE8C9-DD8D-4C5E-8B0C-648672334032}"/>
          </ac:spMkLst>
        </pc:spChg>
        <pc:spChg chg="mod">
          <ac:chgData name="dgreipl" userId="d97562fd-b189-437e-b91d-de7b81e9769e" providerId="ADAL" clId="{87D99A20-A376-4FA3-BB5A-759C8409878C}" dt="2019-11-11T09:13:18.203" v="308" actId="1076"/>
          <ac:spMkLst>
            <pc:docMk/>
            <pc:sldMk cId="1335353269" sldId="940"/>
            <ac:spMk id="11" creationId="{6E15B852-F1A0-4A1F-B063-24855D5472A4}"/>
          </ac:spMkLst>
        </pc:spChg>
        <pc:cxnChg chg="mod">
          <ac:chgData name="dgreipl" userId="d97562fd-b189-437e-b91d-de7b81e9769e" providerId="ADAL" clId="{87D99A20-A376-4FA3-BB5A-759C8409878C}" dt="2019-11-11T09:13:18.203" v="308" actId="1076"/>
          <ac:cxnSpMkLst>
            <pc:docMk/>
            <pc:sldMk cId="1335353269" sldId="940"/>
            <ac:cxnSpMk id="8" creationId="{F9256FCA-FE4C-461C-9A21-B23851391335}"/>
          </ac:cxnSpMkLst>
        </pc:cxnChg>
        <pc:cxnChg chg="mod">
          <ac:chgData name="dgreipl" userId="d97562fd-b189-437e-b91d-de7b81e9769e" providerId="ADAL" clId="{87D99A20-A376-4FA3-BB5A-759C8409878C}" dt="2019-11-11T09:13:18.203" v="308" actId="1076"/>
          <ac:cxnSpMkLst>
            <pc:docMk/>
            <pc:sldMk cId="1335353269" sldId="940"/>
            <ac:cxnSpMk id="10" creationId="{CC99B7FB-969D-43C8-9E7A-08640C5C5006}"/>
          </ac:cxnSpMkLst>
        </pc:cxnChg>
      </pc:sldChg>
      <pc:sldChg chg="add del">
        <pc:chgData name="dgreipl" userId="d97562fd-b189-437e-b91d-de7b81e9769e" providerId="ADAL" clId="{87D99A20-A376-4FA3-BB5A-759C8409878C}" dt="2019-11-11T09:13:08.314" v="305" actId="2696"/>
        <pc:sldMkLst>
          <pc:docMk/>
          <pc:sldMk cId="641205814" sldId="941"/>
        </pc:sldMkLst>
      </pc:sldChg>
      <pc:sldChg chg="add del">
        <pc:chgData name="dgreipl" userId="d97562fd-b189-437e-b91d-de7b81e9769e" providerId="ADAL" clId="{87D99A20-A376-4FA3-BB5A-759C8409878C}" dt="2019-11-11T09:13:03.063" v="303" actId="2696"/>
        <pc:sldMkLst>
          <pc:docMk/>
          <pc:sldMk cId="1731375643" sldId="941"/>
        </pc:sldMkLst>
      </pc:sldChg>
    </pc:docChg>
  </pc:docChgLst>
  <pc:docChgLst>
    <pc:chgData name=" " userId="d97562fd-b189-437e-b91d-de7b81e9769e" providerId="ADAL" clId="{693D8001-FA04-4C30-B900-AE5CD1D8B980}"/>
    <pc:docChg chg="undo custSel addSld delSld modSld sldOrd delSection modSection">
      <pc:chgData name=" " userId="d97562fd-b189-437e-b91d-de7b81e9769e" providerId="ADAL" clId="{693D8001-FA04-4C30-B900-AE5CD1D8B980}" dt="2019-06-16T11:53:13.535" v="1109" actId="2696"/>
      <pc:docMkLst>
        <pc:docMk/>
      </pc:docMkLst>
      <pc:sldMasterChg chg="delSldLayout">
        <pc:chgData name=" " userId="d97562fd-b189-437e-b91d-de7b81e9769e" providerId="ADAL" clId="{693D8001-FA04-4C30-B900-AE5CD1D8B980}" dt="2019-06-16T11:28:07.064" v="49" actId="2696"/>
        <pc:sldMasterMkLst>
          <pc:docMk/>
          <pc:sldMasterMk cId="519891772" sldId="2147483648"/>
        </pc:sldMasterMkLst>
      </pc:sldMasterChg>
    </pc:docChg>
  </pc:docChgLst>
  <pc:docChgLst>
    <pc:chgData name="dgreipl" userId="d97562fd-b189-437e-b91d-de7b81e9769e" providerId="ADAL" clId="{072E3966-B7A7-4974-BE37-46F89C5FF50D}"/>
    <pc:docChg chg="custSel addSld modSld">
      <pc:chgData name="dgreipl" userId="d97562fd-b189-437e-b91d-de7b81e9769e" providerId="ADAL" clId="{072E3966-B7A7-4974-BE37-46F89C5FF50D}" dt="2019-11-11T09:01:32.090" v="334" actId="20577"/>
      <pc:docMkLst>
        <pc:docMk/>
      </pc:docMkLst>
      <pc:sldChg chg="modSp">
        <pc:chgData name="dgreipl" userId="d97562fd-b189-437e-b91d-de7b81e9769e" providerId="ADAL" clId="{072E3966-B7A7-4974-BE37-46F89C5FF50D}" dt="2019-11-11T08:58:14.573" v="154" actId="20577"/>
        <pc:sldMkLst>
          <pc:docMk/>
          <pc:sldMk cId="2823202252" sldId="915"/>
        </pc:sldMkLst>
        <pc:spChg chg="mod">
          <ac:chgData name="dgreipl" userId="d97562fd-b189-437e-b91d-de7b81e9769e" providerId="ADAL" clId="{072E3966-B7A7-4974-BE37-46F89C5FF50D}" dt="2019-11-11T08:58:14.573" v="154" actId="20577"/>
          <ac:spMkLst>
            <pc:docMk/>
            <pc:sldMk cId="2823202252" sldId="915"/>
            <ac:spMk id="4" creationId="{4B948360-B672-4DD7-BDBE-C4D39DA10A40}"/>
          </ac:spMkLst>
        </pc:spChg>
      </pc:sldChg>
      <pc:sldChg chg="modSp">
        <pc:chgData name="dgreipl" userId="d97562fd-b189-437e-b91d-de7b81e9769e" providerId="ADAL" clId="{072E3966-B7A7-4974-BE37-46F89C5FF50D}" dt="2019-11-11T09:00:11.859" v="241" actId="14100"/>
        <pc:sldMkLst>
          <pc:docMk/>
          <pc:sldMk cId="1993092248" sldId="938"/>
        </pc:sldMkLst>
        <pc:spChg chg="mod">
          <ac:chgData name="dgreipl" userId="d97562fd-b189-437e-b91d-de7b81e9769e" providerId="ADAL" clId="{072E3966-B7A7-4974-BE37-46F89C5FF50D}" dt="2019-11-11T08:56:11.501" v="32" actId="20577"/>
          <ac:spMkLst>
            <pc:docMk/>
            <pc:sldMk cId="1993092248" sldId="938"/>
            <ac:spMk id="2" creationId="{97C7FD2E-90B7-4DDE-AAB4-3725E96ACA23}"/>
          </ac:spMkLst>
        </pc:spChg>
        <pc:spChg chg="mod">
          <ac:chgData name="dgreipl" userId="d97562fd-b189-437e-b91d-de7b81e9769e" providerId="ADAL" clId="{072E3966-B7A7-4974-BE37-46F89C5FF50D}" dt="2019-11-11T09:00:11.859" v="241" actId="14100"/>
          <ac:spMkLst>
            <pc:docMk/>
            <pc:sldMk cId="1993092248" sldId="938"/>
            <ac:spMk id="5" creationId="{D8CCD93D-AFF0-4AD2-9D9F-963E336FFF8D}"/>
          </ac:spMkLst>
        </pc:spChg>
      </pc:sldChg>
      <pc:sldChg chg="addSp delSp modSp add">
        <pc:chgData name="dgreipl" userId="d97562fd-b189-437e-b91d-de7b81e9769e" providerId="ADAL" clId="{072E3966-B7A7-4974-BE37-46F89C5FF50D}" dt="2019-11-11T09:01:32.090" v="334" actId="20577"/>
        <pc:sldMkLst>
          <pc:docMk/>
          <pc:sldMk cId="1335353269" sldId="940"/>
        </pc:sldMkLst>
        <pc:spChg chg="add del mod">
          <ac:chgData name="dgreipl" userId="d97562fd-b189-437e-b91d-de7b81e9769e" providerId="ADAL" clId="{072E3966-B7A7-4974-BE37-46F89C5FF50D}" dt="2019-11-11T08:57:03.883" v="108" actId="478"/>
          <ac:spMkLst>
            <pc:docMk/>
            <pc:sldMk cId="1335353269" sldId="940"/>
            <ac:spMk id="3" creationId="{15C74428-F4DC-4D8C-8514-28FDCF7D1AB5}"/>
          </ac:spMkLst>
        </pc:spChg>
        <pc:spChg chg="mod">
          <ac:chgData name="dgreipl" userId="d97562fd-b189-437e-b91d-de7b81e9769e" providerId="ADAL" clId="{072E3966-B7A7-4974-BE37-46F89C5FF50D}" dt="2019-11-11T09:01:32.090" v="334" actId="20577"/>
          <ac:spMkLst>
            <pc:docMk/>
            <pc:sldMk cId="1335353269" sldId="940"/>
            <ac:spMk id="4" creationId="{B03410F8-40C5-4C85-880A-ACBD44C16871}"/>
          </ac:spMkLst>
        </pc:spChg>
        <pc:spChg chg="del">
          <ac:chgData name="dgreipl" userId="d97562fd-b189-437e-b91d-de7b81e9769e" providerId="ADAL" clId="{072E3966-B7A7-4974-BE37-46F89C5FF50D}" dt="2019-11-11T08:57:01.554" v="107" actId="478"/>
          <ac:spMkLst>
            <pc:docMk/>
            <pc:sldMk cId="1335353269" sldId="940"/>
            <ac:spMk id="5" creationId="{1E4F33FD-FF96-4537-8CD7-E645CCD0B747}"/>
          </ac:spMkLst>
        </pc:spChg>
        <pc:spChg chg="add mod">
          <ac:chgData name="dgreipl" userId="d97562fd-b189-437e-b91d-de7b81e9769e" providerId="ADAL" clId="{072E3966-B7A7-4974-BE37-46F89C5FF50D}" dt="2019-11-11T09:01:13.563" v="288" actId="20577"/>
          <ac:spMkLst>
            <pc:docMk/>
            <pc:sldMk cId="1335353269" sldId="940"/>
            <ac:spMk id="6" creationId="{3798465E-C892-443A-BC3A-F1ED75B1D642}"/>
          </ac:spMkLst>
        </pc:spChg>
        <pc:spChg chg="add mod">
          <ac:chgData name="dgreipl" userId="d97562fd-b189-437e-b91d-de7b81e9769e" providerId="ADAL" clId="{072E3966-B7A7-4974-BE37-46F89C5FF50D}" dt="2019-11-11T08:57:53.024" v="137"/>
          <ac:spMkLst>
            <pc:docMk/>
            <pc:sldMk cId="1335353269" sldId="940"/>
            <ac:spMk id="9" creationId="{862CE8C9-DD8D-4C5E-8B0C-648672334032}"/>
          </ac:spMkLst>
        </pc:spChg>
        <pc:spChg chg="add mod">
          <ac:chgData name="dgreipl" userId="d97562fd-b189-437e-b91d-de7b81e9769e" providerId="ADAL" clId="{072E3966-B7A7-4974-BE37-46F89C5FF50D}" dt="2019-11-11T09:00:55.047" v="273" actId="20577"/>
          <ac:spMkLst>
            <pc:docMk/>
            <pc:sldMk cId="1335353269" sldId="940"/>
            <ac:spMk id="11" creationId="{6E15B852-F1A0-4A1F-B063-24855D5472A4}"/>
          </ac:spMkLst>
        </pc:spChg>
        <pc:cxnChg chg="add mod">
          <ac:chgData name="dgreipl" userId="d97562fd-b189-437e-b91d-de7b81e9769e" providerId="ADAL" clId="{072E3966-B7A7-4974-BE37-46F89C5FF50D}" dt="2019-11-11T09:01:03.008" v="274" actId="1076"/>
          <ac:cxnSpMkLst>
            <pc:docMk/>
            <pc:sldMk cId="1335353269" sldId="940"/>
            <ac:cxnSpMk id="8" creationId="{F9256FCA-FE4C-461C-9A21-B23851391335}"/>
          </ac:cxnSpMkLst>
        </pc:cxnChg>
        <pc:cxnChg chg="add mod">
          <ac:chgData name="dgreipl" userId="d97562fd-b189-437e-b91d-de7b81e9769e" providerId="ADAL" clId="{072E3966-B7A7-4974-BE37-46F89C5FF50D}" dt="2019-11-11T08:57:58.724" v="139" actId="1076"/>
          <ac:cxnSpMkLst>
            <pc:docMk/>
            <pc:sldMk cId="1335353269" sldId="940"/>
            <ac:cxnSpMk id="10" creationId="{CC99B7FB-969D-43C8-9E7A-08640C5C5006}"/>
          </ac:cxnSpMkLst>
        </pc:cxnChg>
      </pc:sldChg>
    </pc:docChg>
  </pc:docChgLst>
  <pc:docChgLst>
    <pc:chgData name="dgreipl" userId="d97562fd-b189-437e-b91d-de7b81e9769e" providerId="ADAL" clId="{7B9B32C7-CF47-42DC-A054-BDD7EA49CE74}"/>
    <pc:docChg chg="custSel addSld delSld modSld">
      <pc:chgData name="dgreipl" userId="d97562fd-b189-437e-b91d-de7b81e9769e" providerId="ADAL" clId="{7B9B32C7-CF47-42DC-A054-BDD7EA49CE74}" dt="2019-11-16T14:26:49.183" v="185" actId="1076"/>
      <pc:docMkLst>
        <pc:docMk/>
      </pc:docMkLst>
      <pc:sldChg chg="modSp">
        <pc:chgData name="dgreipl" userId="d97562fd-b189-437e-b91d-de7b81e9769e" providerId="ADAL" clId="{7B9B32C7-CF47-42DC-A054-BDD7EA49CE74}" dt="2019-11-16T13:54:28.658" v="23" actId="20577"/>
        <pc:sldMkLst>
          <pc:docMk/>
          <pc:sldMk cId="2823202252" sldId="915"/>
        </pc:sldMkLst>
        <pc:spChg chg="mod">
          <ac:chgData name="dgreipl" userId="d97562fd-b189-437e-b91d-de7b81e9769e" providerId="ADAL" clId="{7B9B32C7-CF47-42DC-A054-BDD7EA49CE74}" dt="2019-11-16T13:54:28.658" v="23" actId="20577"/>
          <ac:spMkLst>
            <pc:docMk/>
            <pc:sldMk cId="2823202252" sldId="915"/>
            <ac:spMk id="4" creationId="{4B948360-B672-4DD7-BDBE-C4D39DA10A40}"/>
          </ac:spMkLst>
        </pc:spChg>
      </pc:sldChg>
      <pc:sldChg chg="addSp delSp modSp add modTransition">
        <pc:chgData name="dgreipl" userId="d97562fd-b189-437e-b91d-de7b81e9769e" providerId="ADAL" clId="{7B9B32C7-CF47-42DC-A054-BDD7EA49CE74}" dt="2019-11-16T13:59:39.408" v="105" actId="1076"/>
        <pc:sldMkLst>
          <pc:docMk/>
          <pc:sldMk cId="2106620502" sldId="916"/>
        </pc:sldMkLst>
        <pc:spChg chg="del">
          <ac:chgData name="dgreipl" userId="d97562fd-b189-437e-b91d-de7b81e9769e" providerId="ADAL" clId="{7B9B32C7-CF47-42DC-A054-BDD7EA49CE74}" dt="2019-11-16T13:56:35.422" v="27"/>
          <ac:spMkLst>
            <pc:docMk/>
            <pc:sldMk cId="2106620502" sldId="916"/>
            <ac:spMk id="2" creationId="{9B53A3DC-05EB-4DB7-8B0B-AD79CAFF348F}"/>
          </ac:spMkLst>
        </pc:spChg>
        <pc:spChg chg="del mod">
          <ac:chgData name="dgreipl" userId="d97562fd-b189-437e-b91d-de7b81e9769e" providerId="ADAL" clId="{7B9B32C7-CF47-42DC-A054-BDD7EA49CE74}" dt="2019-11-16T13:56:35.422" v="27"/>
          <ac:spMkLst>
            <pc:docMk/>
            <pc:sldMk cId="2106620502" sldId="916"/>
            <ac:spMk id="3" creationId="{5544FE9F-B36C-4B38-BD46-08B108E20CC5}"/>
          </ac:spMkLst>
        </pc:spChg>
        <pc:spChg chg="add mod">
          <ac:chgData name="dgreipl" userId="d97562fd-b189-437e-b91d-de7b81e9769e" providerId="ADAL" clId="{7B9B32C7-CF47-42DC-A054-BDD7EA49CE74}" dt="2019-11-16T13:56:47.012" v="70" actId="20577"/>
          <ac:spMkLst>
            <pc:docMk/>
            <pc:sldMk cId="2106620502" sldId="916"/>
            <ac:spMk id="4" creationId="{7616C5EA-E48E-4F76-8080-4B3456AE06C1}"/>
          </ac:spMkLst>
        </pc:spChg>
        <pc:spChg chg="add mod">
          <ac:chgData name="dgreipl" userId="d97562fd-b189-437e-b91d-de7b81e9769e" providerId="ADAL" clId="{7B9B32C7-CF47-42DC-A054-BDD7EA49CE74}" dt="2019-11-16T13:59:17.072" v="91" actId="14100"/>
          <ac:spMkLst>
            <pc:docMk/>
            <pc:sldMk cId="2106620502" sldId="916"/>
            <ac:spMk id="5" creationId="{AFA213C4-3ACB-423B-A257-D2F81DF1552D}"/>
          </ac:spMkLst>
        </pc:spChg>
        <pc:spChg chg="add mod">
          <ac:chgData name="dgreipl" userId="d97562fd-b189-437e-b91d-de7b81e9769e" providerId="ADAL" clId="{7B9B32C7-CF47-42DC-A054-BDD7EA49CE74}" dt="2019-11-16T13:59:39.408" v="105" actId="1076"/>
          <ac:spMkLst>
            <pc:docMk/>
            <pc:sldMk cId="2106620502" sldId="916"/>
            <ac:spMk id="6" creationId="{55C72665-5FD9-49C9-98B1-9833E7658CF2}"/>
          </ac:spMkLst>
        </pc:spChg>
      </pc:sldChg>
      <pc:sldChg chg="addSp delSp modSp add">
        <pc:chgData name="dgreipl" userId="d97562fd-b189-437e-b91d-de7b81e9769e" providerId="ADAL" clId="{7B9B32C7-CF47-42DC-A054-BDD7EA49CE74}" dt="2019-11-16T14:26:49.183" v="185" actId="1076"/>
        <pc:sldMkLst>
          <pc:docMk/>
          <pc:sldMk cId="3194545000" sldId="917"/>
        </pc:sldMkLst>
        <pc:spChg chg="mod">
          <ac:chgData name="dgreipl" userId="d97562fd-b189-437e-b91d-de7b81e9769e" providerId="ADAL" clId="{7B9B32C7-CF47-42DC-A054-BDD7EA49CE74}" dt="2019-11-16T14:04:09.346" v="144" actId="20577"/>
          <ac:spMkLst>
            <pc:docMk/>
            <pc:sldMk cId="3194545000" sldId="917"/>
            <ac:spMk id="2" creationId="{859052CC-9A88-4137-A072-92824DF3B191}"/>
          </ac:spMkLst>
        </pc:spChg>
        <pc:spChg chg="del">
          <ac:chgData name="dgreipl" userId="d97562fd-b189-437e-b91d-de7b81e9769e" providerId="ADAL" clId="{7B9B32C7-CF47-42DC-A054-BDD7EA49CE74}" dt="2019-11-16T14:02:34.371" v="115" actId="478"/>
          <ac:spMkLst>
            <pc:docMk/>
            <pc:sldMk cId="3194545000" sldId="917"/>
            <ac:spMk id="5" creationId="{8A5D8B84-1D45-4270-AE44-FCD990A5AF93}"/>
          </ac:spMkLst>
        </pc:spChg>
        <pc:spChg chg="add mod">
          <ac:chgData name="dgreipl" userId="d97562fd-b189-437e-b91d-de7b81e9769e" providerId="ADAL" clId="{7B9B32C7-CF47-42DC-A054-BDD7EA49CE74}" dt="2019-11-16T14:04:37.420" v="164" actId="14100"/>
          <ac:spMkLst>
            <pc:docMk/>
            <pc:sldMk cId="3194545000" sldId="917"/>
            <ac:spMk id="9" creationId="{950A89F6-543E-4952-A980-304BBFDAE988}"/>
          </ac:spMkLst>
        </pc:spChg>
        <pc:spChg chg="add mod">
          <ac:chgData name="dgreipl" userId="d97562fd-b189-437e-b91d-de7b81e9769e" providerId="ADAL" clId="{7B9B32C7-CF47-42DC-A054-BDD7EA49CE74}" dt="2019-11-16T14:04:45.424" v="180" actId="20577"/>
          <ac:spMkLst>
            <pc:docMk/>
            <pc:sldMk cId="3194545000" sldId="917"/>
            <ac:spMk id="10" creationId="{F10986B0-3F3A-4E9C-BFD4-EA7139AAD903}"/>
          </ac:spMkLst>
        </pc:spChg>
        <pc:graphicFrameChg chg="add del modGraphic">
          <ac:chgData name="dgreipl" userId="d97562fd-b189-437e-b91d-de7b81e9769e" providerId="ADAL" clId="{7B9B32C7-CF47-42DC-A054-BDD7EA49CE74}" dt="2019-11-16T14:03:12.053" v="118" actId="478"/>
          <ac:graphicFrameMkLst>
            <pc:docMk/>
            <pc:sldMk cId="3194545000" sldId="917"/>
            <ac:graphicFrameMk id="6" creationId="{86381F07-7D60-4FC0-B814-1437A8FFDE3C}"/>
          </ac:graphicFrameMkLst>
        </pc:graphicFrameChg>
        <pc:picChg chg="add del mod">
          <ac:chgData name="dgreipl" userId="d97562fd-b189-437e-b91d-de7b81e9769e" providerId="ADAL" clId="{7B9B32C7-CF47-42DC-A054-BDD7EA49CE74}" dt="2019-11-16T14:16:10.224" v="183" actId="478"/>
          <ac:picMkLst>
            <pc:docMk/>
            <pc:sldMk cId="3194545000" sldId="917"/>
            <ac:picMk id="8" creationId="{B6B89DB5-3A15-46E2-AC1B-058FFA935151}"/>
          </ac:picMkLst>
        </pc:picChg>
        <pc:picChg chg="add mod">
          <ac:chgData name="dgreipl" userId="d97562fd-b189-437e-b91d-de7b81e9769e" providerId="ADAL" clId="{7B9B32C7-CF47-42DC-A054-BDD7EA49CE74}" dt="2019-11-16T14:26:49.183" v="185" actId="1076"/>
          <ac:picMkLst>
            <pc:docMk/>
            <pc:sldMk cId="3194545000" sldId="917"/>
            <ac:picMk id="16" creationId="{C121F594-2872-46F6-88B0-91A9CF3A803C}"/>
          </ac:picMkLst>
        </pc:picChg>
        <pc:cxnChg chg="add mod">
          <ac:chgData name="dgreipl" userId="d97562fd-b189-437e-b91d-de7b81e9769e" providerId="ADAL" clId="{7B9B32C7-CF47-42DC-A054-BDD7EA49CE74}" dt="2019-11-16T14:04:49.875" v="181" actId="11529"/>
          <ac:cxnSpMkLst>
            <pc:docMk/>
            <pc:sldMk cId="3194545000" sldId="917"/>
            <ac:cxnSpMk id="12" creationId="{6C513B5F-7B57-4411-BC91-E991503E2301}"/>
          </ac:cxnSpMkLst>
        </pc:cxnChg>
        <pc:cxnChg chg="add mod">
          <ac:chgData name="dgreipl" userId="d97562fd-b189-437e-b91d-de7b81e9769e" providerId="ADAL" clId="{7B9B32C7-CF47-42DC-A054-BDD7EA49CE74}" dt="2019-11-16T14:04:54.979" v="182" actId="11529"/>
          <ac:cxnSpMkLst>
            <pc:docMk/>
            <pc:sldMk cId="3194545000" sldId="917"/>
            <ac:cxnSpMk id="14" creationId="{19582157-2A1F-4A9E-B541-C561FF82BC94}"/>
          </ac:cxnSpMkLst>
        </pc:cxnChg>
      </pc:sldChg>
      <pc:sldChg chg="del">
        <pc:chgData name="dgreipl" userId="d97562fd-b189-437e-b91d-de7b81e9769e" providerId="ADAL" clId="{7B9B32C7-CF47-42DC-A054-BDD7EA49CE74}" dt="2019-11-16T13:56:28.760" v="24" actId="2696"/>
        <pc:sldMkLst>
          <pc:docMk/>
          <pc:sldMk cId="1335353269" sldId="940"/>
        </pc:sldMkLst>
      </pc:sldChg>
    </pc:docChg>
  </pc:docChgLst>
  <pc:docChgLst>
    <pc:chgData name=" " userId="d97562fd-b189-437e-b91d-de7b81e9769e" providerId="ADAL" clId="{BD4AA30F-6C43-4787-AF83-6748068ED154}"/>
    <pc:docChg chg="undo custSel addSld delSld modSld sldOrd modNotesMaster modHandout">
      <pc:chgData name=" " userId="d97562fd-b189-437e-b91d-de7b81e9769e" providerId="ADAL" clId="{BD4AA30F-6C43-4787-AF83-6748068ED154}" dt="2019-06-25T12:23:05.708" v="6540" actId="403"/>
      <pc:docMkLst>
        <pc:docMk/>
      </pc:docMkLst>
      <pc:sldChg chg="modSp">
        <pc:chgData name=" " userId="d97562fd-b189-437e-b91d-de7b81e9769e" providerId="ADAL" clId="{BD4AA30F-6C43-4787-AF83-6748068ED154}" dt="2019-06-22T08:09:56.225" v="70" actId="20577"/>
        <pc:sldMkLst>
          <pc:docMk/>
          <pc:sldMk cId="2823202252" sldId="915"/>
        </pc:sldMkLst>
        <pc:spChg chg="mod">
          <ac:chgData name=" " userId="d97562fd-b189-437e-b91d-de7b81e9769e" providerId="ADAL" clId="{BD4AA30F-6C43-4787-AF83-6748068ED154}" dt="2019-06-22T08:09:56.225" v="70" actId="20577"/>
          <ac:spMkLst>
            <pc:docMk/>
            <pc:sldMk cId="2823202252" sldId="915"/>
            <ac:spMk id="4" creationId="{4B948360-B672-4DD7-BDBE-C4D39DA10A40}"/>
          </ac:spMkLst>
        </pc:spChg>
      </pc:sldChg>
      <pc:sldChg chg="addSp delSp modSp add">
        <pc:chgData name=" " userId="d97562fd-b189-437e-b91d-de7b81e9769e" providerId="ADAL" clId="{BD4AA30F-6C43-4787-AF83-6748068ED154}" dt="2019-06-25T11:50:26.717" v="5834" actId="20577"/>
        <pc:sldMkLst>
          <pc:docMk/>
          <pc:sldMk cId="3339216122" sldId="928"/>
        </pc:sldMkLst>
        <pc:spChg chg="add mod">
          <ac:chgData name=" " userId="d97562fd-b189-437e-b91d-de7b81e9769e" providerId="ADAL" clId="{BD4AA30F-6C43-4787-AF83-6748068ED154}" dt="2019-06-25T10:58:59.120" v="4436" actId="1076"/>
          <ac:spMkLst>
            <pc:docMk/>
            <pc:sldMk cId="3339216122" sldId="928"/>
            <ac:spMk id="2" creationId="{FB254D96-D075-4D05-8D07-84396E80AD02}"/>
          </ac:spMkLst>
        </pc:spChg>
        <pc:spChg chg="mod">
          <ac:chgData name=" " userId="d97562fd-b189-437e-b91d-de7b81e9769e" providerId="ADAL" clId="{BD4AA30F-6C43-4787-AF83-6748068ED154}" dt="2019-06-22T14:12:31.387" v="1907" actId="20577"/>
          <ac:spMkLst>
            <pc:docMk/>
            <pc:sldMk cId="3339216122" sldId="928"/>
            <ac:spMk id="4" creationId="{7A88607B-E9EB-4457-98BD-E2EBA96AFF92}"/>
          </ac:spMkLst>
        </pc:spChg>
        <pc:spChg chg="mod">
          <ac:chgData name=" " userId="d97562fd-b189-437e-b91d-de7b81e9769e" providerId="ADAL" clId="{BD4AA30F-6C43-4787-AF83-6748068ED154}" dt="2019-06-25T11:50:26.717" v="5834" actId="20577"/>
          <ac:spMkLst>
            <pc:docMk/>
            <pc:sldMk cId="3339216122" sldId="928"/>
            <ac:spMk id="6" creationId="{4100B100-A7B2-443D-AE6A-2C4B0497AF20}"/>
          </ac:spMkLst>
        </pc:spChg>
        <pc:spChg chg="add mod">
          <ac:chgData name=" " userId="d97562fd-b189-437e-b91d-de7b81e9769e" providerId="ADAL" clId="{BD4AA30F-6C43-4787-AF83-6748068ED154}" dt="2019-06-22T14:06:07.181" v="1793" actId="1076"/>
          <ac:spMkLst>
            <pc:docMk/>
            <pc:sldMk cId="3339216122" sldId="928"/>
            <ac:spMk id="10" creationId="{834CE1D1-B297-4AFA-82DF-F6FF3DD0B63C}"/>
          </ac:spMkLst>
        </pc:spChg>
        <pc:spChg chg="add mod">
          <ac:chgData name=" " userId="d97562fd-b189-437e-b91d-de7b81e9769e" providerId="ADAL" clId="{BD4AA30F-6C43-4787-AF83-6748068ED154}" dt="2019-06-25T11:00:03.033" v="4542" actId="122"/>
          <ac:spMkLst>
            <pc:docMk/>
            <pc:sldMk cId="3339216122" sldId="928"/>
            <ac:spMk id="14" creationId="{866CC298-22A4-47A2-B396-830547ABFFE0}"/>
          </ac:spMkLst>
        </pc:spChg>
        <pc:spChg chg="add mod">
          <ac:chgData name=" " userId="d97562fd-b189-437e-b91d-de7b81e9769e" providerId="ADAL" clId="{BD4AA30F-6C43-4787-AF83-6748068ED154}" dt="2019-06-25T11:14:53.427" v="5214" actId="20577"/>
          <ac:spMkLst>
            <pc:docMk/>
            <pc:sldMk cId="3339216122" sldId="928"/>
            <ac:spMk id="17" creationId="{7942F12D-06F3-4703-BAF4-765136C912B5}"/>
          </ac:spMkLst>
        </pc:spChg>
        <pc:spChg chg="add mod">
          <ac:chgData name=" " userId="d97562fd-b189-437e-b91d-de7b81e9769e" providerId="ADAL" clId="{BD4AA30F-6C43-4787-AF83-6748068ED154}" dt="2019-06-25T11:00:15.104" v="4543" actId="1076"/>
          <ac:spMkLst>
            <pc:docMk/>
            <pc:sldMk cId="3339216122" sldId="928"/>
            <ac:spMk id="30" creationId="{8ABEF348-D903-4626-B20C-12B29542564F}"/>
          </ac:spMkLst>
        </pc:spChg>
        <pc:spChg chg="del">
          <ac:chgData name=" " userId="d97562fd-b189-437e-b91d-de7b81e9769e" providerId="ADAL" clId="{BD4AA30F-6C43-4787-AF83-6748068ED154}" dt="2019-06-22T09:13:29.805" v="1314" actId="478"/>
          <ac:spMkLst>
            <pc:docMk/>
            <pc:sldMk cId="3339216122" sldId="928"/>
            <ac:spMk id="38" creationId="{21B46663-C803-4946-9D64-8B8798A83480}"/>
          </ac:spMkLst>
        </pc:spChg>
        <pc:spChg chg="del">
          <ac:chgData name=" " userId="d97562fd-b189-437e-b91d-de7b81e9769e" providerId="ADAL" clId="{BD4AA30F-6C43-4787-AF83-6748068ED154}" dt="2019-06-22T09:13:29.805" v="1314" actId="478"/>
          <ac:spMkLst>
            <pc:docMk/>
            <pc:sldMk cId="3339216122" sldId="928"/>
            <ac:spMk id="39" creationId="{D9F4CB95-E950-49E1-A435-682A71F9CAE9}"/>
          </ac:spMkLst>
        </pc:spChg>
        <pc:spChg chg="del mod">
          <ac:chgData name=" " userId="d97562fd-b189-437e-b91d-de7b81e9769e" providerId="ADAL" clId="{BD4AA30F-6C43-4787-AF83-6748068ED154}" dt="2019-06-22T09:16:33.573" v="1344" actId="478"/>
          <ac:spMkLst>
            <pc:docMk/>
            <pc:sldMk cId="3339216122" sldId="928"/>
            <ac:spMk id="48" creationId="{9310D68A-32AD-460B-B942-1D461CD6D237}"/>
          </ac:spMkLst>
        </pc:spChg>
        <pc:spChg chg="mod">
          <ac:chgData name=" " userId="d97562fd-b189-437e-b91d-de7b81e9769e" providerId="ADAL" clId="{BD4AA30F-6C43-4787-AF83-6748068ED154}" dt="2019-06-22T09:18:02.780" v="1360" actId="20577"/>
          <ac:spMkLst>
            <pc:docMk/>
            <pc:sldMk cId="3339216122" sldId="928"/>
            <ac:spMk id="63" creationId="{6BB1CBC6-EB82-40C1-8434-45ED72C53375}"/>
          </ac:spMkLst>
        </pc:spChg>
        <pc:spChg chg="del mod">
          <ac:chgData name=" " userId="d97562fd-b189-437e-b91d-de7b81e9769e" providerId="ADAL" clId="{BD4AA30F-6C43-4787-AF83-6748068ED154}" dt="2019-06-22T09:16:28.333" v="1342" actId="478"/>
          <ac:spMkLst>
            <pc:docMk/>
            <pc:sldMk cId="3339216122" sldId="928"/>
            <ac:spMk id="64" creationId="{E5F6F2EE-428C-483B-9E46-CB0508CF0EF0}"/>
          </ac:spMkLst>
        </pc:spChg>
        <pc:inkChg chg="del mod">
          <ac:chgData name=" " userId="d97562fd-b189-437e-b91d-de7b81e9769e" providerId="ADAL" clId="{BD4AA30F-6C43-4787-AF83-6748068ED154}" dt="2019-06-22T09:18:37.927" v="1363" actId="478"/>
          <ac:inkMkLst>
            <pc:docMk/>
            <pc:sldMk cId="3339216122" sldId="928"/>
            <ac:inkMk id="9" creationId="{E3D73334-D9A7-E747-BA55-52D4DEC925E7}"/>
          </ac:inkMkLst>
        </pc:inkChg>
        <pc:cxnChg chg="add mod">
          <ac:chgData name=" " userId="d97562fd-b189-437e-b91d-de7b81e9769e" providerId="ADAL" clId="{BD4AA30F-6C43-4787-AF83-6748068ED154}" dt="2019-06-22T09:19:36.115" v="1373" actId="14100"/>
          <ac:cxnSpMkLst>
            <pc:docMk/>
            <pc:sldMk cId="3339216122" sldId="928"/>
            <ac:cxnSpMk id="3" creationId="{F6E54F9D-226E-4130-93CB-039F0632A5B9}"/>
          </ac:cxnSpMkLst>
        </pc:cxnChg>
        <pc:cxnChg chg="add mod">
          <ac:chgData name=" " userId="d97562fd-b189-437e-b91d-de7b81e9769e" providerId="ADAL" clId="{BD4AA30F-6C43-4787-AF83-6748068ED154}" dt="2019-06-22T09:18:46.839" v="1366" actId="14100"/>
          <ac:cxnSpMkLst>
            <pc:docMk/>
            <pc:sldMk cId="3339216122" sldId="928"/>
            <ac:cxnSpMk id="12" creationId="{662FDF03-A906-475A-85BD-F4E620C354DD}"/>
          </ac:cxnSpMkLst>
        </pc:cxnChg>
        <pc:cxnChg chg="mod">
          <ac:chgData name=" " userId="d97562fd-b189-437e-b91d-de7b81e9769e" providerId="ADAL" clId="{BD4AA30F-6C43-4787-AF83-6748068ED154}" dt="2019-06-22T09:16:37.676" v="1345" actId="1076"/>
          <ac:cxnSpMkLst>
            <pc:docMk/>
            <pc:sldMk cId="3339216122" sldId="928"/>
            <ac:cxnSpMk id="16" creationId="{113B59BC-2F38-42B2-B5F8-791F95F55F50}"/>
          </ac:cxnSpMkLst>
        </pc:cxnChg>
        <pc:cxnChg chg="add mod">
          <ac:chgData name=" " userId="d97562fd-b189-437e-b91d-de7b81e9769e" providerId="ADAL" clId="{BD4AA30F-6C43-4787-AF83-6748068ED154}" dt="2019-06-22T09:18:51.143" v="1367" actId="14100"/>
          <ac:cxnSpMkLst>
            <pc:docMk/>
            <pc:sldMk cId="3339216122" sldId="928"/>
            <ac:cxnSpMk id="25" creationId="{AB2033C0-99DE-418F-985A-3EA5759F5A2E}"/>
          </ac:cxnSpMkLst>
        </pc:cxnChg>
        <pc:cxnChg chg="add mod">
          <ac:chgData name=" " userId="d97562fd-b189-437e-b91d-de7b81e9769e" providerId="ADAL" clId="{BD4AA30F-6C43-4787-AF83-6748068ED154}" dt="2019-06-22T09:20:37.811" v="1435" actId="14100"/>
          <ac:cxnSpMkLst>
            <pc:docMk/>
            <pc:sldMk cId="3339216122" sldId="928"/>
            <ac:cxnSpMk id="32" creationId="{EE7C6372-917F-4479-A344-6DEF9D5255BD}"/>
          </ac:cxnSpMkLst>
        </pc:cxnChg>
        <pc:cxnChg chg="del">
          <ac:chgData name=" " userId="d97562fd-b189-437e-b91d-de7b81e9769e" providerId="ADAL" clId="{BD4AA30F-6C43-4787-AF83-6748068ED154}" dt="2019-06-22T09:13:29.805" v="1314" actId="478"/>
          <ac:cxnSpMkLst>
            <pc:docMk/>
            <pc:sldMk cId="3339216122" sldId="928"/>
            <ac:cxnSpMk id="41" creationId="{D3B14690-C23C-496D-879F-5171B861CBCD}"/>
          </ac:cxnSpMkLst>
        </pc:cxnChg>
        <pc:cxnChg chg="del">
          <ac:chgData name=" " userId="d97562fd-b189-437e-b91d-de7b81e9769e" providerId="ADAL" clId="{BD4AA30F-6C43-4787-AF83-6748068ED154}" dt="2019-06-22T09:13:29.805" v="1314" actId="478"/>
          <ac:cxnSpMkLst>
            <pc:docMk/>
            <pc:sldMk cId="3339216122" sldId="928"/>
            <ac:cxnSpMk id="43" creationId="{3966E9BD-B32B-4AC0-B130-A8BCD8440400}"/>
          </ac:cxnSpMkLst>
        </pc:cxnChg>
        <pc:cxnChg chg="del mod">
          <ac:chgData name=" " userId="d97562fd-b189-437e-b91d-de7b81e9769e" providerId="ADAL" clId="{BD4AA30F-6C43-4787-AF83-6748068ED154}" dt="2019-06-22T09:16:30.804" v="1343" actId="478"/>
          <ac:cxnSpMkLst>
            <pc:docMk/>
            <pc:sldMk cId="3339216122" sldId="928"/>
            <ac:cxnSpMk id="65" creationId="{B2A95462-BC5B-48EE-BCFD-86298135D404}"/>
          </ac:cxnSpMkLst>
        </pc:cxnChg>
      </pc:sldChg>
      <pc:sldChg chg="delSp modSp add ord">
        <pc:chgData name=" " userId="d97562fd-b189-437e-b91d-de7b81e9769e" providerId="ADAL" clId="{BD4AA30F-6C43-4787-AF83-6748068ED154}" dt="2019-06-25T11:52:40.893" v="6028" actId="20577"/>
        <pc:sldMkLst>
          <pc:docMk/>
          <pc:sldMk cId="953541470" sldId="930"/>
        </pc:sldMkLst>
        <pc:spChg chg="mod">
          <ac:chgData name=" " userId="d97562fd-b189-437e-b91d-de7b81e9769e" providerId="ADAL" clId="{BD4AA30F-6C43-4787-AF83-6748068ED154}" dt="2019-06-25T11:52:40.893" v="6028" actId="20577"/>
          <ac:spMkLst>
            <pc:docMk/>
            <pc:sldMk cId="953541470" sldId="930"/>
            <ac:spMk id="5" creationId="{D8CCD93D-AFF0-4AD2-9D9F-963E336FFF8D}"/>
          </ac:spMkLst>
        </pc:spChg>
        <pc:spChg chg="del mod">
          <ac:chgData name=" " userId="d97562fd-b189-437e-b91d-de7b81e9769e" providerId="ADAL" clId="{BD4AA30F-6C43-4787-AF83-6748068ED154}" dt="2019-06-25T11:52:34.070" v="6022" actId="478"/>
          <ac:spMkLst>
            <pc:docMk/>
            <pc:sldMk cId="953541470" sldId="930"/>
            <ac:spMk id="6" creationId="{2EAC4E0D-74E9-4C47-91D8-122B7D74AA58}"/>
          </ac:spMkLst>
        </pc:spChg>
      </pc:sldChg>
      <pc:sldChg chg="addSp delSp modSp add modTransition">
        <pc:chgData name=" " userId="d97562fd-b189-437e-b91d-de7b81e9769e" providerId="ADAL" clId="{BD4AA30F-6C43-4787-AF83-6748068ED154}" dt="2019-06-25T11:53:08.542" v="6052" actId="20577"/>
        <pc:sldMkLst>
          <pc:docMk/>
          <pc:sldMk cId="1902524033" sldId="937"/>
        </pc:sldMkLst>
        <pc:spChg chg="del">
          <ac:chgData name=" " userId="d97562fd-b189-437e-b91d-de7b81e9769e" providerId="ADAL" clId="{BD4AA30F-6C43-4787-AF83-6748068ED154}" dt="2019-06-25T11:09:01.963" v="4834"/>
          <ac:spMkLst>
            <pc:docMk/>
            <pc:sldMk cId="1902524033" sldId="937"/>
            <ac:spMk id="2" creationId="{799F5162-2CA0-49EC-BA1A-5A0C3062B45E}"/>
          </ac:spMkLst>
        </pc:spChg>
        <pc:spChg chg="del mod">
          <ac:chgData name=" " userId="d97562fd-b189-437e-b91d-de7b81e9769e" providerId="ADAL" clId="{BD4AA30F-6C43-4787-AF83-6748068ED154}" dt="2019-06-25T11:09:01.963" v="4834"/>
          <ac:spMkLst>
            <pc:docMk/>
            <pc:sldMk cId="1902524033" sldId="937"/>
            <ac:spMk id="3" creationId="{A0C93651-2BD9-45C4-96D1-821C78005462}"/>
          </ac:spMkLst>
        </pc:spChg>
        <pc:spChg chg="add mod">
          <ac:chgData name=" " userId="d97562fd-b189-437e-b91d-de7b81e9769e" providerId="ADAL" clId="{BD4AA30F-6C43-4787-AF83-6748068ED154}" dt="2019-06-25T11:17:24.263" v="5330" actId="20577"/>
          <ac:spMkLst>
            <pc:docMk/>
            <pc:sldMk cId="1902524033" sldId="937"/>
            <ac:spMk id="4" creationId="{8B5B6F78-750C-4A69-BC2C-8874D24399FC}"/>
          </ac:spMkLst>
        </pc:spChg>
        <pc:spChg chg="add del mod">
          <ac:chgData name=" " userId="d97562fd-b189-437e-b91d-de7b81e9769e" providerId="ADAL" clId="{BD4AA30F-6C43-4787-AF83-6748068ED154}" dt="2019-06-25T11:09:47.265" v="4904" actId="478"/>
          <ac:spMkLst>
            <pc:docMk/>
            <pc:sldMk cId="1902524033" sldId="937"/>
            <ac:spMk id="5" creationId="{45A8EE7D-BF4C-4563-A8AB-15DC5477B394}"/>
          </ac:spMkLst>
        </pc:spChg>
        <pc:spChg chg="add mod">
          <ac:chgData name=" " userId="d97562fd-b189-437e-b91d-de7b81e9769e" providerId="ADAL" clId="{BD4AA30F-6C43-4787-AF83-6748068ED154}" dt="2019-06-25T11:53:08.542" v="6052" actId="20577"/>
          <ac:spMkLst>
            <pc:docMk/>
            <pc:sldMk cId="1902524033" sldId="937"/>
            <ac:spMk id="6" creationId="{3FC4255B-8C71-4326-83E3-07EC48C04AEA}"/>
          </ac:spMkLst>
        </pc:spChg>
        <pc:spChg chg="add mod">
          <ac:chgData name=" " userId="d97562fd-b189-437e-b91d-de7b81e9769e" providerId="ADAL" clId="{BD4AA30F-6C43-4787-AF83-6748068ED154}" dt="2019-06-25T11:17:14.788" v="5327" actId="115"/>
          <ac:spMkLst>
            <pc:docMk/>
            <pc:sldMk cId="1902524033" sldId="937"/>
            <ac:spMk id="7" creationId="{79B8CAD6-C925-457F-BFBE-A91887C32B81}"/>
          </ac:spMkLst>
        </pc:spChg>
      </pc:sldChg>
    </pc:docChg>
  </pc:docChgLst>
  <pc:docChgLst>
    <pc:chgData name=" " userId="d97562fd-b189-437e-b91d-de7b81e9769e" providerId="ADAL" clId="{58814B3C-456C-4BEF-9D6C-048050C82574}"/>
    <pc:docChg chg="delSld modSld">
      <pc:chgData name=" " userId="d97562fd-b189-437e-b91d-de7b81e9769e" providerId="ADAL" clId="{58814B3C-456C-4BEF-9D6C-048050C82574}" dt="2019-06-16T11:55:58.772" v="25" actId="2711"/>
      <pc:docMkLst>
        <pc:docMk/>
      </pc:docMkLst>
      <pc:sldChg chg="modSp">
        <pc:chgData name=" " userId="d97562fd-b189-437e-b91d-de7b81e9769e" providerId="ADAL" clId="{58814B3C-456C-4BEF-9D6C-048050C82574}" dt="2019-06-16T11:55:08.450" v="18" actId="20577"/>
        <pc:sldMkLst>
          <pc:docMk/>
          <pc:sldMk cId="2823202252" sldId="915"/>
        </pc:sldMkLst>
        <pc:spChg chg="mod">
          <ac:chgData name=" " userId="d97562fd-b189-437e-b91d-de7b81e9769e" providerId="ADAL" clId="{58814B3C-456C-4BEF-9D6C-048050C82574}" dt="2019-06-16T11:55:08.450" v="18" actId="20577"/>
          <ac:spMkLst>
            <pc:docMk/>
            <pc:sldMk cId="2823202252" sldId="915"/>
            <ac:spMk id="4" creationId="{4B948360-B672-4DD7-BDBE-C4D39DA10A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5"/>
            <a:ext cx="2945862" cy="495872"/>
          </a:xfrm>
          <a:prstGeom prst="rect">
            <a:avLst/>
          </a:prstGeom>
        </p:spPr>
        <p:txBody>
          <a:bodyPr vert="horz" lIns="88212" tIns="44105" rIns="88212" bIns="44105" rtlCol="0"/>
          <a:lstStyle>
            <a:lvl1pPr algn="l">
              <a:defRPr sz="1200"/>
            </a:lvl1pPr>
          </a:lstStyle>
          <a:p>
            <a:endParaRPr lang="de-DE"/>
          </a:p>
        </p:txBody>
      </p:sp>
      <p:sp>
        <p:nvSpPr>
          <p:cNvPr id="3" name="Datumsplatzhalter 2"/>
          <p:cNvSpPr>
            <a:spLocks noGrp="1"/>
          </p:cNvSpPr>
          <p:nvPr>
            <p:ph type="dt" sz="quarter" idx="1"/>
          </p:nvPr>
        </p:nvSpPr>
        <p:spPr>
          <a:xfrm>
            <a:off x="3850296" y="5"/>
            <a:ext cx="2945862" cy="495872"/>
          </a:xfrm>
          <a:prstGeom prst="rect">
            <a:avLst/>
          </a:prstGeom>
        </p:spPr>
        <p:txBody>
          <a:bodyPr vert="horz" lIns="88212" tIns="44105" rIns="88212" bIns="44105" rtlCol="0"/>
          <a:lstStyle>
            <a:lvl1pPr algn="r">
              <a:defRPr sz="1200"/>
            </a:lvl1pPr>
          </a:lstStyle>
          <a:p>
            <a:fld id="{EE0D4A65-4BAF-4E99-B6EF-5547CCE4A97F}" type="datetimeFigureOut">
              <a:rPr lang="de-DE" smtClean="0"/>
              <a:t>16.11.2019</a:t>
            </a:fld>
            <a:endParaRPr lang="de-DE"/>
          </a:p>
        </p:txBody>
      </p:sp>
      <p:sp>
        <p:nvSpPr>
          <p:cNvPr id="4" name="Fußzeilenplatzhalter 3"/>
          <p:cNvSpPr>
            <a:spLocks noGrp="1"/>
          </p:cNvSpPr>
          <p:nvPr>
            <p:ph type="ftr" sz="quarter" idx="2"/>
          </p:nvPr>
        </p:nvSpPr>
        <p:spPr>
          <a:xfrm>
            <a:off x="1" y="9430815"/>
            <a:ext cx="2945862" cy="495872"/>
          </a:xfrm>
          <a:prstGeom prst="rect">
            <a:avLst/>
          </a:prstGeom>
        </p:spPr>
        <p:txBody>
          <a:bodyPr vert="horz" lIns="88212" tIns="44105" rIns="88212" bIns="44105" rtlCol="0" anchor="b"/>
          <a:lstStyle>
            <a:lvl1pPr algn="l">
              <a:defRPr sz="1200"/>
            </a:lvl1pPr>
          </a:lstStyle>
          <a:p>
            <a:endParaRPr lang="de-DE"/>
          </a:p>
        </p:txBody>
      </p:sp>
      <p:sp>
        <p:nvSpPr>
          <p:cNvPr id="5" name="Foliennummernplatzhalter 4"/>
          <p:cNvSpPr>
            <a:spLocks noGrp="1"/>
          </p:cNvSpPr>
          <p:nvPr>
            <p:ph type="sldNum" sz="quarter" idx="3"/>
          </p:nvPr>
        </p:nvSpPr>
        <p:spPr>
          <a:xfrm>
            <a:off x="3850296" y="9430815"/>
            <a:ext cx="2945862" cy="495872"/>
          </a:xfrm>
          <a:prstGeom prst="rect">
            <a:avLst/>
          </a:prstGeom>
        </p:spPr>
        <p:txBody>
          <a:bodyPr vert="horz" lIns="88212" tIns="44105" rIns="88212" bIns="44105" rtlCol="0" anchor="b"/>
          <a:lstStyle>
            <a:lvl1pPr algn="r">
              <a:defRPr sz="1200"/>
            </a:lvl1pPr>
          </a:lstStyle>
          <a:p>
            <a:fld id="{0B1A6632-C63B-4663-930E-1D7715BCDB95}" type="slidenum">
              <a:rPr lang="de-DE" smtClean="0"/>
              <a:t>‹Nr.›</a:t>
            </a:fld>
            <a:endParaRPr lang="de-DE"/>
          </a:p>
        </p:txBody>
      </p:sp>
    </p:spTree>
    <p:extLst>
      <p:ext uri="{BB962C8B-B14F-4D97-AF65-F5344CB8AC3E}">
        <p14:creationId xmlns:p14="http://schemas.microsoft.com/office/powerpoint/2010/main" val="25777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 y="3"/>
            <a:ext cx="2945659" cy="496412"/>
          </a:xfrm>
          <a:prstGeom prst="rect">
            <a:avLst/>
          </a:prstGeom>
        </p:spPr>
        <p:txBody>
          <a:bodyPr vert="horz" lIns="95551" tIns="47776" rIns="95551" bIns="47776" rtlCol="0"/>
          <a:lstStyle>
            <a:lvl1pPr algn="l">
              <a:defRPr sz="1300"/>
            </a:lvl1pPr>
          </a:lstStyle>
          <a:p>
            <a:endParaRPr lang="de-DE"/>
          </a:p>
        </p:txBody>
      </p:sp>
      <p:sp>
        <p:nvSpPr>
          <p:cNvPr id="3" name="Datumsplatzhalter 2"/>
          <p:cNvSpPr>
            <a:spLocks noGrp="1"/>
          </p:cNvSpPr>
          <p:nvPr>
            <p:ph type="dt" idx="1"/>
          </p:nvPr>
        </p:nvSpPr>
        <p:spPr>
          <a:xfrm>
            <a:off x="3850447" y="3"/>
            <a:ext cx="2945659" cy="496412"/>
          </a:xfrm>
          <a:prstGeom prst="rect">
            <a:avLst/>
          </a:prstGeom>
        </p:spPr>
        <p:txBody>
          <a:bodyPr vert="horz" lIns="95551" tIns="47776" rIns="95551" bIns="47776" rtlCol="0"/>
          <a:lstStyle>
            <a:lvl1pPr algn="r">
              <a:defRPr sz="1300"/>
            </a:lvl1pPr>
          </a:lstStyle>
          <a:p>
            <a:fld id="{FBDD1A8F-935D-450A-B89A-1A95DCA0E4F3}" type="datetimeFigureOut">
              <a:rPr lang="de-DE" smtClean="0"/>
              <a:t>16.11.2019</a:t>
            </a:fld>
            <a:endParaRPr lang="de-DE"/>
          </a:p>
        </p:txBody>
      </p:sp>
      <p:sp>
        <p:nvSpPr>
          <p:cNvPr id="4" name="Folienbildplatzhalt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51" tIns="47776" rIns="95551" bIns="47776" rtlCol="0" anchor="ctr"/>
          <a:lstStyle/>
          <a:p>
            <a:endParaRPr lang="de-DE"/>
          </a:p>
        </p:txBody>
      </p:sp>
      <p:sp>
        <p:nvSpPr>
          <p:cNvPr id="5" name="Notizenplatzhalter 4"/>
          <p:cNvSpPr>
            <a:spLocks noGrp="1"/>
          </p:cNvSpPr>
          <p:nvPr>
            <p:ph type="body" sz="quarter" idx="3"/>
          </p:nvPr>
        </p:nvSpPr>
        <p:spPr>
          <a:xfrm>
            <a:off x="679768" y="4715911"/>
            <a:ext cx="5438140" cy="4467701"/>
          </a:xfrm>
          <a:prstGeom prst="rect">
            <a:avLst/>
          </a:prstGeom>
        </p:spPr>
        <p:txBody>
          <a:bodyPr vert="horz" lIns="95551" tIns="47776" rIns="95551" bIns="4777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4" y="9430094"/>
            <a:ext cx="2945659" cy="496412"/>
          </a:xfrm>
          <a:prstGeom prst="rect">
            <a:avLst/>
          </a:prstGeom>
        </p:spPr>
        <p:txBody>
          <a:bodyPr vert="horz" lIns="95551" tIns="47776" rIns="95551" bIns="47776" rtlCol="0" anchor="b"/>
          <a:lstStyle>
            <a:lvl1pPr algn="l">
              <a:defRPr sz="1300"/>
            </a:lvl1pPr>
          </a:lstStyle>
          <a:p>
            <a:endParaRPr lang="de-DE"/>
          </a:p>
        </p:txBody>
      </p:sp>
      <p:sp>
        <p:nvSpPr>
          <p:cNvPr id="7" name="Foliennummernplatzhalter 6"/>
          <p:cNvSpPr>
            <a:spLocks noGrp="1"/>
          </p:cNvSpPr>
          <p:nvPr>
            <p:ph type="sldNum" sz="quarter" idx="5"/>
          </p:nvPr>
        </p:nvSpPr>
        <p:spPr>
          <a:xfrm>
            <a:off x="3850447" y="9430094"/>
            <a:ext cx="2945659" cy="496412"/>
          </a:xfrm>
          <a:prstGeom prst="rect">
            <a:avLst/>
          </a:prstGeom>
        </p:spPr>
        <p:txBody>
          <a:bodyPr vert="horz" lIns="95551" tIns="47776" rIns="95551" bIns="47776" rtlCol="0" anchor="b"/>
          <a:lstStyle>
            <a:lvl1pPr algn="r">
              <a:defRPr sz="1300"/>
            </a:lvl1pPr>
          </a:lstStyle>
          <a:p>
            <a:fld id="{A050A1DB-CCA9-4160-9636-515896BF96C3}" type="slidenum">
              <a:rPr lang="de-DE" smtClean="0"/>
              <a:t>‹Nr.›</a:t>
            </a:fld>
            <a:endParaRPr lang="de-DE"/>
          </a:p>
        </p:txBody>
      </p:sp>
    </p:spTree>
    <p:extLst>
      <p:ext uri="{BB962C8B-B14F-4D97-AF65-F5344CB8AC3E}">
        <p14:creationId xmlns:p14="http://schemas.microsoft.com/office/powerpoint/2010/main" val="206410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dirty="0"/>
              <a:t>Titelmasterformat im Master setzen! </a:t>
            </a:r>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1386000"/>
            <a:ext cx="9144000" cy="5472000"/>
          </a:xfrm>
          <a:prstGeom prst="rect">
            <a:avLst/>
          </a:prstGeom>
        </p:spPr>
      </p:pic>
      <p:sp>
        <p:nvSpPr>
          <p:cNvPr id="8" name="Rechteck 7">
            <a:extLst>
              <a:ext uri="{FF2B5EF4-FFF2-40B4-BE49-F238E27FC236}">
                <a16:creationId xmlns:a16="http://schemas.microsoft.com/office/drawing/2014/main" id="{8F84C360-5141-4781-B354-310B43A2C7D5}"/>
              </a:ext>
            </a:extLst>
          </p:cNvPr>
          <p:cNvSpPr/>
          <p:nvPr userDrawn="1"/>
        </p:nvSpPr>
        <p:spPr>
          <a:xfrm>
            <a:off x="431540" y="2918862"/>
            <a:ext cx="8568952" cy="2094314"/>
          </a:xfrm>
          <a:prstGeom prst="rect">
            <a:avLst/>
          </a:prstGeom>
          <a:solidFill>
            <a:srgbClr val="626262">
              <a:alpha val="7882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5" name="Textplatzhalter 4">
            <a:extLst>
              <a:ext uri="{FF2B5EF4-FFF2-40B4-BE49-F238E27FC236}">
                <a16:creationId xmlns:a16="http://schemas.microsoft.com/office/drawing/2014/main" id="{9CB47E5F-33C3-4503-B8D8-29B38662B5E5}"/>
              </a:ext>
            </a:extLst>
          </p:cNvPr>
          <p:cNvSpPr>
            <a:spLocks noGrp="1"/>
          </p:cNvSpPr>
          <p:nvPr>
            <p:ph type="body" sz="quarter" idx="10" hasCustomPrompt="1"/>
          </p:nvPr>
        </p:nvSpPr>
        <p:spPr>
          <a:xfrm>
            <a:off x="682948" y="3331292"/>
            <a:ext cx="7489452" cy="914400"/>
          </a:xfrm>
        </p:spPr>
        <p:txBody>
          <a:bodyPr/>
          <a:lstStyle>
            <a:lvl1pPr marL="0" indent="0">
              <a:buNone/>
              <a:defRPr b="1">
                <a:solidFill>
                  <a:schemeClr val="bg1">
                    <a:lumMod val="95000"/>
                  </a:schemeClr>
                </a:solidFill>
              </a:defRPr>
            </a:lvl1pPr>
          </a:lstStyle>
          <a:p>
            <a:pPr lvl="0"/>
            <a:r>
              <a:rPr lang="de-DE" dirty="0"/>
              <a:t>Titel</a:t>
            </a:r>
          </a:p>
        </p:txBody>
      </p:sp>
    </p:spTree>
    <p:extLst>
      <p:ext uri="{BB962C8B-B14F-4D97-AF65-F5344CB8AC3E}">
        <p14:creationId xmlns:p14="http://schemas.microsoft.com/office/powerpoint/2010/main" val="414565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a:t>Titelmasterformat im Master setzen</a:t>
            </a:r>
            <a:endParaRPr lang="de-DE" dirty="0"/>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485" b="33717"/>
          <a:stretch/>
        </p:blipFill>
        <p:spPr>
          <a:xfrm>
            <a:off x="0" y="4625752"/>
            <a:ext cx="9144000" cy="2232248"/>
          </a:xfrm>
          <a:prstGeom prst="rect">
            <a:avLst/>
          </a:prstGeom>
        </p:spPr>
      </p:pic>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13" name="Textplatzhalter 12">
            <a:extLst>
              <a:ext uri="{FF2B5EF4-FFF2-40B4-BE49-F238E27FC236}">
                <a16:creationId xmlns:a16="http://schemas.microsoft.com/office/drawing/2014/main" id="{5BCD17CB-AA2A-4F91-BF98-7DF46F246CC0}"/>
              </a:ext>
            </a:extLst>
          </p:cNvPr>
          <p:cNvSpPr>
            <a:spLocks noGrp="1"/>
          </p:cNvSpPr>
          <p:nvPr>
            <p:ph type="body" sz="quarter" idx="10" hasCustomPrompt="1"/>
          </p:nvPr>
        </p:nvSpPr>
        <p:spPr>
          <a:xfrm>
            <a:off x="323528" y="2780928"/>
            <a:ext cx="6335986" cy="576386"/>
          </a:xfrm>
        </p:spPr>
        <p:txBody>
          <a:bodyPr/>
          <a:lstStyle>
            <a:lvl1pPr marL="0" indent="0">
              <a:buNone/>
              <a:defRPr b="1">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err="1"/>
              <a:t>Subtitel</a:t>
            </a:r>
            <a:endParaRPr lang="de-DE" dirty="0"/>
          </a:p>
        </p:txBody>
      </p:sp>
    </p:spTree>
    <p:extLst>
      <p:ext uri="{BB962C8B-B14F-4D97-AF65-F5344CB8AC3E}">
        <p14:creationId xmlns:p14="http://schemas.microsoft.com/office/powerpoint/2010/main" val="410787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1316" y="58614"/>
            <a:ext cx="8056884" cy="850106"/>
          </a:xfrm>
        </p:spPr>
        <p:txBody>
          <a:bodyPr>
            <a:noAutofit/>
          </a:bodyPr>
          <a:lstStyle>
            <a:lvl1pPr algn="l">
              <a:defRPr sz="2400" b="0">
                <a:latin typeface="Calibri" panose="020F0502020204030204" pitchFamily="34" charset="0"/>
                <a:cs typeface="Arial" pitchFamily="34" charset="0"/>
              </a:defRPr>
            </a:lvl1pPr>
          </a:lstStyle>
          <a:p>
            <a:r>
              <a:rPr lang="de-DE" noProof="0" dirty="0"/>
              <a:t>Titelmasterformat durch </a:t>
            </a:r>
            <a:br>
              <a:rPr lang="de-DE" noProof="0" dirty="0"/>
            </a:br>
            <a:r>
              <a:rPr lang="de-DE" noProof="0" dirty="0"/>
              <a:t>Klicken bearbeiten</a:t>
            </a:r>
          </a:p>
        </p:txBody>
      </p:sp>
      <p:sp>
        <p:nvSpPr>
          <p:cNvPr id="5" name="Fußzeilenplatzhalter 4"/>
          <p:cNvSpPr>
            <a:spLocks noGrp="1"/>
          </p:cNvSpPr>
          <p:nvPr>
            <p:ph type="ftr" sz="quarter" idx="11"/>
          </p:nvPr>
        </p:nvSpPr>
        <p:spPr>
          <a:xfrm>
            <a:off x="111910" y="6543572"/>
            <a:ext cx="2160240" cy="293117"/>
          </a:xfrm>
        </p:spPr>
        <p:txBody>
          <a:bodyPr/>
          <a:lstStyle>
            <a:lvl1pPr algn="l">
              <a:defRPr sz="900">
                <a:latin typeface="Arial" pitchFamily="34" charset="0"/>
                <a:cs typeface="Arial" pitchFamily="34" charset="0"/>
              </a:defRPr>
            </a:lvl1pPr>
          </a:lstStyle>
          <a:p>
            <a:r>
              <a:rPr lang="de-DE"/>
              <a:t>Prof. Dr. Dieter Greipl</a:t>
            </a:r>
            <a:endParaRPr lang="de-DE" dirty="0"/>
          </a:p>
        </p:txBody>
      </p:sp>
      <p:sp>
        <p:nvSpPr>
          <p:cNvPr id="6" name="Foliennummernplatzhalter 5"/>
          <p:cNvSpPr>
            <a:spLocks noGrp="1"/>
          </p:cNvSpPr>
          <p:nvPr>
            <p:ph type="sldNum" sz="quarter" idx="12"/>
          </p:nvPr>
        </p:nvSpPr>
        <p:spPr>
          <a:xfrm>
            <a:off x="6830888" y="6543572"/>
            <a:ext cx="2133600" cy="274889"/>
          </a:xfrm>
        </p:spPr>
        <p:txBody>
          <a:bodyPr/>
          <a:lstStyle>
            <a:lvl1pPr>
              <a:defRPr sz="1000">
                <a:latin typeface="Arial" pitchFamily="34" charset="0"/>
                <a:cs typeface="Arial" pitchFamily="34" charset="0"/>
              </a:defRPr>
            </a:lvl1pPr>
          </a:lstStyle>
          <a:p>
            <a:fld id="{5B8D295E-2D21-41F0-8970-A01454D50813}" type="slidenum">
              <a:rPr lang="de-DE" smtClean="0"/>
              <a:pPr/>
              <a:t>‹Nr.›</a:t>
            </a:fld>
            <a:endParaRPr lang="de-DE" dirty="0"/>
          </a:p>
        </p:txBody>
      </p:sp>
      <p:cxnSp>
        <p:nvCxnSpPr>
          <p:cNvPr id="8" name="Gerade Verbindung 7"/>
          <p:cNvCxnSpPr/>
          <p:nvPr userDrawn="1"/>
        </p:nvCxnSpPr>
        <p:spPr>
          <a:xfrm>
            <a:off x="131316" y="908720"/>
            <a:ext cx="8833172" cy="0"/>
          </a:xfrm>
          <a:prstGeom prst="line">
            <a:avLst/>
          </a:prstGeom>
          <a:ln w="12700">
            <a:solidFill>
              <a:srgbClr val="CC3300"/>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8200" y="84736"/>
            <a:ext cx="7762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hasCustomPrompt="1"/>
          </p:nvPr>
        </p:nvSpPr>
        <p:spPr>
          <a:xfrm>
            <a:off x="179512" y="1052736"/>
            <a:ext cx="8784976" cy="5256584"/>
          </a:xfrm>
        </p:spPr>
        <p:txBody>
          <a:bodyPr>
            <a:normAutofit/>
          </a:bodyPr>
          <a:lstStyle>
            <a:lvl1pPr marL="0" indent="0" algn="l">
              <a:buNone/>
              <a:defRPr sz="2000">
                <a:solidFill>
                  <a:schemeClr val="tx1"/>
                </a:solidFill>
                <a:latin typeface="Calibri" panose="020F0502020204030204" pitchFamily="34" charset="0"/>
                <a:cs typeface="Arial" pitchFamily="34" charset="0"/>
              </a:defRPr>
            </a:lvl1pPr>
            <a:lvl2pPr marL="457200" indent="0" algn="l" defTabSz="215900">
              <a:buNone/>
              <a:defRPr sz="2000">
                <a:solidFill>
                  <a:schemeClr val="tx1"/>
                </a:solidFill>
                <a:latin typeface="Calibri" panose="020F0502020204030204" pitchFamily="34" charset="0"/>
                <a:cs typeface="Arial" panose="020B0604020202020204" pitchFamily="34" charset="0"/>
              </a:defRPr>
            </a:lvl2pPr>
            <a:lvl3pPr marL="914400" indent="0" algn="ctr" defTabSz="215900">
              <a:buNone/>
              <a:defRPr sz="2000" b="0">
                <a:solidFill>
                  <a:schemeClr val="tx1">
                    <a:tint val="75000"/>
                  </a:schemeClr>
                </a:solidFill>
                <a:latin typeface="Arial" panose="020B0604020202020204" pitchFamily="34" charset="0"/>
                <a:cs typeface="Arial" panose="020B0604020202020204" pitchFamily="34" charset="0"/>
              </a:defRPr>
            </a:lvl3pPr>
            <a:lvl4pPr marL="1371600" indent="0" algn="ctr" defTabSz="215900">
              <a:buNone/>
              <a:defRPr>
                <a:solidFill>
                  <a:schemeClr val="tx1">
                    <a:tint val="75000"/>
                  </a:schemeClr>
                </a:solidFill>
                <a:latin typeface="Arial" panose="020B0604020202020204" pitchFamily="34" charset="0"/>
                <a:cs typeface="Arial" panose="020B0604020202020204" pitchFamily="34" charset="0"/>
              </a:defRPr>
            </a:lvl4pPr>
            <a:lvl5pPr marL="1828800" indent="0" algn="ctr" defTabSz="215900">
              <a:buNone/>
              <a:defRPr>
                <a:solidFill>
                  <a:schemeClr val="tx1">
                    <a:tint val="75000"/>
                  </a:schemeClr>
                </a:solidFill>
                <a:latin typeface="Arial" panose="020B0604020202020204" pitchFamily="34" charset="0"/>
                <a:cs typeface="Arial" panose="020B0604020202020204" pitchFamily="34" charset="0"/>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de-DE" dirty="0"/>
              <a:t>Textmasterformat bearbeiten</a:t>
            </a:r>
            <a:br>
              <a:rPr lang="de-DE" dirty="0"/>
            </a:br>
            <a:r>
              <a:rPr lang="de-DE" dirty="0"/>
              <a:t>Zweite Ebene</a:t>
            </a:r>
          </a:p>
          <a:p>
            <a:pPr lvl="0"/>
            <a:r>
              <a:rPr lang="de-DE" dirty="0"/>
              <a:t>Dritte Ebene</a:t>
            </a:r>
          </a:p>
          <a:p>
            <a:pPr lvl="0"/>
            <a:r>
              <a:rPr lang="de-DE" dirty="0"/>
              <a:t>Vierte </a:t>
            </a:r>
            <a:r>
              <a:rPr lang="de-DE" noProof="0" dirty="0"/>
              <a:t>Ebene</a:t>
            </a:r>
          </a:p>
          <a:p>
            <a:pPr lvl="0"/>
            <a:r>
              <a:rPr lang="de-DE" dirty="0"/>
              <a:t>Fünfte Ebene</a:t>
            </a:r>
          </a:p>
          <a:p>
            <a:r>
              <a:rPr lang="de-DE" dirty="0"/>
              <a:t>Formatvorlage des Untertitelmasters durch Klicken bearbeiten</a:t>
            </a:r>
          </a:p>
        </p:txBody>
      </p:sp>
    </p:spTree>
    <p:extLst>
      <p:ext uri="{BB962C8B-B14F-4D97-AF65-F5344CB8AC3E}">
        <p14:creationId xmlns:p14="http://schemas.microsoft.com/office/powerpoint/2010/main" val="300716272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dirty="0"/>
              <a:t>Titelmasterformat durch Klicken bearbeiten</a:t>
            </a:r>
            <a:endParaRPr kumimoji="0" lang="en-US" dirty="0"/>
          </a:p>
        </p:txBody>
      </p:sp>
      <p:sp>
        <p:nvSpPr>
          <p:cNvPr id="6" name="Foliennummernplatzhalter 5"/>
          <p:cNvSpPr>
            <a:spLocks noGrp="1"/>
          </p:cNvSpPr>
          <p:nvPr>
            <p:ph type="sldNum" sz="quarter" idx="10"/>
          </p:nvPr>
        </p:nvSpPr>
        <p:spPr/>
        <p:txBody>
          <a:bodyPr/>
          <a:lstStyle/>
          <a:p>
            <a:fld id="{963AA236-76FB-4ABB-8F33-B696B7D54F84}" type="slidenum">
              <a:rPr lang="de-DE" smtClean="0"/>
              <a:t>‹Nr.›</a:t>
            </a:fld>
            <a:endParaRPr lang="de-DE"/>
          </a:p>
        </p:txBody>
      </p:sp>
    </p:spTree>
    <p:extLst>
      <p:ext uri="{BB962C8B-B14F-4D97-AF65-F5344CB8AC3E}">
        <p14:creationId xmlns:p14="http://schemas.microsoft.com/office/powerpoint/2010/main" val="28916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3" name="Content Placeholder 2"/>
          <p:cNvSpPr>
            <a:spLocks noGrp="1"/>
          </p:cNvSpPr>
          <p:nvPr>
            <p:ph idx="1" hasCustomPrompt="1"/>
          </p:nvPr>
        </p:nvSpPr>
        <p:spPr>
          <a:xfrm>
            <a:off x="216463" y="965267"/>
            <a:ext cx="8661887" cy="5239762"/>
          </a:xfrm>
        </p:spPr>
        <p:txBody>
          <a:bodyPr/>
          <a:lstStyle>
            <a:lvl1pPr marL="0" indent="0">
              <a:buFont typeface="Arial" panose="020B0604020202020204" pitchFamily="34" charset="0"/>
              <a:buNone/>
              <a:defRPr b="0" cap="none" spc="0">
                <a:ln>
                  <a:noFill/>
                </a:ln>
                <a:solidFill>
                  <a:schemeClr val="tx1"/>
                </a:solidFill>
                <a:effectLst/>
              </a:defRPr>
            </a:lvl1pPr>
            <a:lvl2pPr marL="914400" indent="-457200">
              <a:buFont typeface="Arial" panose="020B0604020202020204" pitchFamily="34" charset="0"/>
              <a:buChar char="•"/>
              <a:defRPr sz="1600"/>
            </a:lvl2pPr>
            <a:lvl3pPr>
              <a:defRPr sz="1600"/>
            </a:lvl3pPr>
            <a:lvl4pPr marL="1714500" indent="-342900">
              <a:buFont typeface="Arial" panose="020B0604020202020204" pitchFamily="34" charset="0"/>
              <a:buChar char="•"/>
              <a:defRPr sz="1600"/>
            </a:lvl4pPr>
            <a:lvl5pPr marL="2171700" indent="-3429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text</a:t>
            </a:r>
          </a:p>
        </p:txBody>
      </p:sp>
    </p:spTree>
    <p:extLst>
      <p:ext uri="{BB962C8B-B14F-4D97-AF65-F5344CB8AC3E}">
        <p14:creationId xmlns:p14="http://schemas.microsoft.com/office/powerpoint/2010/main" val="22735011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a:t>Titelmasterformat durch Klicken bearbeiten</a:t>
            </a:r>
            <a:endParaRPr lang="de-DE" dirty="0"/>
          </a:p>
        </p:txBody>
      </p:sp>
      <p:sp>
        <p:nvSpPr>
          <p:cNvPr id="12" name="Datumsplatzhalter 11"/>
          <p:cNvSpPr>
            <a:spLocks noGrp="1"/>
          </p:cNvSpPr>
          <p:nvPr>
            <p:ph type="dt" sz="half" idx="10"/>
          </p:nvPr>
        </p:nvSpPr>
        <p:spPr>
          <a:xfrm>
            <a:off x="457200" y="6495282"/>
            <a:ext cx="2586015" cy="365125"/>
          </a:xfrm>
        </p:spPr>
        <p:txBody>
          <a:bodyPr/>
          <a:lstStyle>
            <a:lvl1pPr>
              <a:defRPr sz="923"/>
            </a:lvl1pPr>
          </a:lstStyle>
          <a:p>
            <a:r>
              <a:rPr lang="de-DE"/>
              <a:t>(C) Prof. Dr. Dieter Greipl (Stand: WS 12/13)</a:t>
            </a:r>
            <a:endParaRPr lang="de-DE" dirty="0"/>
          </a:p>
        </p:txBody>
      </p:sp>
      <p:sp>
        <p:nvSpPr>
          <p:cNvPr id="13" name="Fußzeilenplatzhalter 12"/>
          <p:cNvSpPr>
            <a:spLocks noGrp="1"/>
          </p:cNvSpPr>
          <p:nvPr>
            <p:ph type="ftr" sz="quarter" idx="11"/>
          </p:nvPr>
        </p:nvSpPr>
        <p:spPr/>
        <p:txBody>
          <a:bodyPr/>
          <a:lstStyle/>
          <a:p>
            <a:endParaRPr lang="de-DE" dirty="0"/>
          </a:p>
        </p:txBody>
      </p:sp>
      <p:sp>
        <p:nvSpPr>
          <p:cNvPr id="14" name="Foliennummernplatzhalter 13"/>
          <p:cNvSpPr>
            <a:spLocks noGrp="1"/>
          </p:cNvSpPr>
          <p:nvPr>
            <p:ph type="sldNum" sz="quarter" idx="12"/>
          </p:nvPr>
        </p:nvSpPr>
        <p:spPr/>
        <p:txBody>
          <a:bodyPr/>
          <a:lstStyle/>
          <a:p>
            <a:fld id="{E44F982C-A4D7-428C-9868-B8898CE5B212}" type="slidenum">
              <a:rPr lang="en-US" smtClean="0"/>
              <a:pPr/>
              <a:t>‹Nr.›</a:t>
            </a:fld>
            <a:endParaRPr lang="en-US" dirty="0"/>
          </a:p>
        </p:txBody>
      </p:sp>
      <p:sp>
        <p:nvSpPr>
          <p:cNvPr id="17" name="Inhaltsplatzhalter 16"/>
          <p:cNvSpPr>
            <a:spLocks noGrp="1"/>
          </p:cNvSpPr>
          <p:nvPr>
            <p:ph sz="quarter" idx="13"/>
          </p:nvPr>
        </p:nvSpPr>
        <p:spPr>
          <a:xfrm>
            <a:off x="457200" y="1268413"/>
            <a:ext cx="8229600" cy="4897437"/>
          </a:xfrm>
        </p:spPr>
        <p:txBody>
          <a:bodyPr>
            <a:normAutofit/>
          </a:bodyPr>
          <a:lstStyle>
            <a:lvl1pPr>
              <a:defRPr sz="2215"/>
            </a:lvl1pPr>
            <a:lvl2pPr>
              <a:defRPr sz="1846">
                <a:solidFill>
                  <a:schemeClr val="tx1">
                    <a:lumMod val="65000"/>
                    <a:lumOff val="35000"/>
                  </a:schemeClr>
                </a:solidFill>
              </a:defRPr>
            </a:lvl2pPr>
            <a:lvl3pPr>
              <a:defRPr sz="1662"/>
            </a:lvl3pPr>
            <a:lvl4pPr>
              <a:defRPr sz="1477"/>
            </a:lvl4pPr>
            <a:lvl5pPr>
              <a:defRPr sz="1477"/>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27896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Weiterentwicklung des Bachelorstudiengangs BW</a:t>
            </a:r>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Prof. Dr. Dieter Greipl</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D295E-2D21-41F0-8970-A01454D50813}" type="slidenum">
              <a:rPr lang="de-DE" smtClean="0"/>
              <a:t>‹Nr.›</a:t>
            </a:fld>
            <a:endParaRPr lang="de-DE"/>
          </a:p>
        </p:txBody>
      </p:sp>
    </p:spTree>
    <p:extLst>
      <p:ext uri="{BB962C8B-B14F-4D97-AF65-F5344CB8AC3E}">
        <p14:creationId xmlns:p14="http://schemas.microsoft.com/office/powerpoint/2010/main" val="5198917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0" r:id="rId3"/>
    <p:sldLayoutId id="2147483653" r:id="rId4"/>
    <p:sldLayoutId id="2147483654" r:id="rId5"/>
    <p:sldLayoutId id="2147483655" r:id="rId6"/>
  </p:sldLayoutIdLst>
  <p:hf hdr="0"/>
  <p:txStyles>
    <p:titleStyle>
      <a:lvl1pPr algn="ctr" defTabSz="914400" rtl="0" eaLnBrk="1" latinLnBrk="0" hangingPunct="1">
        <a:spcBef>
          <a:spcPct val="0"/>
        </a:spcBef>
        <a:buNone/>
        <a:defRPr sz="4400" kern="120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1345E-CC76-4FB9-9C81-BD800988F028}"/>
              </a:ext>
            </a:extLst>
          </p:cNvPr>
          <p:cNvSpPr>
            <a:spLocks noGrp="1"/>
          </p:cNvSpPr>
          <p:nvPr>
            <p:ph type="ctrTitle"/>
          </p:nvPr>
        </p:nvSpPr>
        <p:spPr/>
        <p:txBody>
          <a:bodyPr/>
          <a:lstStyle/>
          <a:p>
            <a:r>
              <a:rPr lang="en-GB" dirty="0"/>
              <a:t>Machine Learning - Introduction</a:t>
            </a:r>
            <a:endParaRPr lang="en-GB" noProof="0" dirty="0"/>
          </a:p>
        </p:txBody>
      </p:sp>
      <p:sp>
        <p:nvSpPr>
          <p:cNvPr id="4" name="Textplatzhalter 3">
            <a:extLst>
              <a:ext uri="{FF2B5EF4-FFF2-40B4-BE49-F238E27FC236}">
                <a16:creationId xmlns:a16="http://schemas.microsoft.com/office/drawing/2014/main" id="{4B948360-B672-4DD7-BDBE-C4D39DA10A40}"/>
              </a:ext>
            </a:extLst>
          </p:cNvPr>
          <p:cNvSpPr>
            <a:spLocks noGrp="1"/>
          </p:cNvSpPr>
          <p:nvPr>
            <p:ph type="body" sz="quarter" idx="10"/>
          </p:nvPr>
        </p:nvSpPr>
        <p:spPr>
          <a:xfrm>
            <a:off x="683568" y="3440807"/>
            <a:ext cx="7489452" cy="914400"/>
          </a:xfrm>
        </p:spPr>
        <p:txBody>
          <a:bodyPr anchor="ctr">
            <a:normAutofit/>
          </a:bodyPr>
          <a:lstStyle/>
          <a:p>
            <a:r>
              <a:rPr lang="de-DE" dirty="0" err="1"/>
              <a:t>Chirps</a:t>
            </a:r>
            <a:r>
              <a:rPr lang="de-DE" dirty="0"/>
              <a:t> </a:t>
            </a:r>
            <a:r>
              <a:rPr lang="de-DE" dirty="0" err="1"/>
              <a:t>Example</a:t>
            </a:r>
            <a:endParaRPr lang="en-GB" noProof="0" dirty="0"/>
          </a:p>
        </p:txBody>
      </p:sp>
      <p:sp>
        <p:nvSpPr>
          <p:cNvPr id="3" name="Rechteck 2">
            <a:extLst>
              <a:ext uri="{FF2B5EF4-FFF2-40B4-BE49-F238E27FC236}">
                <a16:creationId xmlns:a16="http://schemas.microsoft.com/office/drawing/2014/main" id="{BB43C5D0-9518-4883-96BA-831677ADDBAB}"/>
              </a:ext>
            </a:extLst>
          </p:cNvPr>
          <p:cNvSpPr/>
          <p:nvPr/>
        </p:nvSpPr>
        <p:spPr>
          <a:xfrm>
            <a:off x="8892479" y="83075"/>
            <a:ext cx="152314" cy="177573"/>
          </a:xfrm>
          <a:prstGeom prst="rect">
            <a:avLst/>
          </a:prstGeom>
          <a:solidFill>
            <a:schemeClr val="bg1"/>
          </a:solidFill>
          <a:ln w="3175">
            <a:solidFill>
              <a:srgbClr val="EAEA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82320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616C5EA-E48E-4F76-8080-4B3456AE06C1}"/>
              </a:ext>
            </a:extLst>
          </p:cNvPr>
          <p:cNvSpPr>
            <a:spLocks noGrp="1"/>
          </p:cNvSpPr>
          <p:nvPr>
            <p:ph type="title"/>
          </p:nvPr>
        </p:nvSpPr>
        <p:spPr/>
        <p:txBody>
          <a:bodyPr/>
          <a:lstStyle/>
          <a:p>
            <a:r>
              <a:rPr lang="de-DE" dirty="0"/>
              <a:t>Zirpen von Grillen und Temperatur</a:t>
            </a:r>
          </a:p>
        </p:txBody>
      </p:sp>
      <p:sp>
        <p:nvSpPr>
          <p:cNvPr id="5" name="Untertitel 4">
            <a:extLst>
              <a:ext uri="{FF2B5EF4-FFF2-40B4-BE49-F238E27FC236}">
                <a16:creationId xmlns:a16="http://schemas.microsoft.com/office/drawing/2014/main" id="{AFA213C4-3ACB-423B-A257-D2F81DF1552D}"/>
              </a:ext>
            </a:extLst>
          </p:cNvPr>
          <p:cNvSpPr>
            <a:spLocks noGrp="1"/>
          </p:cNvSpPr>
          <p:nvPr>
            <p:ph type="subTitle" idx="1"/>
          </p:nvPr>
        </p:nvSpPr>
        <p:spPr>
          <a:xfrm>
            <a:off x="179512" y="1052736"/>
            <a:ext cx="8784976" cy="4032448"/>
          </a:xfrm>
        </p:spPr>
        <p:txBody>
          <a:bodyPr/>
          <a:lstStyle/>
          <a:p>
            <a:r>
              <a:rPr lang="de-DE" dirty="0"/>
              <a:t>Anhand des Zirpens von Grillen kann man mehr oder weniger verlässlich die Lufttemperatur berechnen.</a:t>
            </a:r>
          </a:p>
          <a:p>
            <a:endParaRPr lang="de-DE" dirty="0"/>
          </a:p>
          <a:p>
            <a:r>
              <a:rPr lang="de-DE" dirty="0"/>
              <a:t>Denn die Körperfunktionen von Grillen verändern sich wie bei anderen Insekten auch durch veränderte Lufttemperatur. Denn wie alle Insekten sind Grillen kaltblütig und nehmen die sie umgebende Temperatur an. Je wärmer, desto häufigeres Zirpen. Ist es wärmer, laufen die Körperfunktionen – wie auch Bewegungen – schneller ab, die Grillen sind aktiver. […] Da Grillen also bei erhöhter Temperatur häufiger Zirpen, kann man aus der Häufigkeit des Zirpens die Lufttemperatur ableiten. Die Formel dafür ist sehr simpel. Um die Temperatur in Grad Celsius zu errechnen, zählt man das </a:t>
            </a:r>
            <a:r>
              <a:rPr lang="de-DE" i="1" dirty="0"/>
              <a:t>Zirpen einer einzelnen Grille in einem Intervall von 25 Sekunden</a:t>
            </a:r>
            <a:r>
              <a:rPr lang="de-DE" dirty="0"/>
              <a:t>.</a:t>
            </a:r>
          </a:p>
        </p:txBody>
      </p:sp>
      <p:sp>
        <p:nvSpPr>
          <p:cNvPr id="6" name="Textfeld 5">
            <a:extLst>
              <a:ext uri="{FF2B5EF4-FFF2-40B4-BE49-F238E27FC236}">
                <a16:creationId xmlns:a16="http://schemas.microsoft.com/office/drawing/2014/main" id="{55C72665-5FD9-49C9-98B1-9833E7658CF2}"/>
              </a:ext>
            </a:extLst>
          </p:cNvPr>
          <p:cNvSpPr txBox="1"/>
          <p:nvPr/>
        </p:nvSpPr>
        <p:spPr>
          <a:xfrm rot="20145784">
            <a:off x="2848567" y="5044534"/>
            <a:ext cx="1313180"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e-DE" dirty="0"/>
              <a:t>Und dann?</a:t>
            </a:r>
          </a:p>
        </p:txBody>
      </p:sp>
    </p:spTree>
    <p:extLst>
      <p:ext uri="{BB962C8B-B14F-4D97-AF65-F5344CB8AC3E}">
        <p14:creationId xmlns:p14="http://schemas.microsoft.com/office/powerpoint/2010/main" val="210662050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9052CC-9A88-4137-A072-92824DF3B191}"/>
              </a:ext>
            </a:extLst>
          </p:cNvPr>
          <p:cNvSpPr>
            <a:spLocks noGrp="1"/>
          </p:cNvSpPr>
          <p:nvPr>
            <p:ph type="title"/>
          </p:nvPr>
        </p:nvSpPr>
        <p:spPr/>
        <p:txBody>
          <a:bodyPr/>
          <a:lstStyle/>
          <a:p>
            <a:r>
              <a:rPr lang="de-DE" dirty="0"/>
              <a:t>Dataset (d=1)</a:t>
            </a:r>
          </a:p>
        </p:txBody>
      </p:sp>
      <p:sp>
        <p:nvSpPr>
          <p:cNvPr id="3" name="Fußzeilenplatzhalter 2">
            <a:extLst>
              <a:ext uri="{FF2B5EF4-FFF2-40B4-BE49-F238E27FC236}">
                <a16:creationId xmlns:a16="http://schemas.microsoft.com/office/drawing/2014/main" id="{A3432902-79A0-4C81-8A09-CBF8A1EE369C}"/>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EC576559-5E97-4FB9-89E2-546A3F784C5E}"/>
              </a:ext>
            </a:extLst>
          </p:cNvPr>
          <p:cNvSpPr>
            <a:spLocks noGrp="1"/>
          </p:cNvSpPr>
          <p:nvPr>
            <p:ph type="sldNum" sz="quarter" idx="12"/>
          </p:nvPr>
        </p:nvSpPr>
        <p:spPr/>
        <p:txBody>
          <a:bodyPr/>
          <a:lstStyle/>
          <a:p>
            <a:fld id="{5B8D295E-2D21-41F0-8970-A01454D50813}" type="slidenum">
              <a:rPr lang="de-DE" smtClean="0"/>
              <a:pPr/>
              <a:t>3</a:t>
            </a:fld>
            <a:endParaRPr lang="de-DE" dirty="0"/>
          </a:p>
        </p:txBody>
      </p:sp>
      <p:sp>
        <p:nvSpPr>
          <p:cNvPr id="9" name="Textfeld 8">
            <a:extLst>
              <a:ext uri="{FF2B5EF4-FFF2-40B4-BE49-F238E27FC236}">
                <a16:creationId xmlns:a16="http://schemas.microsoft.com/office/drawing/2014/main" id="{950A89F6-543E-4952-A980-304BBFDAE988}"/>
              </a:ext>
            </a:extLst>
          </p:cNvPr>
          <p:cNvSpPr txBox="1"/>
          <p:nvPr/>
        </p:nvSpPr>
        <p:spPr>
          <a:xfrm>
            <a:off x="1032215" y="1115452"/>
            <a:ext cx="1883601" cy="369332"/>
          </a:xfrm>
          <a:prstGeom prst="rect">
            <a:avLst/>
          </a:prstGeom>
          <a:noFill/>
        </p:spPr>
        <p:txBody>
          <a:bodyPr wrap="square" rtlCol="0">
            <a:spAutoFit/>
          </a:bodyPr>
          <a:lstStyle/>
          <a:p>
            <a:pPr algn="ctr"/>
            <a:r>
              <a:rPr lang="de-DE" dirty="0"/>
              <a:t>Features</a:t>
            </a:r>
          </a:p>
        </p:txBody>
      </p:sp>
      <p:sp>
        <p:nvSpPr>
          <p:cNvPr id="10" name="Textfeld 9">
            <a:extLst>
              <a:ext uri="{FF2B5EF4-FFF2-40B4-BE49-F238E27FC236}">
                <a16:creationId xmlns:a16="http://schemas.microsoft.com/office/drawing/2014/main" id="{F10986B0-3F3A-4E9C-BFD4-EA7139AAD903}"/>
              </a:ext>
            </a:extLst>
          </p:cNvPr>
          <p:cNvSpPr txBox="1"/>
          <p:nvPr/>
        </p:nvSpPr>
        <p:spPr>
          <a:xfrm>
            <a:off x="5049231" y="1102949"/>
            <a:ext cx="1883601" cy="369332"/>
          </a:xfrm>
          <a:prstGeom prst="rect">
            <a:avLst/>
          </a:prstGeom>
          <a:noFill/>
        </p:spPr>
        <p:txBody>
          <a:bodyPr wrap="square" rtlCol="0">
            <a:spAutoFit/>
          </a:bodyPr>
          <a:lstStyle/>
          <a:p>
            <a:pPr algn="ctr"/>
            <a:r>
              <a:rPr lang="de-DE" dirty="0"/>
              <a:t>Labels</a:t>
            </a:r>
          </a:p>
        </p:txBody>
      </p:sp>
      <p:cxnSp>
        <p:nvCxnSpPr>
          <p:cNvPr id="12" name="Gerade Verbindung mit Pfeil 11">
            <a:extLst>
              <a:ext uri="{FF2B5EF4-FFF2-40B4-BE49-F238E27FC236}">
                <a16:creationId xmlns:a16="http://schemas.microsoft.com/office/drawing/2014/main" id="{6C513B5F-7B57-4411-BC91-E991503E2301}"/>
              </a:ext>
            </a:extLst>
          </p:cNvPr>
          <p:cNvCxnSpPr>
            <a:stCxn id="10" idx="2"/>
          </p:cNvCxnSpPr>
          <p:nvPr/>
        </p:nvCxnSpPr>
        <p:spPr>
          <a:xfrm flipH="1">
            <a:off x="5220072" y="1472281"/>
            <a:ext cx="770960" cy="37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9582157-2A1F-4A9E-B541-C561FF82BC94}"/>
              </a:ext>
            </a:extLst>
          </p:cNvPr>
          <p:cNvCxnSpPr>
            <a:stCxn id="9" idx="2"/>
          </p:cNvCxnSpPr>
          <p:nvPr/>
        </p:nvCxnSpPr>
        <p:spPr>
          <a:xfrm>
            <a:off x="1974016" y="1484784"/>
            <a:ext cx="1229832"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fik 15">
            <a:extLst>
              <a:ext uri="{FF2B5EF4-FFF2-40B4-BE49-F238E27FC236}">
                <a16:creationId xmlns:a16="http://schemas.microsoft.com/office/drawing/2014/main" id="{C121F594-2872-46F6-88B0-91A9CF3A8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914" y="2030599"/>
            <a:ext cx="3185436" cy="2789162"/>
          </a:xfrm>
          <a:prstGeom prst="rect">
            <a:avLst/>
          </a:prstGeom>
        </p:spPr>
      </p:pic>
    </p:spTree>
    <p:extLst>
      <p:ext uri="{BB962C8B-B14F-4D97-AF65-F5344CB8AC3E}">
        <p14:creationId xmlns:p14="http://schemas.microsoft.com/office/powerpoint/2010/main" val="3194545000"/>
      </p:ext>
    </p:extLst>
  </p:cSld>
  <p:clrMapOvr>
    <a:masterClrMapping/>
  </p:clrMapOvr>
  <p:transition spd="slow">
    <p:push dir="u"/>
  </p:transition>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153</Words>
  <Application>Microsoft Office PowerPoint</Application>
  <PresentationFormat>Bildschirmpräsentation (4:3)</PresentationFormat>
  <Paragraphs>12</Paragraphs>
  <Slides>3</Slides>
  <Notes>0</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Folientitel</vt:lpstr>
      </vt:variant>
      <vt:variant>
        <vt:i4>3</vt:i4>
      </vt:variant>
      <vt:variant>
        <vt:lpstr>Zielgruppenorientierte Präsentationen</vt:lpstr>
      </vt:variant>
      <vt:variant>
        <vt:i4>1</vt:i4>
      </vt:variant>
    </vt:vector>
  </HeadingPairs>
  <TitlesOfParts>
    <vt:vector size="7" baseType="lpstr">
      <vt:lpstr>Arial</vt:lpstr>
      <vt:lpstr>Calibri</vt:lpstr>
      <vt:lpstr>Larissa</vt:lpstr>
      <vt:lpstr>Machine Learning - Introduction</vt:lpstr>
      <vt:lpstr>Zirpen von Grillen und Temperatur</vt:lpstr>
      <vt:lpstr>Dataset (d=1)</vt:lpstr>
      <vt:lpstr>public</vt:lpstr>
    </vt:vector>
  </TitlesOfParts>
  <Company>Hochschule Landshut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ML</dc:title>
  <dc:creator/>
  <cp:lastModifiedBy>Dieter Greipl</cp:lastModifiedBy>
  <cp:revision>826</cp:revision>
  <cp:lastPrinted>2019-06-25T11:26:41Z</cp:lastPrinted>
  <dcterms:created xsi:type="dcterms:W3CDTF">2012-07-04T19:43:59Z</dcterms:created>
  <dcterms:modified xsi:type="dcterms:W3CDTF">2019-11-16T14:26:55Z</dcterms:modified>
</cp:coreProperties>
</file>