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915" r:id="rId2"/>
    <p:sldId id="917" r:id="rId3"/>
  </p:sldIdLst>
  <p:sldSz cx="9144000" cy="6858000" type="screen4x3"/>
  <p:notesSz cx="6797675" cy="9928225"/>
  <p:custShowLst>
    <p:custShow name="public" id="0">
      <p:sldLst/>
    </p:custShow>
  </p:custShow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19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EAEA"/>
    <a:srgbClr val="33CCFF"/>
    <a:srgbClr val="0033CC"/>
    <a:srgbClr val="CCECFF"/>
    <a:srgbClr val="FF0000"/>
    <a:srgbClr val="FF3300"/>
    <a:srgbClr val="6699FF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6C13A4A-4F2F-4BE1-B4AC-5574148F4B35}" v="12" dt="2019-12-01T17:29:48.61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548" autoAdjust="0"/>
    <p:restoredTop sz="92127" autoAdjust="0"/>
  </p:normalViewPr>
  <p:slideViewPr>
    <p:cSldViewPr showGuides="1">
      <p:cViewPr varScale="1">
        <p:scale>
          <a:sx n="79" d="100"/>
          <a:sy n="79" d="100"/>
        </p:scale>
        <p:origin x="1934" y="82"/>
      </p:cViewPr>
      <p:guideLst>
        <p:guide orient="horz" pos="431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59" d="100"/>
          <a:sy n="59" d="100"/>
        </p:scale>
        <p:origin x="3234" y="48"/>
      </p:cViewPr>
      <p:guideLst>
        <p:guide orient="horz" pos="3128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handoutMaster" Target="handoutMasters/handoutMaster1.xml"/><Relationship Id="rId10" Type="http://schemas.microsoft.com/office/2016/11/relationships/changesInfo" Target="changesInfos/changesInfo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greipl" userId="d97562fd-b189-437e-b91d-de7b81e9769e" providerId="ADAL" clId="{21477911-3D15-4CDB-815D-E1203CC8A0B8}"/>
    <pc:docChg chg="custSel delSld modSld">
      <pc:chgData name="dgreipl" userId="d97562fd-b189-437e-b91d-de7b81e9769e" providerId="ADAL" clId="{21477911-3D15-4CDB-815D-E1203CC8A0B8}" dt="2019-12-02T08:26:06.577" v="737" actId="313"/>
      <pc:docMkLst>
        <pc:docMk/>
      </pc:docMkLst>
      <pc:sldChg chg="modSp">
        <pc:chgData name="dgreipl" userId="d97562fd-b189-437e-b91d-de7b81e9769e" providerId="ADAL" clId="{21477911-3D15-4CDB-815D-E1203CC8A0B8}" dt="2019-12-01T17:43:37.535" v="24" actId="20577"/>
        <pc:sldMkLst>
          <pc:docMk/>
          <pc:sldMk cId="2823202252" sldId="915"/>
        </pc:sldMkLst>
        <pc:spChg chg="mod">
          <ac:chgData name="dgreipl" userId="d97562fd-b189-437e-b91d-de7b81e9769e" providerId="ADAL" clId="{21477911-3D15-4CDB-815D-E1203CC8A0B8}" dt="2019-12-01T17:43:37.535" v="24" actId="20577"/>
          <ac:spMkLst>
            <pc:docMk/>
            <pc:sldMk cId="2823202252" sldId="915"/>
            <ac:spMk id="4" creationId="{4B948360-B672-4DD7-BDBE-C4D39DA10A40}"/>
          </ac:spMkLst>
        </pc:spChg>
      </pc:sldChg>
      <pc:sldChg chg="del">
        <pc:chgData name="dgreipl" userId="d97562fd-b189-437e-b91d-de7b81e9769e" providerId="ADAL" clId="{21477911-3D15-4CDB-815D-E1203CC8A0B8}" dt="2019-12-01T17:49:49.459" v="731" actId="2696"/>
        <pc:sldMkLst>
          <pc:docMk/>
          <pc:sldMk cId="1382553490" sldId="916"/>
        </pc:sldMkLst>
      </pc:sldChg>
      <pc:sldChg chg="modSp">
        <pc:chgData name="dgreipl" userId="d97562fd-b189-437e-b91d-de7b81e9769e" providerId="ADAL" clId="{21477911-3D15-4CDB-815D-E1203CC8A0B8}" dt="2019-12-02T08:26:06.577" v="737" actId="313"/>
        <pc:sldMkLst>
          <pc:docMk/>
          <pc:sldMk cId="183838221" sldId="917"/>
        </pc:sldMkLst>
        <pc:spChg chg="mod">
          <ac:chgData name="dgreipl" userId="d97562fd-b189-437e-b91d-de7b81e9769e" providerId="ADAL" clId="{21477911-3D15-4CDB-815D-E1203CC8A0B8}" dt="2019-12-01T17:43:49.376" v="61" actId="20577"/>
          <ac:spMkLst>
            <pc:docMk/>
            <pc:sldMk cId="183838221" sldId="917"/>
            <ac:spMk id="4" creationId="{B874A763-C9A8-46D5-808A-77A024C1DF36}"/>
          </ac:spMkLst>
        </pc:spChg>
        <pc:spChg chg="mod">
          <ac:chgData name="dgreipl" userId="d97562fd-b189-437e-b91d-de7b81e9769e" providerId="ADAL" clId="{21477911-3D15-4CDB-815D-E1203CC8A0B8}" dt="2019-12-02T08:26:06.577" v="737" actId="313"/>
          <ac:spMkLst>
            <pc:docMk/>
            <pc:sldMk cId="183838221" sldId="917"/>
            <ac:spMk id="5" creationId="{6E224398-3AEB-4142-A3EE-3A54B7652AB7}"/>
          </ac:spMkLst>
        </pc:spChg>
      </pc:sldChg>
      <pc:sldChg chg="del">
        <pc:chgData name="dgreipl" userId="d97562fd-b189-437e-b91d-de7b81e9769e" providerId="ADAL" clId="{21477911-3D15-4CDB-815D-E1203CC8A0B8}" dt="2019-12-01T17:49:50.339" v="732" actId="2696"/>
        <pc:sldMkLst>
          <pc:docMk/>
          <pc:sldMk cId="361342258" sldId="918"/>
        </pc:sldMkLst>
      </pc:sldChg>
    </pc:docChg>
  </pc:docChgLst>
  <pc:docChgLst>
    <pc:chgData name="dgreipl" userId="d97562fd-b189-437e-b91d-de7b81e9769e" providerId="ADAL" clId="{0ACA08C3-0A08-4722-BDD2-A32E11EC03DC}"/>
    <pc:docChg chg="modSld">
      <pc:chgData name="dgreipl" userId="d97562fd-b189-437e-b91d-de7b81e9769e" providerId="ADAL" clId="{0ACA08C3-0A08-4722-BDD2-A32E11EC03DC}" dt="2019-12-01T16:42:31.916" v="13" actId="20577"/>
      <pc:docMkLst>
        <pc:docMk/>
      </pc:docMkLst>
      <pc:sldChg chg="modSp">
        <pc:chgData name="dgreipl" userId="d97562fd-b189-437e-b91d-de7b81e9769e" providerId="ADAL" clId="{0ACA08C3-0A08-4722-BDD2-A32E11EC03DC}" dt="2019-12-01T16:42:31.916" v="13" actId="20577"/>
        <pc:sldMkLst>
          <pc:docMk/>
          <pc:sldMk cId="2823202252" sldId="915"/>
        </pc:sldMkLst>
        <pc:spChg chg="mod">
          <ac:chgData name="dgreipl" userId="d97562fd-b189-437e-b91d-de7b81e9769e" providerId="ADAL" clId="{0ACA08C3-0A08-4722-BDD2-A32E11EC03DC}" dt="2019-12-01T16:42:31.916" v="13" actId="20577"/>
          <ac:spMkLst>
            <pc:docMk/>
            <pc:sldMk cId="2823202252" sldId="915"/>
            <ac:spMk id="4" creationId="{4B948360-B672-4DD7-BDBE-C4D39DA10A40}"/>
          </ac:spMkLst>
        </pc:spChg>
      </pc:sldChg>
    </pc:docChg>
  </pc:docChgLst>
  <pc:docChgLst>
    <pc:chgData name="dgreipl" userId="d97562fd-b189-437e-b91d-de7b81e9769e" providerId="ADAL" clId="{E6C13A4A-4F2F-4BE1-B4AC-5574148F4B35}"/>
    <pc:docChg chg="undo custSel addSld delSld modSld">
      <pc:chgData name="dgreipl" userId="d97562fd-b189-437e-b91d-de7b81e9769e" providerId="ADAL" clId="{E6C13A4A-4F2F-4BE1-B4AC-5574148F4B35}" dt="2019-12-01T17:36:04.763" v="1086" actId="20577"/>
      <pc:docMkLst>
        <pc:docMk/>
      </pc:docMkLst>
      <pc:sldChg chg="modSp">
        <pc:chgData name="dgreipl" userId="d97562fd-b189-437e-b91d-de7b81e9769e" providerId="ADAL" clId="{E6C13A4A-4F2F-4BE1-B4AC-5574148F4B35}" dt="2019-12-01T17:12:39.561" v="54" actId="20577"/>
        <pc:sldMkLst>
          <pc:docMk/>
          <pc:sldMk cId="2823202252" sldId="915"/>
        </pc:sldMkLst>
        <pc:spChg chg="mod">
          <ac:chgData name="dgreipl" userId="d97562fd-b189-437e-b91d-de7b81e9769e" providerId="ADAL" clId="{E6C13A4A-4F2F-4BE1-B4AC-5574148F4B35}" dt="2019-12-01T17:12:39.561" v="54" actId="20577"/>
          <ac:spMkLst>
            <pc:docMk/>
            <pc:sldMk cId="2823202252" sldId="915"/>
            <ac:spMk id="4" creationId="{4B948360-B672-4DD7-BDBE-C4D39DA10A40}"/>
          </ac:spMkLst>
        </pc:spChg>
      </pc:sldChg>
      <pc:sldChg chg="addSp delSp modSp add modTransition">
        <pc:chgData name="dgreipl" userId="d97562fd-b189-437e-b91d-de7b81e9769e" providerId="ADAL" clId="{E6C13A4A-4F2F-4BE1-B4AC-5574148F4B35}" dt="2019-12-01T17:19:30.961" v="657" actId="6549"/>
        <pc:sldMkLst>
          <pc:docMk/>
          <pc:sldMk cId="1382553490" sldId="916"/>
        </pc:sldMkLst>
        <pc:spChg chg="del">
          <ac:chgData name="dgreipl" userId="d97562fd-b189-437e-b91d-de7b81e9769e" providerId="ADAL" clId="{E6C13A4A-4F2F-4BE1-B4AC-5574148F4B35}" dt="2019-12-01T17:12:56.032" v="57"/>
          <ac:spMkLst>
            <pc:docMk/>
            <pc:sldMk cId="1382553490" sldId="916"/>
            <ac:spMk id="2" creationId="{05F14D18-A3C8-4BB0-97F0-478CB3A6BF34}"/>
          </ac:spMkLst>
        </pc:spChg>
        <pc:spChg chg="del mod">
          <ac:chgData name="dgreipl" userId="d97562fd-b189-437e-b91d-de7b81e9769e" providerId="ADAL" clId="{E6C13A4A-4F2F-4BE1-B4AC-5574148F4B35}" dt="2019-12-01T17:12:56.032" v="57"/>
          <ac:spMkLst>
            <pc:docMk/>
            <pc:sldMk cId="1382553490" sldId="916"/>
            <ac:spMk id="3" creationId="{5BD87123-3764-4C8A-8127-D5E946486077}"/>
          </ac:spMkLst>
        </pc:spChg>
        <pc:spChg chg="add mod">
          <ac:chgData name="dgreipl" userId="d97562fd-b189-437e-b91d-de7b81e9769e" providerId="ADAL" clId="{E6C13A4A-4F2F-4BE1-B4AC-5574148F4B35}" dt="2019-12-01T17:13:14.463" v="96" actId="20577"/>
          <ac:spMkLst>
            <pc:docMk/>
            <pc:sldMk cId="1382553490" sldId="916"/>
            <ac:spMk id="4" creationId="{82ECBF9C-2FB4-45E6-A1DB-D19297FC319D}"/>
          </ac:spMkLst>
        </pc:spChg>
        <pc:spChg chg="add mod">
          <ac:chgData name="dgreipl" userId="d97562fd-b189-437e-b91d-de7b81e9769e" providerId="ADAL" clId="{E6C13A4A-4F2F-4BE1-B4AC-5574148F4B35}" dt="2019-12-01T17:14:26.814" v="121" actId="113"/>
          <ac:spMkLst>
            <pc:docMk/>
            <pc:sldMk cId="1382553490" sldId="916"/>
            <ac:spMk id="5" creationId="{E01F7291-D332-4E4F-B25D-E1672DE171E8}"/>
          </ac:spMkLst>
        </pc:spChg>
        <pc:spChg chg="add mod">
          <ac:chgData name="dgreipl" userId="d97562fd-b189-437e-b91d-de7b81e9769e" providerId="ADAL" clId="{E6C13A4A-4F2F-4BE1-B4AC-5574148F4B35}" dt="2019-12-01T17:14:20.811" v="120" actId="121"/>
          <ac:spMkLst>
            <pc:docMk/>
            <pc:sldMk cId="1382553490" sldId="916"/>
            <ac:spMk id="6" creationId="{EF1665BE-9AC7-4EDF-BDE2-B147BAA442BE}"/>
          </ac:spMkLst>
        </pc:spChg>
        <pc:spChg chg="add mod">
          <ac:chgData name="dgreipl" userId="d97562fd-b189-437e-b91d-de7b81e9769e" providerId="ADAL" clId="{E6C13A4A-4F2F-4BE1-B4AC-5574148F4B35}" dt="2019-12-01T17:19:30.961" v="657" actId="6549"/>
          <ac:spMkLst>
            <pc:docMk/>
            <pc:sldMk cId="1382553490" sldId="916"/>
            <ac:spMk id="7" creationId="{B6370D3F-E10D-42DD-80E2-0878146D7B99}"/>
          </ac:spMkLst>
        </pc:spChg>
      </pc:sldChg>
      <pc:sldChg chg="del">
        <pc:chgData name="dgreipl" userId="d97562fd-b189-437e-b91d-de7b81e9769e" providerId="ADAL" clId="{E6C13A4A-4F2F-4BE1-B4AC-5574148F4B35}" dt="2019-12-01T17:10:08.477" v="52" actId="2696"/>
        <pc:sldMkLst>
          <pc:docMk/>
          <pc:sldMk cId="2106620502" sldId="916"/>
        </pc:sldMkLst>
      </pc:sldChg>
      <pc:sldChg chg="addSp delSp modSp add modTransition">
        <pc:chgData name="dgreipl" userId="d97562fd-b189-437e-b91d-de7b81e9769e" providerId="ADAL" clId="{E6C13A4A-4F2F-4BE1-B4AC-5574148F4B35}" dt="2019-12-01T17:19:08.082" v="655" actId="1076"/>
        <pc:sldMkLst>
          <pc:docMk/>
          <pc:sldMk cId="183838221" sldId="917"/>
        </pc:sldMkLst>
        <pc:spChg chg="del">
          <ac:chgData name="dgreipl" userId="d97562fd-b189-437e-b91d-de7b81e9769e" providerId="ADAL" clId="{E6C13A4A-4F2F-4BE1-B4AC-5574148F4B35}" dt="2019-12-01T17:17:18.461" v="347"/>
          <ac:spMkLst>
            <pc:docMk/>
            <pc:sldMk cId="183838221" sldId="917"/>
            <ac:spMk id="2" creationId="{64232933-81E7-43E3-9DCD-725FCC693F99}"/>
          </ac:spMkLst>
        </pc:spChg>
        <pc:spChg chg="del mod">
          <ac:chgData name="dgreipl" userId="d97562fd-b189-437e-b91d-de7b81e9769e" providerId="ADAL" clId="{E6C13A4A-4F2F-4BE1-B4AC-5574148F4B35}" dt="2019-12-01T17:17:18.461" v="347"/>
          <ac:spMkLst>
            <pc:docMk/>
            <pc:sldMk cId="183838221" sldId="917"/>
            <ac:spMk id="3" creationId="{7EBD1807-8E2E-474E-9DE9-80DAD4042076}"/>
          </ac:spMkLst>
        </pc:spChg>
        <pc:spChg chg="add mod">
          <ac:chgData name="dgreipl" userId="d97562fd-b189-437e-b91d-de7b81e9769e" providerId="ADAL" clId="{E6C13A4A-4F2F-4BE1-B4AC-5574148F4B35}" dt="2019-12-01T17:17:26.252" v="373" actId="20577"/>
          <ac:spMkLst>
            <pc:docMk/>
            <pc:sldMk cId="183838221" sldId="917"/>
            <ac:spMk id="4" creationId="{B874A763-C9A8-46D5-808A-77A024C1DF36}"/>
          </ac:spMkLst>
        </pc:spChg>
        <pc:spChg chg="add mod">
          <ac:chgData name="dgreipl" userId="d97562fd-b189-437e-b91d-de7b81e9769e" providerId="ADAL" clId="{E6C13A4A-4F2F-4BE1-B4AC-5574148F4B35}" dt="2019-12-01T17:19:08.082" v="655" actId="1076"/>
          <ac:spMkLst>
            <pc:docMk/>
            <pc:sldMk cId="183838221" sldId="917"/>
            <ac:spMk id="5" creationId="{6E224398-3AEB-4142-A3EE-3A54B7652AB7}"/>
          </ac:spMkLst>
        </pc:spChg>
      </pc:sldChg>
      <pc:sldChg chg="del">
        <pc:chgData name="dgreipl" userId="d97562fd-b189-437e-b91d-de7b81e9769e" providerId="ADAL" clId="{E6C13A4A-4F2F-4BE1-B4AC-5574148F4B35}" dt="2019-12-01T17:10:10.100" v="53" actId="2696"/>
        <pc:sldMkLst>
          <pc:docMk/>
          <pc:sldMk cId="3194545000" sldId="917"/>
        </pc:sldMkLst>
      </pc:sldChg>
      <pc:sldChg chg="modSp add">
        <pc:chgData name="dgreipl" userId="d97562fd-b189-437e-b91d-de7b81e9769e" providerId="ADAL" clId="{E6C13A4A-4F2F-4BE1-B4AC-5574148F4B35}" dt="2019-12-01T17:36:04.763" v="1086" actId="20577"/>
        <pc:sldMkLst>
          <pc:docMk/>
          <pc:sldMk cId="361342258" sldId="918"/>
        </pc:sldMkLst>
        <pc:spChg chg="mod">
          <ac:chgData name="dgreipl" userId="d97562fd-b189-437e-b91d-de7b81e9769e" providerId="ADAL" clId="{E6C13A4A-4F2F-4BE1-B4AC-5574148F4B35}" dt="2019-12-01T17:30:04.334" v="700" actId="20577"/>
          <ac:spMkLst>
            <pc:docMk/>
            <pc:sldMk cId="361342258" sldId="918"/>
            <ac:spMk id="2" creationId="{1A68EADC-B0B8-41D9-9CF8-D4239D782B61}"/>
          </ac:spMkLst>
        </pc:spChg>
        <pc:spChg chg="mod">
          <ac:chgData name="dgreipl" userId="d97562fd-b189-437e-b91d-de7b81e9769e" providerId="ADAL" clId="{E6C13A4A-4F2F-4BE1-B4AC-5574148F4B35}" dt="2019-12-01T17:36:04.763" v="1086" actId="20577"/>
          <ac:spMkLst>
            <pc:docMk/>
            <pc:sldMk cId="361342258" sldId="918"/>
            <ac:spMk id="5" creationId="{8BC7D691-4170-411F-AB98-95B89EA40C7C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5"/>
            <a:ext cx="2945862" cy="495872"/>
          </a:xfrm>
          <a:prstGeom prst="rect">
            <a:avLst/>
          </a:prstGeom>
        </p:spPr>
        <p:txBody>
          <a:bodyPr vert="horz" lIns="88212" tIns="44105" rIns="88212" bIns="44105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50296" y="5"/>
            <a:ext cx="2945862" cy="495872"/>
          </a:xfrm>
          <a:prstGeom prst="rect">
            <a:avLst/>
          </a:prstGeom>
        </p:spPr>
        <p:txBody>
          <a:bodyPr vert="horz" lIns="88212" tIns="44105" rIns="88212" bIns="44105" rtlCol="0"/>
          <a:lstStyle>
            <a:lvl1pPr algn="r">
              <a:defRPr sz="1200"/>
            </a:lvl1pPr>
          </a:lstStyle>
          <a:p>
            <a:fld id="{EE0D4A65-4BAF-4E99-B6EF-5547CCE4A97F}" type="datetimeFigureOut">
              <a:rPr lang="de-DE" smtClean="0"/>
              <a:t>02.12.2019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1" y="9430815"/>
            <a:ext cx="2945862" cy="495872"/>
          </a:xfrm>
          <a:prstGeom prst="rect">
            <a:avLst/>
          </a:prstGeom>
        </p:spPr>
        <p:txBody>
          <a:bodyPr vert="horz" lIns="88212" tIns="44105" rIns="88212" bIns="44105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50296" y="9430815"/>
            <a:ext cx="2945862" cy="495872"/>
          </a:xfrm>
          <a:prstGeom prst="rect">
            <a:avLst/>
          </a:prstGeom>
        </p:spPr>
        <p:txBody>
          <a:bodyPr vert="horz" lIns="88212" tIns="44105" rIns="88212" bIns="44105" rtlCol="0" anchor="b"/>
          <a:lstStyle>
            <a:lvl1pPr algn="r">
              <a:defRPr sz="1200"/>
            </a:lvl1pPr>
          </a:lstStyle>
          <a:p>
            <a:fld id="{0B1A6632-C63B-4663-930E-1D7715BCDB9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77893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4" y="3"/>
            <a:ext cx="2945659" cy="496412"/>
          </a:xfrm>
          <a:prstGeom prst="rect">
            <a:avLst/>
          </a:prstGeom>
        </p:spPr>
        <p:txBody>
          <a:bodyPr vert="horz" lIns="95551" tIns="47776" rIns="95551" bIns="47776" rtlCol="0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7" y="3"/>
            <a:ext cx="2945659" cy="496412"/>
          </a:xfrm>
          <a:prstGeom prst="rect">
            <a:avLst/>
          </a:prstGeom>
        </p:spPr>
        <p:txBody>
          <a:bodyPr vert="horz" lIns="95551" tIns="47776" rIns="95551" bIns="47776" rtlCol="0"/>
          <a:lstStyle>
            <a:lvl1pPr algn="r">
              <a:defRPr sz="1300"/>
            </a:lvl1pPr>
          </a:lstStyle>
          <a:p>
            <a:fld id="{FBDD1A8F-935D-450A-B89A-1A95DCA0E4F3}" type="datetimeFigureOut">
              <a:rPr lang="de-DE" smtClean="0"/>
              <a:t>02.12.2019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59350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551" tIns="47776" rIns="95551" bIns="47776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715911"/>
            <a:ext cx="5438140" cy="4467701"/>
          </a:xfrm>
          <a:prstGeom prst="rect">
            <a:avLst/>
          </a:prstGeom>
        </p:spPr>
        <p:txBody>
          <a:bodyPr vert="horz" lIns="95551" tIns="47776" rIns="95551" bIns="47776" rtlCol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4" y="9430094"/>
            <a:ext cx="2945659" cy="496412"/>
          </a:xfrm>
          <a:prstGeom prst="rect">
            <a:avLst/>
          </a:prstGeom>
        </p:spPr>
        <p:txBody>
          <a:bodyPr vert="horz" lIns="95551" tIns="47776" rIns="95551" bIns="47776" rtlCol="0" anchor="b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7" y="9430094"/>
            <a:ext cx="2945659" cy="496412"/>
          </a:xfrm>
          <a:prstGeom prst="rect">
            <a:avLst/>
          </a:prstGeom>
        </p:spPr>
        <p:txBody>
          <a:bodyPr vert="horz" lIns="95551" tIns="47776" rIns="95551" bIns="47776" rtlCol="0" anchor="b"/>
          <a:lstStyle>
            <a:lvl1pPr algn="r">
              <a:defRPr sz="1300"/>
            </a:lvl1pPr>
          </a:lstStyle>
          <a:p>
            <a:fld id="{A050A1DB-CCA9-4160-9636-515896BF96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41000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>
          <a:xfrm>
            <a:off x="-1" y="1340768"/>
            <a:ext cx="9144001" cy="45719"/>
          </a:xfrm>
          <a:prstGeom prst="rect">
            <a:avLst/>
          </a:prstGeom>
          <a:solidFill>
            <a:srgbClr val="BE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251521" y="260648"/>
            <a:ext cx="7632847" cy="792088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400" b="1" i="0" cap="none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Titelmasterformat im Master setzen! </a:t>
            </a:r>
          </a:p>
        </p:txBody>
      </p:sp>
      <p:sp>
        <p:nvSpPr>
          <p:cNvPr id="4" name="Textfeld 3"/>
          <p:cNvSpPr txBox="1"/>
          <p:nvPr userDrawn="1"/>
        </p:nvSpPr>
        <p:spPr>
          <a:xfrm>
            <a:off x="-3835400" y="-5334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/>
          </a:p>
        </p:txBody>
      </p:sp>
      <p:pic>
        <p:nvPicPr>
          <p:cNvPr id="10" name="Picture 4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72400" y="260647"/>
            <a:ext cx="678725" cy="693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Bildplatzhalter 6">
            <a:extLst>
              <a:ext uri="{FF2B5EF4-FFF2-40B4-BE49-F238E27FC236}">
                <a16:creationId xmlns:a16="http://schemas.microsoft.com/office/drawing/2014/main" id="{7F869BE3-69C6-483A-8FB3-7A1BA370B16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1386000"/>
            <a:ext cx="9144000" cy="5472000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8F84C360-5141-4781-B354-310B43A2C7D5}"/>
              </a:ext>
            </a:extLst>
          </p:cNvPr>
          <p:cNvSpPr/>
          <p:nvPr userDrawn="1"/>
        </p:nvSpPr>
        <p:spPr>
          <a:xfrm>
            <a:off x="431540" y="2918862"/>
            <a:ext cx="8568952" cy="2094314"/>
          </a:xfrm>
          <a:prstGeom prst="rect">
            <a:avLst/>
          </a:prstGeom>
          <a:solidFill>
            <a:srgbClr val="626262">
              <a:alpha val="7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7585D725-7FDA-431B-B47C-BC8C5BA5601E}"/>
              </a:ext>
            </a:extLst>
          </p:cNvPr>
          <p:cNvSpPr txBox="1"/>
          <p:nvPr userDrawn="1"/>
        </p:nvSpPr>
        <p:spPr>
          <a:xfrm>
            <a:off x="6113797" y="6428075"/>
            <a:ext cx="30243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© Prof. Dr. Dieter Greipl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CB47E5F-33C3-4503-B8D8-29B38662B5E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2948" y="3331292"/>
            <a:ext cx="7489452" cy="914400"/>
          </a:xfrm>
        </p:spPr>
        <p:txBody>
          <a:bodyPr/>
          <a:lstStyle>
            <a:lvl1pPr marL="0" indent="0">
              <a:buNone/>
              <a:defRPr b="1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de-DE" dirty="0"/>
              <a:t>Titel</a:t>
            </a:r>
          </a:p>
        </p:txBody>
      </p:sp>
    </p:spTree>
    <p:extLst>
      <p:ext uri="{BB962C8B-B14F-4D97-AF65-F5344CB8AC3E}">
        <p14:creationId xmlns:p14="http://schemas.microsoft.com/office/powerpoint/2010/main" val="4145653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>
          <a:xfrm>
            <a:off x="-1" y="1340768"/>
            <a:ext cx="9144001" cy="45719"/>
          </a:xfrm>
          <a:prstGeom prst="rect">
            <a:avLst/>
          </a:prstGeom>
          <a:solidFill>
            <a:srgbClr val="BE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251521" y="260648"/>
            <a:ext cx="7632847" cy="792088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400" b="1" i="0" cap="none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Titelmasterformat im Master setzen</a:t>
            </a:r>
            <a:endParaRPr lang="de-DE" dirty="0"/>
          </a:p>
        </p:txBody>
      </p:sp>
      <p:sp>
        <p:nvSpPr>
          <p:cNvPr id="4" name="Textfeld 3"/>
          <p:cNvSpPr txBox="1"/>
          <p:nvPr userDrawn="1"/>
        </p:nvSpPr>
        <p:spPr>
          <a:xfrm>
            <a:off x="-3835400" y="-5334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/>
          </a:p>
        </p:txBody>
      </p:sp>
      <p:pic>
        <p:nvPicPr>
          <p:cNvPr id="10" name="Picture 4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72400" y="260647"/>
            <a:ext cx="678725" cy="693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Bildplatzhalter 6">
            <a:extLst>
              <a:ext uri="{FF2B5EF4-FFF2-40B4-BE49-F238E27FC236}">
                <a16:creationId xmlns:a16="http://schemas.microsoft.com/office/drawing/2014/main" id="{7F869BE3-69C6-483A-8FB3-7A1BA370B1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485" b="33717"/>
          <a:stretch/>
        </p:blipFill>
        <p:spPr>
          <a:xfrm>
            <a:off x="0" y="4625752"/>
            <a:ext cx="9144000" cy="2232248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7585D725-7FDA-431B-B47C-BC8C5BA5601E}"/>
              </a:ext>
            </a:extLst>
          </p:cNvPr>
          <p:cNvSpPr txBox="1"/>
          <p:nvPr userDrawn="1"/>
        </p:nvSpPr>
        <p:spPr>
          <a:xfrm>
            <a:off x="6113797" y="6428075"/>
            <a:ext cx="30243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© Prof. Dr. Dieter Greipl</a:t>
            </a:r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5BCD17CB-AA2A-4F91-BF98-7DF46F246CC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2780928"/>
            <a:ext cx="6335986" cy="576386"/>
          </a:xfrm>
        </p:spPr>
        <p:txBody>
          <a:bodyPr/>
          <a:lstStyle>
            <a:lvl1pPr marL="0" indent="0">
              <a:buNone/>
              <a:defRPr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 err="1"/>
              <a:t>Subtitel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07872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31316" y="58614"/>
            <a:ext cx="8056884" cy="850106"/>
          </a:xfrm>
        </p:spPr>
        <p:txBody>
          <a:bodyPr>
            <a:noAutofit/>
          </a:bodyPr>
          <a:lstStyle>
            <a:lvl1pPr algn="l">
              <a:defRPr sz="2400" b="0">
                <a:latin typeface="Calibri" panose="020F0502020204030204" pitchFamily="34" charset="0"/>
                <a:cs typeface="Arial" pitchFamily="34" charset="0"/>
              </a:defRPr>
            </a:lvl1pPr>
          </a:lstStyle>
          <a:p>
            <a:r>
              <a:rPr lang="de-DE" noProof="0" dirty="0"/>
              <a:t>Titelmasterformat durch </a:t>
            </a:r>
            <a:br>
              <a:rPr lang="de-DE" noProof="0" dirty="0"/>
            </a:br>
            <a:r>
              <a:rPr lang="de-DE" noProof="0" dirty="0"/>
              <a:t>Klicken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111910" y="6543572"/>
            <a:ext cx="2160240" cy="293117"/>
          </a:xfrm>
        </p:spPr>
        <p:txBody>
          <a:bodyPr/>
          <a:lstStyle>
            <a:lvl1pPr algn="l">
              <a:defRPr sz="90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/>
              <a:t>Prof. Dr. Dieter Greipl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830888" y="6543572"/>
            <a:ext cx="2133600" cy="274889"/>
          </a:xfrm>
        </p:spPr>
        <p:txBody>
          <a:bodyPr/>
          <a:lstStyle>
            <a:lvl1pPr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fld id="{5B8D295E-2D21-41F0-8970-A01454D50813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8" name="Gerade Verbindung 7"/>
          <p:cNvCxnSpPr/>
          <p:nvPr userDrawn="1"/>
        </p:nvCxnSpPr>
        <p:spPr>
          <a:xfrm>
            <a:off x="131316" y="908720"/>
            <a:ext cx="8833172" cy="0"/>
          </a:xfrm>
          <a:prstGeom prst="line">
            <a:avLst/>
          </a:prstGeom>
          <a:ln w="12700">
            <a:solidFill>
              <a:srgbClr val="CC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4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8200" y="84736"/>
            <a:ext cx="776288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179512" y="1052736"/>
            <a:ext cx="8784976" cy="5256584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itchFamily="34" charset="0"/>
              </a:defRPr>
            </a:lvl1pPr>
            <a:lvl2pPr marL="457200" indent="0" algn="l" defTabSz="215900">
              <a:buNone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914400" indent="0" algn="ctr" defTabSz="215900">
              <a:buNone/>
              <a:defRPr sz="2000" b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 algn="ctr" defTabSz="215900">
              <a:buNone/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 algn="ctr" defTabSz="215900">
              <a:buNone/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1"/>
            <a:r>
              <a:rPr lang="de-DE" dirty="0"/>
              <a:t>Textmasterformat bearbeiten</a:t>
            </a:r>
            <a:br>
              <a:rPr lang="de-DE" dirty="0"/>
            </a:br>
            <a:r>
              <a:rPr lang="de-DE" dirty="0"/>
              <a:t>Zweite Ebene</a:t>
            </a:r>
          </a:p>
          <a:p>
            <a:pPr lvl="0"/>
            <a:r>
              <a:rPr lang="de-DE" dirty="0"/>
              <a:t>Dritte Ebene</a:t>
            </a:r>
          </a:p>
          <a:p>
            <a:pPr lvl="0"/>
            <a:r>
              <a:rPr lang="de-DE" dirty="0"/>
              <a:t>Vierte </a:t>
            </a:r>
            <a:r>
              <a:rPr lang="de-DE" noProof="0" dirty="0"/>
              <a:t>Ebene</a:t>
            </a:r>
          </a:p>
          <a:p>
            <a:pPr lvl="0"/>
            <a:r>
              <a:rPr lang="de-DE" dirty="0"/>
              <a:t>Fünfte Ebene</a:t>
            </a:r>
          </a:p>
          <a:p>
            <a:r>
              <a:rPr lang="de-DE" dirty="0"/>
              <a:t>Formatvorlage des Untertitelmasters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007162722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dirty="0"/>
              <a:t>Titelmasterformat durch Klicken bearbeiten</a:t>
            </a:r>
            <a:endParaRPr kumimoji="0"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3AA236-76FB-4ABB-8F33-B696B7D54F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1605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16463" y="965267"/>
            <a:ext cx="8661887" cy="5239762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b="0" cap="none" spc="0">
                <a:ln>
                  <a:noFill/>
                </a:ln>
                <a:solidFill>
                  <a:schemeClr val="tx1"/>
                </a:solidFill>
                <a:effectLst/>
              </a:defRPr>
            </a:lvl1pPr>
            <a:lvl2pPr marL="914400" indent="-457200">
              <a:buFont typeface="Arial" panose="020B0604020202020204" pitchFamily="34" charset="0"/>
              <a:buChar char="•"/>
              <a:defRPr sz="1600"/>
            </a:lvl2pPr>
            <a:lvl3pPr>
              <a:defRPr sz="1600"/>
            </a:lvl3pPr>
            <a:lvl4pPr marL="1714500" indent="-342900">
              <a:buFont typeface="Arial" panose="020B0604020202020204" pitchFamily="34" charset="0"/>
              <a:buChar char="•"/>
              <a:defRPr sz="1600"/>
            </a:lvl4pPr>
            <a:lvl5pPr marL="2171700" indent="-342900">
              <a:buFont typeface="Arial" panose="020B0604020202020204" pitchFamily="34" charset="0"/>
              <a:buChar char="•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2273501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12" name="Datumsplatzhalter 11"/>
          <p:cNvSpPr>
            <a:spLocks noGrp="1"/>
          </p:cNvSpPr>
          <p:nvPr>
            <p:ph type="dt" sz="half" idx="10"/>
          </p:nvPr>
        </p:nvSpPr>
        <p:spPr>
          <a:xfrm>
            <a:off x="457200" y="6495282"/>
            <a:ext cx="2586015" cy="365125"/>
          </a:xfrm>
        </p:spPr>
        <p:txBody>
          <a:bodyPr/>
          <a:lstStyle>
            <a:lvl1pPr>
              <a:defRPr sz="923"/>
            </a:lvl1pPr>
          </a:lstStyle>
          <a:p>
            <a:r>
              <a:rPr lang="de-DE"/>
              <a:t>(C) Prof. Dr. Dieter Greipl (Stand: WS 12/13)</a:t>
            </a:r>
            <a:endParaRPr lang="de-DE" dirty="0"/>
          </a:p>
        </p:txBody>
      </p:sp>
      <p:sp>
        <p:nvSpPr>
          <p:cNvPr id="13" name="Fußzeilenplatzhalt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4" name="Foliennummernplatzhalt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F982C-A4D7-428C-9868-B8898CE5B212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7" name="Inhaltsplatzhalter 16"/>
          <p:cNvSpPr>
            <a:spLocks noGrp="1"/>
          </p:cNvSpPr>
          <p:nvPr>
            <p:ph sz="quarter" idx="13"/>
          </p:nvPr>
        </p:nvSpPr>
        <p:spPr>
          <a:xfrm>
            <a:off x="457200" y="1268413"/>
            <a:ext cx="8229600" cy="4897437"/>
          </a:xfrm>
        </p:spPr>
        <p:txBody>
          <a:bodyPr>
            <a:normAutofit/>
          </a:bodyPr>
          <a:lstStyle>
            <a:lvl1pPr>
              <a:defRPr sz="2215"/>
            </a:lvl1pPr>
            <a:lvl2pPr>
              <a:defRPr sz="1846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662"/>
            </a:lvl3pPr>
            <a:lvl4pPr>
              <a:defRPr sz="1477"/>
            </a:lvl4pPr>
            <a:lvl5pPr>
              <a:defRPr sz="1477"/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27896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Weiterentwicklung des Bachelorstudiengangs BW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dirty="0"/>
              <a:t>Prof. Dr. Dieter Greipl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8D295E-2D21-41F0-8970-A01454D508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9891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0" r:id="rId3"/>
    <p:sldLayoutId id="2147483653" r:id="rId4"/>
    <p:sldLayoutId id="2147483654" r:id="rId5"/>
    <p:sldLayoutId id="2147483655" r:id="rId6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Calibri" panose="020F0502020204030204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B1345E-CC76-4FB9-9C81-BD800988F0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Machine Learning - Introduction</a:t>
            </a:r>
            <a:endParaRPr lang="en-GB" noProof="0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B948360-B672-4DD7-BDBE-C4D39DA10A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3568" y="3440807"/>
            <a:ext cx="7489452" cy="914400"/>
          </a:xfrm>
        </p:spPr>
        <p:txBody>
          <a:bodyPr anchor="ctr">
            <a:normAutofit/>
          </a:bodyPr>
          <a:lstStyle/>
          <a:p>
            <a:r>
              <a:rPr lang="de-DE" dirty="0"/>
              <a:t>Regression and Classification</a:t>
            </a:r>
            <a:endParaRPr lang="en-GB" noProof="0" dirty="0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BB43C5D0-9518-4883-96BA-831677ADDBAB}"/>
              </a:ext>
            </a:extLst>
          </p:cNvPr>
          <p:cNvSpPr/>
          <p:nvPr/>
        </p:nvSpPr>
        <p:spPr>
          <a:xfrm>
            <a:off x="8892479" y="83075"/>
            <a:ext cx="152314" cy="177573"/>
          </a:xfrm>
          <a:prstGeom prst="rect">
            <a:avLst/>
          </a:prstGeom>
          <a:solidFill>
            <a:schemeClr val="bg1"/>
          </a:solidFill>
          <a:ln w="3175">
            <a:solidFill>
              <a:srgbClr val="EAEAEA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3202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B874A763-C9A8-46D5-808A-77A024C1D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Regression and Classification</a:t>
            </a:r>
          </a:p>
        </p:txBody>
      </p:sp>
      <p:sp>
        <p:nvSpPr>
          <p:cNvPr id="5" name="Untertitel 4">
            <a:extLst>
              <a:ext uri="{FF2B5EF4-FFF2-40B4-BE49-F238E27FC236}">
                <a16:creationId xmlns:a16="http://schemas.microsoft.com/office/drawing/2014/main" id="{6E224398-3AEB-4142-A3EE-3A54B7652A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1316" y="2270340"/>
            <a:ext cx="8784976" cy="2814843"/>
          </a:xfrm>
        </p:spPr>
        <p:txBody>
          <a:bodyPr>
            <a:normAutofit/>
          </a:bodyPr>
          <a:lstStyle/>
          <a:p>
            <a:r>
              <a:rPr lang="en-GB" dirty="0"/>
              <a:t>A </a:t>
            </a:r>
            <a:r>
              <a:rPr lang="en-GB" b="1" dirty="0"/>
              <a:t>Regression Model </a:t>
            </a:r>
            <a:r>
              <a:rPr lang="en-GB" dirty="0"/>
              <a:t>produces continuous values as outputs. Predicting the market price of real estate based on location, number of rooms, square-feet etc would be examples.</a:t>
            </a:r>
          </a:p>
          <a:p>
            <a:endParaRPr lang="en-GB" dirty="0"/>
          </a:p>
          <a:p>
            <a:r>
              <a:rPr lang="en-GB" dirty="0"/>
              <a:t>A </a:t>
            </a:r>
            <a:r>
              <a:rPr lang="en-GB" b="1" dirty="0"/>
              <a:t>Classification Model </a:t>
            </a:r>
            <a:r>
              <a:rPr lang="en-GB" dirty="0"/>
              <a:t>produces an element of a finite usually small set of categories, e.g.</a:t>
            </a:r>
          </a:p>
          <a:p>
            <a:pPr marL="342900" indent="-342900">
              <a:buFontTx/>
              <a:buChar char="-"/>
            </a:pPr>
            <a:r>
              <a:rPr lang="en-GB" dirty="0"/>
              <a:t>{spam/no spam} for e-mail classification</a:t>
            </a:r>
          </a:p>
          <a:p>
            <a:pPr marL="342900" indent="-342900">
              <a:buFontTx/>
              <a:buChar char="-"/>
            </a:pPr>
            <a:r>
              <a:rPr lang="en-GB" dirty="0"/>
              <a:t>{0,…,9} for prediction of handwritten digits</a:t>
            </a:r>
          </a:p>
        </p:txBody>
      </p:sp>
    </p:spTree>
    <p:extLst>
      <p:ext uri="{BB962C8B-B14F-4D97-AF65-F5344CB8AC3E}">
        <p14:creationId xmlns:p14="http://schemas.microsoft.com/office/powerpoint/2010/main" val="183838221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00"/>
        </a:solidFill>
      </a:spPr>
      <a:bodyPr rtlCol="0" anchor="ctr"/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78</Words>
  <Application>Microsoft Office PowerPoint</Application>
  <PresentationFormat>Bildschirmpräsentation (4:3)</PresentationFormat>
  <Paragraphs>8</Paragraphs>
  <Slides>2</Slides>
  <Notes>0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  <vt:variant>
        <vt:lpstr>Zielgruppenorientierte Präsentationen</vt:lpstr>
      </vt:variant>
      <vt:variant>
        <vt:i4>1</vt:i4>
      </vt:variant>
    </vt:vector>
  </HeadingPairs>
  <TitlesOfParts>
    <vt:vector size="6" baseType="lpstr">
      <vt:lpstr>Arial</vt:lpstr>
      <vt:lpstr>Calibri</vt:lpstr>
      <vt:lpstr>Larissa</vt:lpstr>
      <vt:lpstr>Machine Learning - Introduction</vt:lpstr>
      <vt:lpstr>Regression and Classification</vt:lpstr>
      <vt:lpstr>public</vt:lpstr>
    </vt:vector>
  </TitlesOfParts>
  <Company>Hochschule Landshut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ML</dc:title>
  <dc:creator/>
  <cp:lastModifiedBy>Dieter Greipl</cp:lastModifiedBy>
  <cp:revision>827</cp:revision>
  <cp:lastPrinted>2019-06-25T11:26:41Z</cp:lastPrinted>
  <dcterms:created xsi:type="dcterms:W3CDTF">2012-07-04T19:43:59Z</dcterms:created>
  <dcterms:modified xsi:type="dcterms:W3CDTF">2019-12-02T08:26:11Z</dcterms:modified>
</cp:coreProperties>
</file>