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17" r:id="rId3"/>
    <p:sldId id="916" r:id="rId4"/>
    <p:sldId id="918" r:id="rId5"/>
    <p:sldId id="919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79" d="100"/>
          <a:sy n="79" d="100"/>
        </p:scale>
        <p:origin x="1435" y="67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14B80148-AB2D-4042-8FAB-2A996AF9BDC8}"/>
    <pc:docChg chg="modSld">
      <pc:chgData name="dgreipl" userId="d97562fd-b189-437e-b91d-de7b81e9769e" providerId="ADAL" clId="{14B80148-AB2D-4042-8FAB-2A996AF9BDC8}" dt="2020-01-05T15:36:58.232" v="1" actId="20577"/>
      <pc:docMkLst>
        <pc:docMk/>
      </pc:docMkLst>
      <pc:sldChg chg="modSp">
        <pc:chgData name="dgreipl" userId="d97562fd-b189-437e-b91d-de7b81e9769e" providerId="ADAL" clId="{14B80148-AB2D-4042-8FAB-2A996AF9BDC8}" dt="2020-01-05T15:36:58.232" v="1" actId="20577"/>
        <pc:sldMkLst>
          <pc:docMk/>
          <pc:sldMk cId="2823202252" sldId="915"/>
        </pc:sldMkLst>
        <pc:spChg chg="mod">
          <ac:chgData name="dgreipl" userId="d97562fd-b189-437e-b91d-de7b81e9769e" providerId="ADAL" clId="{14B80148-AB2D-4042-8FAB-2A996AF9BDC8}" dt="2020-01-05T15:36:58.232" v="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0ACA08C3-0A08-4722-BDD2-A32E11EC03DC}"/>
    <pc:docChg chg="modSld">
      <pc:chgData name="dgreipl" userId="d97562fd-b189-437e-b91d-de7b81e9769e" providerId="ADAL" clId="{0ACA08C3-0A08-4722-BDD2-A32E11EC03DC}" dt="2019-12-01T16:42:31.916" v="13" actId="20577"/>
      <pc:docMkLst>
        <pc:docMk/>
      </pc:docMkLst>
      <pc:sldChg chg="modSp">
        <pc:chgData name="dgreipl" userId="d97562fd-b189-437e-b91d-de7b81e9769e" providerId="ADAL" clId="{0ACA08C3-0A08-4722-BDD2-A32E11EC03DC}" dt="2019-12-01T16:42:31.916" v="13" actId="20577"/>
        <pc:sldMkLst>
          <pc:docMk/>
          <pc:sldMk cId="2823202252" sldId="915"/>
        </pc:sldMkLst>
        <pc:spChg chg="mod">
          <ac:chgData name="dgreipl" userId="d97562fd-b189-437e-b91d-de7b81e9769e" providerId="ADAL" clId="{0ACA08C3-0A08-4722-BDD2-A32E11EC03DC}" dt="2019-12-01T16:42:31.916" v="1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D77A71BF-DF83-449E-8A95-848C02558979}"/>
    <pc:docChg chg="custSel modSld">
      <pc:chgData name="dgreipl" userId="d97562fd-b189-437e-b91d-de7b81e9769e" providerId="ADAL" clId="{D77A71BF-DF83-449E-8A95-848C02558979}" dt="2020-02-05T13:37:39.607" v="0" actId="478"/>
      <pc:docMkLst>
        <pc:docMk/>
      </pc:docMkLst>
      <pc:sldChg chg="delSp">
        <pc:chgData name="dgreipl" userId="d97562fd-b189-437e-b91d-de7b81e9769e" providerId="ADAL" clId="{D77A71BF-DF83-449E-8A95-848C02558979}" dt="2020-02-05T13:37:39.607" v="0" actId="478"/>
        <pc:sldMkLst>
          <pc:docMk/>
          <pc:sldMk cId="1994449365" sldId="919"/>
        </pc:sldMkLst>
        <pc:spChg chg="del">
          <ac:chgData name="dgreipl" userId="d97562fd-b189-437e-b91d-de7b81e9769e" providerId="ADAL" clId="{D77A71BF-DF83-449E-8A95-848C02558979}" dt="2020-02-05T13:37:39.607" v="0" actId="478"/>
          <ac:spMkLst>
            <pc:docMk/>
            <pc:sldMk cId="1994449365" sldId="919"/>
            <ac:spMk id="12" creationId="{DA209C5E-10C1-478E-BEE6-D3FDC9E40751}"/>
          </ac:spMkLst>
        </pc:spChg>
      </pc:sldChg>
    </pc:docChg>
  </pc:docChgLst>
  <pc:docChgLst>
    <pc:chgData name="dgreipl" userId="d97562fd-b189-437e-b91d-de7b81e9769e" providerId="ADAL" clId="{E6C13A4A-4F2F-4BE1-B4AC-5574148F4B35}"/>
    <pc:docChg chg="undo custSel addSld delSld modSld">
      <pc:chgData name="dgreipl" userId="d97562fd-b189-437e-b91d-de7b81e9769e" providerId="ADAL" clId="{E6C13A4A-4F2F-4BE1-B4AC-5574148F4B35}" dt="2019-12-02T09:00:02.739" v="1513" actId="1076"/>
      <pc:docMkLst>
        <pc:docMk/>
      </pc:docMkLst>
      <pc:sldChg chg="modSp">
        <pc:chgData name="dgreipl" userId="d97562fd-b189-437e-b91d-de7b81e9769e" providerId="ADAL" clId="{E6C13A4A-4F2F-4BE1-B4AC-5574148F4B35}" dt="2019-12-01T17:12:39.561" v="54" actId="20577"/>
        <pc:sldMkLst>
          <pc:docMk/>
          <pc:sldMk cId="2823202252" sldId="915"/>
        </pc:sldMkLst>
        <pc:spChg chg="mod">
          <ac:chgData name="dgreipl" userId="d97562fd-b189-437e-b91d-de7b81e9769e" providerId="ADAL" clId="{E6C13A4A-4F2F-4BE1-B4AC-5574148F4B35}" dt="2019-12-01T17:12:39.561" v="54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dgreipl" userId="d97562fd-b189-437e-b91d-de7b81e9769e" providerId="ADAL" clId="{E6C13A4A-4F2F-4BE1-B4AC-5574148F4B35}" dt="2019-12-02T08:27:42.562" v="1193" actId="6549"/>
        <pc:sldMkLst>
          <pc:docMk/>
          <pc:sldMk cId="1382553490" sldId="916"/>
        </pc:sldMkLst>
        <pc:spChg chg="del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2" creationId="{05F14D18-A3C8-4BB0-97F0-478CB3A6BF34}"/>
          </ac:spMkLst>
        </pc:spChg>
        <pc:spChg chg="del mod">
          <ac:chgData name="dgreipl" userId="d97562fd-b189-437e-b91d-de7b81e9769e" providerId="ADAL" clId="{E6C13A4A-4F2F-4BE1-B4AC-5574148F4B35}" dt="2019-12-01T17:12:56.032" v="57"/>
          <ac:spMkLst>
            <pc:docMk/>
            <pc:sldMk cId="1382553490" sldId="916"/>
            <ac:spMk id="3" creationId="{5BD87123-3764-4C8A-8127-D5E946486077}"/>
          </ac:spMkLst>
        </pc:spChg>
        <pc:spChg chg="add mod">
          <ac:chgData name="dgreipl" userId="d97562fd-b189-437e-b91d-de7b81e9769e" providerId="ADAL" clId="{E6C13A4A-4F2F-4BE1-B4AC-5574148F4B35}" dt="2019-12-01T17:13:14.463" v="96" actId="20577"/>
          <ac:spMkLst>
            <pc:docMk/>
            <pc:sldMk cId="1382553490" sldId="916"/>
            <ac:spMk id="4" creationId="{82ECBF9C-2FB4-45E6-A1DB-D19297FC319D}"/>
          </ac:spMkLst>
        </pc:spChg>
        <pc:spChg chg="add mod">
          <ac:chgData name="dgreipl" userId="d97562fd-b189-437e-b91d-de7b81e9769e" providerId="ADAL" clId="{E6C13A4A-4F2F-4BE1-B4AC-5574148F4B35}" dt="2019-12-01T17:14:26.814" v="121" actId="113"/>
          <ac:spMkLst>
            <pc:docMk/>
            <pc:sldMk cId="1382553490" sldId="916"/>
            <ac:spMk id="5" creationId="{E01F7291-D332-4E4F-B25D-E1672DE171E8}"/>
          </ac:spMkLst>
        </pc:spChg>
        <pc:spChg chg="add mod">
          <ac:chgData name="dgreipl" userId="d97562fd-b189-437e-b91d-de7b81e9769e" providerId="ADAL" clId="{E6C13A4A-4F2F-4BE1-B4AC-5574148F4B35}" dt="2019-12-01T17:14:20.811" v="120" actId="121"/>
          <ac:spMkLst>
            <pc:docMk/>
            <pc:sldMk cId="1382553490" sldId="916"/>
            <ac:spMk id="6" creationId="{EF1665BE-9AC7-4EDF-BDE2-B147BAA442BE}"/>
          </ac:spMkLst>
        </pc:spChg>
        <pc:spChg chg="add mod">
          <ac:chgData name="dgreipl" userId="d97562fd-b189-437e-b91d-de7b81e9769e" providerId="ADAL" clId="{E6C13A4A-4F2F-4BE1-B4AC-5574148F4B35}" dt="2019-12-02T08:27:42.562" v="1193" actId="6549"/>
          <ac:spMkLst>
            <pc:docMk/>
            <pc:sldMk cId="1382553490" sldId="916"/>
            <ac:spMk id="7" creationId="{B6370D3F-E10D-42DD-80E2-0878146D7B99}"/>
          </ac:spMkLst>
        </pc:spChg>
      </pc:sldChg>
      <pc:sldChg chg="del">
        <pc:chgData name="dgreipl" userId="d97562fd-b189-437e-b91d-de7b81e9769e" providerId="ADAL" clId="{E6C13A4A-4F2F-4BE1-B4AC-5574148F4B35}" dt="2019-12-01T17:10:08.477" v="52" actId="2696"/>
        <pc:sldMkLst>
          <pc:docMk/>
          <pc:sldMk cId="2106620502" sldId="916"/>
        </pc:sldMkLst>
      </pc:sldChg>
      <pc:sldChg chg="addSp delSp modSp add modTransition">
        <pc:chgData name="dgreipl" userId="d97562fd-b189-437e-b91d-de7b81e9769e" providerId="ADAL" clId="{E6C13A4A-4F2F-4BE1-B4AC-5574148F4B35}" dt="2019-12-02T08:26:55.554" v="1101" actId="20577"/>
        <pc:sldMkLst>
          <pc:docMk/>
          <pc:sldMk cId="183838221" sldId="917"/>
        </pc:sldMkLst>
        <pc:spChg chg="del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2" creationId="{64232933-81E7-43E3-9DCD-725FCC693F99}"/>
          </ac:spMkLst>
        </pc:spChg>
        <pc:spChg chg="del mod">
          <ac:chgData name="dgreipl" userId="d97562fd-b189-437e-b91d-de7b81e9769e" providerId="ADAL" clId="{E6C13A4A-4F2F-4BE1-B4AC-5574148F4B35}" dt="2019-12-01T17:17:18.461" v="347"/>
          <ac:spMkLst>
            <pc:docMk/>
            <pc:sldMk cId="183838221" sldId="917"/>
            <ac:spMk id="3" creationId="{7EBD1807-8E2E-474E-9DE9-80DAD4042076}"/>
          </ac:spMkLst>
        </pc:spChg>
        <pc:spChg chg="add mod">
          <ac:chgData name="dgreipl" userId="d97562fd-b189-437e-b91d-de7b81e9769e" providerId="ADAL" clId="{E6C13A4A-4F2F-4BE1-B4AC-5574148F4B35}" dt="2019-12-01T17:17:26.252" v="373" actId="20577"/>
          <ac:spMkLst>
            <pc:docMk/>
            <pc:sldMk cId="183838221" sldId="917"/>
            <ac:spMk id="4" creationId="{B874A763-C9A8-46D5-808A-77A024C1DF36}"/>
          </ac:spMkLst>
        </pc:spChg>
        <pc:spChg chg="add mod">
          <ac:chgData name="dgreipl" userId="d97562fd-b189-437e-b91d-de7b81e9769e" providerId="ADAL" clId="{E6C13A4A-4F2F-4BE1-B4AC-5574148F4B35}" dt="2019-12-02T08:26:55.554" v="1101" actId="20577"/>
          <ac:spMkLst>
            <pc:docMk/>
            <pc:sldMk cId="183838221" sldId="917"/>
            <ac:spMk id="5" creationId="{6E224398-3AEB-4142-A3EE-3A54B7652AB7}"/>
          </ac:spMkLst>
        </pc:spChg>
      </pc:sldChg>
      <pc:sldChg chg="del">
        <pc:chgData name="dgreipl" userId="d97562fd-b189-437e-b91d-de7b81e9769e" providerId="ADAL" clId="{E6C13A4A-4F2F-4BE1-B4AC-5574148F4B35}" dt="2019-12-01T17:10:10.100" v="53" actId="2696"/>
        <pc:sldMkLst>
          <pc:docMk/>
          <pc:sldMk cId="3194545000" sldId="917"/>
        </pc:sldMkLst>
      </pc:sldChg>
      <pc:sldChg chg="modSp add">
        <pc:chgData name="dgreipl" userId="d97562fd-b189-437e-b91d-de7b81e9769e" providerId="ADAL" clId="{E6C13A4A-4F2F-4BE1-B4AC-5574148F4B35}" dt="2019-12-02T08:56:22.182" v="1315" actId="20577"/>
        <pc:sldMkLst>
          <pc:docMk/>
          <pc:sldMk cId="361342258" sldId="918"/>
        </pc:sldMkLst>
        <pc:spChg chg="mod">
          <ac:chgData name="dgreipl" userId="d97562fd-b189-437e-b91d-de7b81e9769e" providerId="ADAL" clId="{E6C13A4A-4F2F-4BE1-B4AC-5574148F4B35}" dt="2019-12-01T17:30:04.334" v="700" actId="20577"/>
          <ac:spMkLst>
            <pc:docMk/>
            <pc:sldMk cId="361342258" sldId="918"/>
            <ac:spMk id="2" creationId="{1A68EADC-B0B8-41D9-9CF8-D4239D782B61}"/>
          </ac:spMkLst>
        </pc:spChg>
        <pc:spChg chg="mod">
          <ac:chgData name="dgreipl" userId="d97562fd-b189-437e-b91d-de7b81e9769e" providerId="ADAL" clId="{E6C13A4A-4F2F-4BE1-B4AC-5574148F4B35}" dt="2019-12-02T08:56:22.182" v="1315" actId="20577"/>
          <ac:spMkLst>
            <pc:docMk/>
            <pc:sldMk cId="361342258" sldId="918"/>
            <ac:spMk id="5" creationId="{8BC7D691-4170-411F-AB98-95B89EA40C7C}"/>
          </ac:spMkLst>
        </pc:spChg>
      </pc:sldChg>
      <pc:sldChg chg="addSp delSp modSp add">
        <pc:chgData name="dgreipl" userId="d97562fd-b189-437e-b91d-de7b81e9769e" providerId="ADAL" clId="{E6C13A4A-4F2F-4BE1-B4AC-5574148F4B35}" dt="2019-12-02T09:00:02.739" v="1513" actId="1076"/>
        <pc:sldMkLst>
          <pc:docMk/>
          <pc:sldMk cId="1994449365" sldId="919"/>
        </pc:sldMkLst>
        <pc:spChg chg="mod">
          <ac:chgData name="dgreipl" userId="d97562fd-b189-437e-b91d-de7b81e9769e" providerId="ADAL" clId="{E6C13A4A-4F2F-4BE1-B4AC-5574148F4B35}" dt="2019-12-02T08:56:40.013" v="1324" actId="20577"/>
          <ac:spMkLst>
            <pc:docMk/>
            <pc:sldMk cId="1994449365" sldId="919"/>
            <ac:spMk id="2" creationId="{0E44BD3F-36B3-424E-856C-D8C0B11804F1}"/>
          </ac:spMkLst>
        </pc:spChg>
        <pc:spChg chg="del">
          <ac:chgData name="dgreipl" userId="d97562fd-b189-437e-b91d-de7b81e9769e" providerId="ADAL" clId="{E6C13A4A-4F2F-4BE1-B4AC-5574148F4B35}" dt="2019-12-02T08:56:44.784" v="1325" actId="478"/>
          <ac:spMkLst>
            <pc:docMk/>
            <pc:sldMk cId="1994449365" sldId="919"/>
            <ac:spMk id="5" creationId="{2975A376-B094-45B6-9E56-8DA0A8101CD6}"/>
          </ac:spMkLst>
        </pc:spChg>
        <pc:spChg chg="add mod">
          <ac:chgData name="dgreipl" userId="d97562fd-b189-437e-b91d-de7b81e9769e" providerId="ADAL" clId="{E6C13A4A-4F2F-4BE1-B4AC-5574148F4B35}" dt="2019-12-02T08:59:12.038" v="1477" actId="120"/>
          <ac:spMkLst>
            <pc:docMk/>
            <pc:sldMk cId="1994449365" sldId="919"/>
            <ac:spMk id="8" creationId="{23155D66-9E13-41EA-ADDD-D59641D53719}"/>
          </ac:spMkLst>
        </pc:spChg>
        <pc:spChg chg="add mod">
          <ac:chgData name="dgreipl" userId="d97562fd-b189-437e-b91d-de7b81e9769e" providerId="ADAL" clId="{E6C13A4A-4F2F-4BE1-B4AC-5574148F4B35}" dt="2019-12-02T08:59:37.035" v="1482" actId="20577"/>
          <ac:spMkLst>
            <pc:docMk/>
            <pc:sldMk cId="1994449365" sldId="919"/>
            <ac:spMk id="9" creationId="{55C2DD46-16A3-4AD3-8D38-5CFAD0A5509F}"/>
          </ac:spMkLst>
        </pc:spChg>
        <pc:spChg chg="add mod">
          <ac:chgData name="dgreipl" userId="d97562fd-b189-437e-b91d-de7b81e9769e" providerId="ADAL" clId="{E6C13A4A-4F2F-4BE1-B4AC-5574148F4B35}" dt="2019-12-02T09:00:02.739" v="1513" actId="1076"/>
          <ac:spMkLst>
            <pc:docMk/>
            <pc:sldMk cId="1994449365" sldId="919"/>
            <ac:spMk id="10" creationId="{E80E6C7C-2CAF-445E-9216-87BC2D57C957}"/>
          </ac:spMkLst>
        </pc:spChg>
        <pc:spChg chg="add del mod">
          <ac:chgData name="dgreipl" userId="d97562fd-b189-437e-b91d-de7b81e9769e" providerId="ADAL" clId="{E6C13A4A-4F2F-4BE1-B4AC-5574148F4B35}" dt="2019-12-02T08:57:54.084" v="1363"/>
          <ac:spMkLst>
            <pc:docMk/>
            <pc:sldMk cId="1994449365" sldId="919"/>
            <ac:spMk id="11" creationId="{ABAEBB66-49C3-454F-9535-65BE1293F434}"/>
          </ac:spMkLst>
        </pc:spChg>
        <pc:spChg chg="add mod">
          <ac:chgData name="dgreipl" userId="d97562fd-b189-437e-b91d-de7b81e9769e" providerId="ADAL" clId="{E6C13A4A-4F2F-4BE1-B4AC-5574148F4B35}" dt="2019-12-02T08:59:52.724" v="1500" actId="20577"/>
          <ac:spMkLst>
            <pc:docMk/>
            <pc:sldMk cId="1994449365" sldId="919"/>
            <ac:spMk id="12" creationId="{DA209C5E-10C1-478E-BEE6-D3FDC9E40751}"/>
          </ac:spMkLst>
        </pc:spChg>
        <pc:picChg chg="add mod">
          <ac:chgData name="dgreipl" userId="d97562fd-b189-437e-b91d-de7b81e9769e" providerId="ADAL" clId="{E6C13A4A-4F2F-4BE1-B4AC-5574148F4B35}" dt="2019-12-02T08:57:48.187" v="1360" actId="1076"/>
          <ac:picMkLst>
            <pc:docMk/>
            <pc:sldMk cId="1994449365" sldId="919"/>
            <ac:picMk id="7" creationId="{43B8C229-303B-4C72-85C7-A774F7C739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glossary/#overfitt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training-and-test-sets/splitting-data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- Introduction</a:t>
            </a:r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 dirty="0" err="1"/>
              <a:t>Generalization</a:t>
            </a:r>
            <a:r>
              <a:rPr lang="de-DE" dirty="0"/>
              <a:t> and </a:t>
            </a:r>
            <a:r>
              <a:rPr lang="de-DE" dirty="0" err="1"/>
              <a:t>Overfitting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874A763-C9A8-46D5-808A-77A024C1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Generalization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E224398-3AEB-4142-A3EE-3A54B765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16" y="2270341"/>
            <a:ext cx="8784976" cy="1662715"/>
          </a:xfrm>
        </p:spPr>
        <p:txBody>
          <a:bodyPr/>
          <a:lstStyle/>
          <a:p>
            <a:r>
              <a:rPr lang="de-DE" dirty="0"/>
              <a:t>Wir leiten zwar unser Modell von Trainingsdaten ab, wollen aber im praktischen Einsatz, dass das Modell für </a:t>
            </a:r>
            <a:r>
              <a:rPr lang="de-DE" i="1" dirty="0" err="1"/>
              <a:t>previously</a:t>
            </a:r>
            <a:r>
              <a:rPr lang="de-DE" i="1" dirty="0"/>
              <a:t> </a:t>
            </a:r>
            <a:r>
              <a:rPr lang="de-DE" i="1" dirty="0" err="1"/>
              <a:t>unseen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de-DE" i="1" dirty="0"/>
              <a:t> gut </a:t>
            </a:r>
            <a:r>
              <a:rPr lang="de-DE" dirty="0"/>
              <a:t>funktioniert</a:t>
            </a:r>
            <a:r>
              <a:rPr lang="de-DE" i="1" dirty="0"/>
              <a:t>.</a:t>
            </a:r>
          </a:p>
          <a:p>
            <a:endParaRPr lang="de-DE" i="1" dirty="0"/>
          </a:p>
          <a:p>
            <a:r>
              <a:rPr lang="de-DE" dirty="0"/>
              <a:t>Diese Eigenschaft eines Modells heißt </a:t>
            </a:r>
            <a:r>
              <a:rPr lang="de-DE" i="1" dirty="0"/>
              <a:t>Generalisierung.</a:t>
            </a:r>
          </a:p>
        </p:txBody>
      </p:sp>
    </p:spTree>
    <p:extLst>
      <p:ext uri="{BB962C8B-B14F-4D97-AF65-F5344CB8AC3E}">
        <p14:creationId xmlns:p14="http://schemas.microsoft.com/office/powerpoint/2010/main" val="1838382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2ECBF9C-2FB4-45E6-A1DB-D19297FC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is </a:t>
            </a:r>
            <a:r>
              <a:rPr lang="de-DE" i="1" dirty="0" err="1"/>
              <a:t>Overfitting</a:t>
            </a:r>
            <a:r>
              <a:rPr lang="de-DE" i="1" dirty="0"/>
              <a:t>?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1F7291-D332-4E4F-B25D-E1672DE17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936104"/>
          </a:xfrm>
        </p:spPr>
        <p:txBody>
          <a:bodyPr/>
          <a:lstStyle/>
          <a:p>
            <a:r>
              <a:rPr lang="en-US" dirty="0"/>
              <a:t>Creating a model that matches the </a:t>
            </a:r>
            <a:r>
              <a:rPr lang="en-US" b="1" dirty="0"/>
              <a:t>training data</a:t>
            </a:r>
            <a:r>
              <a:rPr lang="en-US" dirty="0"/>
              <a:t> so closely that the model fails to make correct predictions on </a:t>
            </a:r>
            <a:r>
              <a:rPr lang="en-US" b="1" dirty="0"/>
              <a:t>new</a:t>
            </a:r>
            <a:r>
              <a:rPr lang="en-US" dirty="0"/>
              <a:t> data.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1665BE-9AC7-4EDF-BDE2-B147BAA442BE}"/>
              </a:ext>
            </a:extLst>
          </p:cNvPr>
          <p:cNvSpPr txBox="1"/>
          <p:nvPr/>
        </p:nvSpPr>
        <p:spPr>
          <a:xfrm>
            <a:off x="3275856" y="1988840"/>
            <a:ext cx="5688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Source: </a:t>
            </a:r>
            <a:r>
              <a:rPr lang="de-DE" sz="1050" dirty="0">
                <a:hlinkClick r:id="rId2"/>
              </a:rPr>
              <a:t>https://developers.google.com/machine-learning/glossary/#overfitting</a:t>
            </a:r>
            <a:endParaRPr lang="de-DE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370D3F-E10D-42DD-80E2-0878146D7B99}"/>
              </a:ext>
            </a:extLst>
          </p:cNvPr>
          <p:cNvSpPr txBox="1"/>
          <p:nvPr/>
        </p:nvSpPr>
        <p:spPr>
          <a:xfrm>
            <a:off x="195312" y="4869161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Modell „lernt auswendig“ bildet aber nicht die inneren Zusammenhänge der Features ab. Es funktioniert gut auf den Trainingsdaten, liefert aber </a:t>
            </a:r>
            <a:r>
              <a:rPr lang="de-DE" u="sng" dirty="0">
                <a:latin typeface="Calibri" panose="020F0502020204030204" pitchFamily="34" charset="0"/>
                <a:cs typeface="Calibri" panose="020F0502020204030204" pitchFamily="34" charset="0"/>
              </a:rPr>
              <a:t>schlechte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Ergebnisse für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previously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unseen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3825534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8EADC-B0B8-41D9-9CF8-D4239D78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können wir </a:t>
            </a:r>
            <a:r>
              <a:rPr lang="de-DE" i="1" dirty="0" err="1"/>
              <a:t>Overfitting</a:t>
            </a:r>
            <a:r>
              <a:rPr lang="de-DE" i="1" dirty="0"/>
              <a:t> </a:t>
            </a:r>
            <a:r>
              <a:rPr lang="de-DE" dirty="0"/>
              <a:t>vermeiden?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33FDB1-710F-4974-B43B-3104EE8B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76A88-F3B3-4C73-A699-D40C28E2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BC7D691-4170-411F-AB98-95B89EA40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Ideen: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Früherer Abbruch des Lernens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Einsatz eines </a:t>
            </a:r>
            <a:r>
              <a:rPr lang="de-DE" b="1" dirty="0"/>
              <a:t>Validation Sets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Umsetzung: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Teilmenge des Data-Set wird  </a:t>
            </a:r>
            <a:r>
              <a:rPr lang="de-DE" u="sng" dirty="0"/>
              <a:t>nicht</a:t>
            </a:r>
            <a:r>
              <a:rPr lang="de-DE" dirty="0"/>
              <a:t> in das Training einbezogen.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Diese Teilmenge heißt Validation-Set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Anforderungen an den Validation-Set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Statistisch repräsentativ für den Data-Set</a:t>
            </a:r>
          </a:p>
        </p:txBody>
      </p:sp>
    </p:spTree>
    <p:extLst>
      <p:ext uri="{BB962C8B-B14F-4D97-AF65-F5344CB8AC3E}">
        <p14:creationId xmlns:p14="http://schemas.microsoft.com/office/powerpoint/2010/main" val="3613422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4BD3F-36B3-424E-856C-D8C0B118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B8FAE0-6032-4396-AC85-131EC78E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0F637-C513-4F23-9990-4D92297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 descr="Ein Bild, das Regen, Essen enthält.&#10;&#10;Automatisch generierte Beschreibung">
            <a:extLst>
              <a:ext uri="{FF2B5EF4-FFF2-40B4-BE49-F238E27FC236}">
                <a16:creationId xmlns:a16="http://schemas.microsoft.com/office/drawing/2014/main" id="{43B8C229-303B-4C72-85C7-A774F7C7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306520" cy="372650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3155D66-9E13-41EA-ADDD-D59641D53719}"/>
              </a:ext>
            </a:extLst>
          </p:cNvPr>
          <p:cNvSpPr txBox="1"/>
          <p:nvPr/>
        </p:nvSpPr>
        <p:spPr>
          <a:xfrm>
            <a:off x="273957" y="5958769"/>
            <a:ext cx="71775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Source: </a:t>
            </a:r>
            <a:r>
              <a:rPr lang="de-DE" sz="1050" dirty="0">
                <a:hlinkClick r:id="rId3"/>
              </a:rPr>
              <a:t>https://developers.google.com/machine-learning/crash-course/training-and-test-sets/splitting-data</a:t>
            </a:r>
            <a:endParaRPr lang="de-DE" sz="105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C2DD46-16A3-4AD3-8D38-5CFAD0A5509F}"/>
              </a:ext>
            </a:extLst>
          </p:cNvPr>
          <p:cNvSpPr txBox="1"/>
          <p:nvPr/>
        </p:nvSpPr>
        <p:spPr>
          <a:xfrm>
            <a:off x="1236428" y="5004220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 Set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0E6C7C-2CAF-445E-9216-87BC2D57C957}"/>
              </a:ext>
            </a:extLst>
          </p:cNvPr>
          <p:cNvSpPr txBox="1"/>
          <p:nvPr/>
        </p:nvSpPr>
        <p:spPr>
          <a:xfrm>
            <a:off x="6035381" y="4963668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9944493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Bildschirmpräsentation (4:3)</PresentationFormat>
  <Paragraphs>28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Arial</vt:lpstr>
      <vt:lpstr>Calibri</vt:lpstr>
      <vt:lpstr>Larissa</vt:lpstr>
      <vt:lpstr>Machine Learning - Introduction</vt:lpstr>
      <vt:lpstr>Generalization</vt:lpstr>
      <vt:lpstr>What is Overfitting?</vt:lpstr>
      <vt:lpstr>Wie können wir Overfitting vermeiden?</vt:lpstr>
      <vt:lpstr>Beispiel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827</cp:revision>
  <cp:lastPrinted>2019-06-25T11:26:41Z</cp:lastPrinted>
  <dcterms:created xsi:type="dcterms:W3CDTF">2012-07-04T19:43:59Z</dcterms:created>
  <dcterms:modified xsi:type="dcterms:W3CDTF">2020-02-05T13:37:50Z</dcterms:modified>
</cp:coreProperties>
</file>