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20" r:id="rId3"/>
    <p:sldId id="919" r:id="rId4"/>
    <p:sldId id="917" r:id="rId5"/>
    <p:sldId id="918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D670C-406A-4E88-B92B-3439A6BEE05F}" v="25" dt="2019-12-08T17:50:25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9" d="100"/>
          <a:sy n="79" d="100"/>
        </p:scale>
        <p:origin x="1435" y="6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oxplots-5e2df7bcbd51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boxplots-5e2df7bcbd5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- Introduction</a:t>
            </a:r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 dirty="0" err="1"/>
              <a:t>Exploratory</a:t>
            </a:r>
            <a:r>
              <a:rPr lang="de-DE" dirty="0"/>
              <a:t> Data Analysis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8E0C9E-C8A4-4933-A2D1-3AD94E82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3C126-251F-4CD6-9221-737D2B1D1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1"/>
          <a:stretch/>
        </p:blipFill>
        <p:spPr bwMode="auto">
          <a:xfrm>
            <a:off x="899592" y="1340768"/>
            <a:ext cx="7164288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D78482-3614-4F79-9366-318C695D0467}"/>
              </a:ext>
            </a:extLst>
          </p:cNvPr>
          <p:cNvSpPr txBox="1"/>
          <p:nvPr/>
        </p:nvSpPr>
        <p:spPr>
          <a:xfrm>
            <a:off x="539552" y="6209928"/>
            <a:ext cx="1273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2068637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D7E50-FF18-4A23-B732-B866C977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63AB0D-2715-4F05-9091-F740DAA8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F25618-9063-4D03-9DF4-3A267151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1EFB780-6069-4D9C-B7B0-BA845BF55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712" y="2811847"/>
            <a:ext cx="5184576" cy="648072"/>
          </a:xfrm>
        </p:spPr>
        <p:txBody>
          <a:bodyPr>
            <a:normAutofit/>
          </a:bodyPr>
          <a:lstStyle/>
          <a:p>
            <a:r>
              <a:rPr lang="en-US" sz="1600" dirty="0"/>
              <a:t> EDA is an approach to analyzing data sets to summarize their main characteristics, often with visual methods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333900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874A763-C9A8-46D5-808A-77A024C1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Boxplots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3BB72E-F9EB-46B8-87FD-DD240753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85624"/>
            <a:ext cx="6264696" cy="348675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60A0038-6756-4539-BD78-A56901F5CADB}"/>
              </a:ext>
            </a:extLst>
          </p:cNvPr>
          <p:cNvSpPr txBox="1"/>
          <p:nvPr/>
        </p:nvSpPr>
        <p:spPr>
          <a:xfrm>
            <a:off x="539552" y="6021288"/>
            <a:ext cx="4418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hlinkClick r:id="rId3"/>
              </a:rPr>
              <a:t>https://towardsdatascience.com/understanding-boxplots-5e2df7bcbd51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83838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550F4-638E-4D32-ADF9-5981042A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Quartile</a:t>
            </a:r>
            <a:r>
              <a:rPr lang="de-DE" dirty="0"/>
              <a:t>, IQR, Whisker, </a:t>
            </a:r>
            <a:r>
              <a:rPr lang="de-DE" dirty="0" err="1"/>
              <a:t>Outlier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D1C8D8-CEEB-415C-84CB-2D2DBD31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A37EF9-D3A0-4553-A775-4F1F406B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88D6E2-2F56-4C2B-8EDC-D42FC6F473A3}"/>
              </a:ext>
            </a:extLst>
          </p:cNvPr>
          <p:cNvSpPr txBox="1"/>
          <p:nvPr/>
        </p:nvSpPr>
        <p:spPr>
          <a:xfrm>
            <a:off x="467545" y="1268760"/>
            <a:ext cx="8136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are a standardized way of displaying the distribution of data based on a five number summary (“minimum”, first quartile (Q1), median, third quartile (Q3), and “maximum”)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median (Q2/50th Percentile)</a:t>
            </a:r>
            <a:r>
              <a:rPr lang="en-US" dirty="0"/>
              <a:t>: the middle value of the dataset. (Be careful: a median separates the higher half from the </a:t>
            </a:r>
            <a:r>
              <a:rPr lang="en-US" dirty="0" err="1"/>
              <a:t>lowe</a:t>
            </a:r>
            <a:r>
              <a:rPr lang="en-US" dirty="0"/>
              <a:t> half of the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first quartile (Q1/25th Percentile)</a:t>
            </a:r>
            <a:r>
              <a:rPr lang="en-US" dirty="0"/>
              <a:t>: the middle number between the smallest number (not the “minimum”) and the median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third quartile (Q3/75th Percentile)</a:t>
            </a:r>
            <a:r>
              <a:rPr lang="en-US" dirty="0"/>
              <a:t>: the middle value between the median and the highest value (not the “maximum”)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interquartile range (IQR)</a:t>
            </a:r>
            <a:r>
              <a:rPr lang="en-US" dirty="0"/>
              <a:t>: 25th to the 75th percentile.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whiskers (shown in blue)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outliers (shown as green circles)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“maximum”</a:t>
            </a:r>
            <a:r>
              <a:rPr lang="en-US" dirty="0"/>
              <a:t>: Q3 + 1.5*IQR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“minimum”</a:t>
            </a:r>
            <a:r>
              <a:rPr lang="en-US" dirty="0"/>
              <a:t>: Q1 -1.5*IQR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7ABAD7-B665-4BF9-A7E5-0752FC495CA2}"/>
              </a:ext>
            </a:extLst>
          </p:cNvPr>
          <p:cNvSpPr txBox="1"/>
          <p:nvPr/>
        </p:nvSpPr>
        <p:spPr>
          <a:xfrm>
            <a:off x="539552" y="6021288"/>
            <a:ext cx="4418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hlinkClick r:id="rId2"/>
              </a:rPr>
              <a:t>https://towardsdatascience.com/understanding-boxplots-5e2df7bcbd51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98344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Bildschirmpräsentation (4:3)</PresentationFormat>
  <Paragraphs>24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Arial</vt:lpstr>
      <vt:lpstr>Calibri</vt:lpstr>
      <vt:lpstr>Larissa</vt:lpstr>
      <vt:lpstr>Machine Learning - Introduction</vt:lpstr>
      <vt:lpstr>Data Science Process</vt:lpstr>
      <vt:lpstr>Exploratory Data Analysis</vt:lpstr>
      <vt:lpstr>Boxplots</vt:lpstr>
      <vt:lpstr>Quartile, IQR, Whisker, Outlier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827</cp:revision>
  <cp:lastPrinted>2019-06-25T11:26:41Z</cp:lastPrinted>
  <dcterms:created xsi:type="dcterms:W3CDTF">2012-07-04T19:43:59Z</dcterms:created>
  <dcterms:modified xsi:type="dcterms:W3CDTF">2019-12-08T17:50:36Z</dcterms:modified>
</cp:coreProperties>
</file>