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15" r:id="rId2"/>
    <p:sldId id="928" r:id="rId3"/>
    <p:sldId id="929" r:id="rId4"/>
    <p:sldId id="931" r:id="rId5"/>
    <p:sldId id="934" r:id="rId6"/>
    <p:sldId id="930" r:id="rId7"/>
    <p:sldId id="932" r:id="rId8"/>
    <p:sldId id="933" r:id="rId9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33CCFF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DA322-4E02-4F70-BBF2-EAA9750E96C3}" v="584" dt="2020-01-20T11:47:15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2127" autoAdjust="0"/>
  </p:normalViewPr>
  <p:slideViewPr>
    <p:cSldViewPr showGuides="1">
      <p:cViewPr>
        <p:scale>
          <a:sx n="75" d="100"/>
          <a:sy n="75" d="100"/>
        </p:scale>
        <p:origin x="835" y="139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greipl" userId="d97562fd-b189-437e-b91d-de7b81e9769e" providerId="ADAL" clId="{02B23B45-FD76-4133-B91E-5C9C48DDFD2B}"/>
    <pc:docChg chg="undo custSel addSld delSld modSld sldOrd">
      <pc:chgData name="dgreipl" userId="d97562fd-b189-437e-b91d-de7b81e9769e" providerId="ADAL" clId="{02B23B45-FD76-4133-B91E-5C9C48DDFD2B}" dt="2020-01-20T11:47:26.720" v="1298" actId="20577"/>
      <pc:docMkLst>
        <pc:docMk/>
      </pc:docMkLst>
      <pc:sldChg chg="modSp">
        <pc:chgData name="dgreipl" userId="d97562fd-b189-437e-b91d-de7b81e9769e" providerId="ADAL" clId="{02B23B45-FD76-4133-B91E-5C9C48DDFD2B}" dt="2020-01-20T11:03:01.589" v="29" actId="20577"/>
        <pc:sldMkLst>
          <pc:docMk/>
          <pc:sldMk cId="2823202252" sldId="915"/>
        </pc:sldMkLst>
        <pc:spChg chg="mod">
          <ac:chgData name="dgreipl" userId="d97562fd-b189-437e-b91d-de7b81e9769e" providerId="ADAL" clId="{02B23B45-FD76-4133-B91E-5C9C48DDFD2B}" dt="2020-01-20T11:03:01.589" v="29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02B23B45-FD76-4133-B91E-5C9C48DDFD2B}" dt="2020-01-20T11:03:05.747" v="30" actId="47"/>
        <pc:sldMkLst>
          <pc:docMk/>
          <pc:sldMk cId="1967228732" sldId="920"/>
        </pc:sldMkLst>
      </pc:sldChg>
      <pc:sldChg chg="del">
        <pc:chgData name="dgreipl" userId="d97562fd-b189-437e-b91d-de7b81e9769e" providerId="ADAL" clId="{02B23B45-FD76-4133-B91E-5C9C48DDFD2B}" dt="2020-01-20T11:03:07.457" v="31" actId="47"/>
        <pc:sldMkLst>
          <pc:docMk/>
          <pc:sldMk cId="3248160063" sldId="926"/>
        </pc:sldMkLst>
      </pc:sldChg>
      <pc:sldChg chg="del">
        <pc:chgData name="dgreipl" userId="d97562fd-b189-437e-b91d-de7b81e9769e" providerId="ADAL" clId="{02B23B45-FD76-4133-B91E-5C9C48DDFD2B}" dt="2020-01-20T11:03:08.149" v="32" actId="47"/>
        <pc:sldMkLst>
          <pc:docMk/>
          <pc:sldMk cId="3196105633" sldId="927"/>
        </pc:sldMkLst>
      </pc:sldChg>
      <pc:sldChg chg="addSp delSp modSp add">
        <pc:chgData name="dgreipl" userId="d97562fd-b189-437e-b91d-de7b81e9769e" providerId="ADAL" clId="{02B23B45-FD76-4133-B91E-5C9C48DDFD2B}" dt="2020-01-20T11:14:43.306" v="450" actId="1076"/>
        <pc:sldMkLst>
          <pc:docMk/>
          <pc:sldMk cId="647766138" sldId="928"/>
        </pc:sldMkLst>
        <pc:spChg chg="mod">
          <ac:chgData name="dgreipl" userId="d97562fd-b189-437e-b91d-de7b81e9769e" providerId="ADAL" clId="{02B23B45-FD76-4133-B91E-5C9C48DDFD2B}" dt="2020-01-20T11:12:44.810" v="295" actId="20577"/>
          <ac:spMkLst>
            <pc:docMk/>
            <pc:sldMk cId="647766138" sldId="928"/>
            <ac:spMk id="2" creationId="{F3B7E53A-5587-4B88-A93C-AF4C52096D6E}"/>
          </ac:spMkLst>
        </pc:spChg>
        <pc:spChg chg="del">
          <ac:chgData name="dgreipl" userId="d97562fd-b189-437e-b91d-de7b81e9769e" providerId="ADAL" clId="{02B23B45-FD76-4133-B91E-5C9C48DDFD2B}" dt="2020-01-20T11:05:33.996" v="104" actId="478"/>
          <ac:spMkLst>
            <pc:docMk/>
            <pc:sldMk cId="647766138" sldId="928"/>
            <ac:spMk id="5" creationId="{89E0ABA4-A7F7-494A-B52C-797095687F2D}"/>
          </ac:spMkLst>
        </pc:spChg>
        <pc:spChg chg="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7" creationId="{6197FE8F-47CC-47CF-8225-DCD0B1B44480}"/>
          </ac:spMkLst>
        </pc:spChg>
        <pc:spChg chg="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8" creationId="{9C24FDC4-4F7F-4EA3-91EF-E59AB6C22F27}"/>
          </ac:spMkLst>
        </pc:spChg>
        <pc:spChg chg="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9" creationId="{1F79477B-0C02-4899-B419-26C827F79B12}"/>
          </ac:spMkLst>
        </pc:spChg>
        <pc:spChg chg="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10" creationId="{A42F3B5F-6E97-41AA-9007-0EBFF5876A5F}"/>
          </ac:spMkLst>
        </pc:spChg>
        <pc:spChg chg="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11" creationId="{28D0C60E-D739-46C2-B75D-7C7108257243}"/>
          </ac:spMkLst>
        </pc:spChg>
        <pc:spChg chg="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20" creationId="{8FE3957F-90A8-4FAC-B762-40A66B3510D6}"/>
          </ac:spMkLst>
        </pc:spChg>
        <pc:spChg chg="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21" creationId="{7A108EB7-26D3-47DB-BB4A-8E5FACB6AA00}"/>
          </ac:spMkLst>
        </pc:spChg>
        <pc:spChg chg="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22" creationId="{4EAA4785-D536-4A6B-B1BE-211B8019E763}"/>
          </ac:spMkLst>
        </pc:spChg>
        <pc:spChg chg="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25" creationId="{AD401DA2-3E19-4697-A08F-A60B8A549D8C}"/>
          </ac:spMkLst>
        </pc:spChg>
        <pc:spChg chg="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26" creationId="{CEEFED80-A275-4F95-B175-DF0A8DC724FD}"/>
          </ac:spMkLst>
        </pc:spChg>
        <pc:spChg chg="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28" creationId="{C26FB65A-63AD-4A8C-AE9A-FC6202BFEF4B}"/>
          </ac:spMkLst>
        </pc:spChg>
        <pc:spChg chg="del">
          <ac:chgData name="dgreipl" userId="d97562fd-b189-437e-b91d-de7b81e9769e" providerId="ADAL" clId="{02B23B45-FD76-4133-B91E-5C9C48DDFD2B}" dt="2020-01-20T11:04:38.546" v="68" actId="478"/>
          <ac:spMkLst>
            <pc:docMk/>
            <pc:sldMk cId="647766138" sldId="928"/>
            <ac:spMk id="30" creationId="{135C66DA-DEF1-49C1-BA01-6D33D5ED15DA}"/>
          </ac:spMkLst>
        </pc:spChg>
        <pc:spChg chg="del">
          <ac:chgData name="dgreipl" userId="d97562fd-b189-437e-b91d-de7b81e9769e" providerId="ADAL" clId="{02B23B45-FD76-4133-B91E-5C9C48DDFD2B}" dt="2020-01-20T11:04:45.403" v="69" actId="478"/>
          <ac:spMkLst>
            <pc:docMk/>
            <pc:sldMk cId="647766138" sldId="928"/>
            <ac:spMk id="31" creationId="{404C4C28-47FD-42FD-92DE-2A07FC8D7E4B}"/>
          </ac:spMkLst>
        </pc:spChg>
        <pc:spChg chg="del">
          <ac:chgData name="dgreipl" userId="d97562fd-b189-437e-b91d-de7b81e9769e" providerId="ADAL" clId="{02B23B45-FD76-4133-B91E-5C9C48DDFD2B}" dt="2020-01-20T11:04:29.646" v="64" actId="478"/>
          <ac:spMkLst>
            <pc:docMk/>
            <pc:sldMk cId="647766138" sldId="928"/>
            <ac:spMk id="33" creationId="{31781A20-E87A-4769-ABF5-C60C0F2C5EF9}"/>
          </ac:spMkLst>
        </pc:spChg>
        <pc:spChg chg="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34" creationId="{F1AB6459-D9CD-4C73-975C-DB0A12FE3DA7}"/>
          </ac:spMkLst>
        </pc:spChg>
        <pc:spChg chg="add del mod">
          <ac:chgData name="dgreipl" userId="d97562fd-b189-437e-b91d-de7b81e9769e" providerId="ADAL" clId="{02B23B45-FD76-4133-B91E-5C9C48DDFD2B}" dt="2020-01-20T11:05:37.040" v="105" actId="478"/>
          <ac:spMkLst>
            <pc:docMk/>
            <pc:sldMk cId="647766138" sldId="928"/>
            <ac:spMk id="36" creationId="{24E4092B-1BC7-4921-B8A1-459F42CDDABA}"/>
          </ac:spMkLst>
        </pc:spChg>
        <pc:spChg chg="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39" creationId="{5E95117C-8CB7-4756-9C5F-06EF1A97A48E}"/>
          </ac:spMkLst>
        </pc:spChg>
        <pc:spChg chg="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40" creationId="{FD7946C2-96DA-4E12-83E4-DD8D0F3D01F7}"/>
          </ac:spMkLst>
        </pc:spChg>
        <pc:spChg chg="add 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44" creationId="{EFDF525A-60F0-4B25-AB5E-B702CA9C4AD1}"/>
          </ac:spMkLst>
        </pc:spChg>
        <pc:spChg chg="add 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71" creationId="{D6DC8700-1067-485A-AA8D-A0D490FB4869}"/>
          </ac:spMkLst>
        </pc:spChg>
        <pc:spChg chg="add del mod">
          <ac:chgData name="dgreipl" userId="d97562fd-b189-437e-b91d-de7b81e9769e" providerId="ADAL" clId="{02B23B45-FD76-4133-B91E-5C9C48DDFD2B}" dt="2020-01-20T11:08:11.917" v="149"/>
          <ac:spMkLst>
            <pc:docMk/>
            <pc:sldMk cId="647766138" sldId="928"/>
            <ac:spMk id="72" creationId="{FF23DEA6-FA71-4D74-91EA-0ADB14AEE8C4}"/>
          </ac:spMkLst>
        </pc:spChg>
        <pc:spChg chg="add 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73" creationId="{6086D533-7969-43E4-9D1A-D06E4739FE40}"/>
          </ac:spMkLst>
        </pc:spChg>
        <pc:spChg chg="add 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74" creationId="{35092C3F-D458-4404-8F9E-F178B29D3B9E}"/>
          </ac:spMkLst>
        </pc:spChg>
        <pc:spChg chg="add 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75" creationId="{C3DA4A69-0E49-438C-9E24-CC33BDF7EDD9}"/>
          </ac:spMkLst>
        </pc:spChg>
        <pc:spChg chg="add mod">
          <ac:chgData name="dgreipl" userId="d97562fd-b189-437e-b91d-de7b81e9769e" providerId="ADAL" clId="{02B23B45-FD76-4133-B91E-5C9C48DDFD2B}" dt="2020-01-20T11:14:43.306" v="450" actId="1076"/>
          <ac:spMkLst>
            <pc:docMk/>
            <pc:sldMk cId="647766138" sldId="928"/>
            <ac:spMk id="76" creationId="{4C10B948-753D-4C7E-9504-FEB036B2D63D}"/>
          </ac:spMkLst>
        </pc:spChg>
        <pc:spChg chg="add mod">
          <ac:chgData name="dgreipl" userId="d97562fd-b189-437e-b91d-de7b81e9769e" providerId="ADAL" clId="{02B23B45-FD76-4133-B91E-5C9C48DDFD2B}" dt="2020-01-20T11:14:43.306" v="450" actId="1076"/>
          <ac:spMkLst>
            <pc:docMk/>
            <pc:sldMk cId="647766138" sldId="928"/>
            <ac:spMk id="77" creationId="{6BCC87A6-B7CD-4976-8554-B327EF4364B8}"/>
          </ac:spMkLst>
        </pc:spChg>
        <pc:spChg chg="add mod">
          <ac:chgData name="dgreipl" userId="d97562fd-b189-437e-b91d-de7b81e9769e" providerId="ADAL" clId="{02B23B45-FD76-4133-B91E-5C9C48DDFD2B}" dt="2020-01-20T11:14:43.306" v="450" actId="1076"/>
          <ac:spMkLst>
            <pc:docMk/>
            <pc:sldMk cId="647766138" sldId="928"/>
            <ac:spMk id="78" creationId="{75C08B08-B41F-499F-A9C4-765A0046F9E6}"/>
          </ac:spMkLst>
        </pc:spChg>
        <pc:spChg chg="add mod">
          <ac:chgData name="dgreipl" userId="d97562fd-b189-437e-b91d-de7b81e9769e" providerId="ADAL" clId="{02B23B45-FD76-4133-B91E-5C9C48DDFD2B}" dt="2020-01-20T11:14:24.927" v="446" actId="1076"/>
          <ac:spMkLst>
            <pc:docMk/>
            <pc:sldMk cId="647766138" sldId="928"/>
            <ac:spMk id="79" creationId="{3EA25ADB-6797-4A6B-93FF-CE90869882F4}"/>
          </ac:spMkLst>
        </pc:spChg>
        <pc:spChg chg="add del mod">
          <ac:chgData name="dgreipl" userId="d97562fd-b189-437e-b91d-de7b81e9769e" providerId="ADAL" clId="{02B23B45-FD76-4133-B91E-5C9C48DDFD2B}" dt="2020-01-20T11:12:30.815" v="261" actId="478"/>
          <ac:spMkLst>
            <pc:docMk/>
            <pc:sldMk cId="647766138" sldId="928"/>
            <ac:spMk id="80" creationId="{E904D194-3621-4183-BCA9-4AA7125DB554}"/>
          </ac:spMkLst>
        </pc:spChg>
        <pc:spChg chg="add mod">
          <ac:chgData name="dgreipl" userId="d97562fd-b189-437e-b91d-de7b81e9769e" providerId="ADAL" clId="{02B23B45-FD76-4133-B91E-5C9C48DDFD2B}" dt="2020-01-20T11:13:57.642" v="443" actId="14100"/>
          <ac:spMkLst>
            <pc:docMk/>
            <pc:sldMk cId="647766138" sldId="928"/>
            <ac:spMk id="81" creationId="{0FDC9049-4E64-4D2F-AC94-6A828D2C0AA0}"/>
          </ac:spMkLst>
        </pc:sp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12" creationId="{47173E98-DD16-40A2-8D1C-9DDE7A0300E2}"/>
          </ac:cxnSpMkLst>
        </pc:cxn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13" creationId="{0A7D2719-2C27-4F01-AF4E-071F4CE0E448}"/>
          </ac:cxnSpMkLst>
        </pc:cxn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14" creationId="{B60BF2CB-C4F2-4018-AD8A-1A2F2950A39B}"/>
          </ac:cxnSpMkLst>
        </pc:cxn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15" creationId="{8886306A-824E-4021-B7B9-94BC4278144A}"/>
          </ac:cxnSpMkLst>
        </pc:cxn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16" creationId="{3F5029FE-50B8-43E5-BCBF-5654F179D4DD}"/>
          </ac:cxnSpMkLst>
        </pc:cxn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17" creationId="{3C691339-AA27-4C8F-B986-757BC77361F9}"/>
          </ac:cxnSpMkLst>
        </pc:cxnChg>
        <pc:cxnChg chg="mod">
          <ac:chgData name="dgreipl" userId="d97562fd-b189-437e-b91d-de7b81e9769e" providerId="ADAL" clId="{02B23B45-FD76-4133-B91E-5C9C48DDFD2B}" dt="2020-01-20T11:14:37.122" v="449" actId="14100"/>
          <ac:cxnSpMkLst>
            <pc:docMk/>
            <pc:sldMk cId="647766138" sldId="928"/>
            <ac:cxnSpMk id="18" creationId="{77B041D5-C736-4202-91E1-EFF9043D1F22}"/>
          </ac:cxnSpMkLst>
        </pc:cxn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23" creationId="{12898EC0-7476-4096-BF76-571119CE2547}"/>
          </ac:cxnSpMkLst>
        </pc:cxn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24" creationId="{1621C662-2A9A-456C-8317-5100487B0578}"/>
          </ac:cxnSpMkLst>
        </pc:cxn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27" creationId="{DB1D8EE7-655D-499C-AD8B-F8A7610C61EB}"/>
          </ac:cxnSpMkLst>
        </pc:cxnChg>
        <pc:cxnChg chg="del">
          <ac:chgData name="dgreipl" userId="d97562fd-b189-437e-b91d-de7b81e9769e" providerId="ADAL" clId="{02B23B45-FD76-4133-B91E-5C9C48DDFD2B}" dt="2020-01-20T11:04:45.403" v="69" actId="478"/>
          <ac:cxnSpMkLst>
            <pc:docMk/>
            <pc:sldMk cId="647766138" sldId="928"/>
            <ac:cxnSpMk id="29" creationId="{6E04359D-4867-4571-A051-19E7AB5E9C38}"/>
          </ac:cxnSpMkLst>
        </pc:cxn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32" creationId="{F54F2AC9-F4DF-4FC2-81F9-07E879BC61FC}"/>
          </ac:cxnSpMkLst>
        </pc:cxn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37" creationId="{7E5C3CF4-C0F8-4DAC-AE81-0148094C039E}"/>
          </ac:cxnSpMkLst>
        </pc:cxn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38" creationId="{35001410-7702-4AF6-91C4-C208999CAACD}"/>
          </ac:cxnSpMkLst>
        </pc:cxnChg>
        <pc:cxnChg chg="add 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42" creationId="{EF6FA4AE-DE21-48C7-97AB-5926662669D2}"/>
          </ac:cxnSpMkLst>
        </pc:cxn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43" creationId="{38BCA10C-EF23-42F2-9A24-7F15ABBB9F34}"/>
          </ac:cxnSpMkLst>
        </pc:cxnChg>
        <pc:cxnChg chg="add mod">
          <ac:chgData name="dgreipl" userId="d97562fd-b189-437e-b91d-de7b81e9769e" providerId="ADAL" clId="{02B23B45-FD76-4133-B91E-5C9C48DDFD2B}" dt="2020-01-20T11:14:33.266" v="448" actId="14100"/>
          <ac:cxnSpMkLst>
            <pc:docMk/>
            <pc:sldMk cId="647766138" sldId="928"/>
            <ac:cxnSpMk id="45" creationId="{D856238B-BD73-4A68-8B4C-43C8393ECA33}"/>
          </ac:cxnSpMkLst>
        </pc:cxnChg>
        <pc:cxnChg chg="mod">
          <ac:chgData name="dgreipl" userId="d97562fd-b189-437e-b91d-de7b81e9769e" providerId="ADAL" clId="{02B23B45-FD76-4133-B91E-5C9C48DDFD2B}" dt="2020-01-20T11:14:30.242" v="447" actId="14100"/>
          <ac:cxnSpMkLst>
            <pc:docMk/>
            <pc:sldMk cId="647766138" sldId="928"/>
            <ac:cxnSpMk id="48" creationId="{B7C43F73-FEE4-46A2-BAC2-BDC483AC950C}"/>
          </ac:cxnSpMkLst>
        </pc:cxnChg>
        <pc:cxnChg chg="add 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50" creationId="{664286D4-139C-47E8-82A0-759459427BD6}"/>
          </ac:cxnSpMkLst>
        </pc:cxn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51" creationId="{A5226B3D-3BA6-436F-A10A-5DCBBCF70B9F}"/>
          </ac:cxnSpMkLst>
        </pc:cxnChg>
        <pc:cxnChg chg="add 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53" creationId="{95996EC9-1AB6-45FA-916A-159B429C8C74}"/>
          </ac:cxnSpMkLst>
        </pc:cxnChg>
        <pc:cxnChg chg="mod">
          <ac:chgData name="dgreipl" userId="d97562fd-b189-437e-b91d-de7b81e9769e" providerId="ADAL" clId="{02B23B45-FD76-4133-B91E-5C9C48DDFD2B}" dt="2020-01-20T11:14:24.927" v="446" actId="1076"/>
          <ac:cxnSpMkLst>
            <pc:docMk/>
            <pc:sldMk cId="647766138" sldId="928"/>
            <ac:cxnSpMk id="58" creationId="{464A69AD-BBDF-4031-B3C3-31080006A08B}"/>
          </ac:cxnSpMkLst>
        </pc:cxnChg>
      </pc:sldChg>
      <pc:sldChg chg="addSp delSp modSp add">
        <pc:chgData name="dgreipl" userId="d97562fd-b189-437e-b91d-de7b81e9769e" providerId="ADAL" clId="{02B23B45-FD76-4133-B91E-5C9C48DDFD2B}" dt="2020-01-20T11:18:30.705" v="544" actId="1076"/>
        <pc:sldMkLst>
          <pc:docMk/>
          <pc:sldMk cId="3190618276" sldId="929"/>
        </pc:sldMkLst>
        <pc:spChg chg="mod">
          <ac:chgData name="dgreipl" userId="d97562fd-b189-437e-b91d-de7b81e9769e" providerId="ADAL" clId="{02B23B45-FD76-4133-B91E-5C9C48DDFD2B}" dt="2020-01-20T11:15:00.625" v="470" actId="20577"/>
          <ac:spMkLst>
            <pc:docMk/>
            <pc:sldMk cId="3190618276" sldId="929"/>
            <ac:spMk id="2" creationId="{F3B7E53A-5587-4B88-A93C-AF4C52096D6E}"/>
          </ac:spMkLst>
        </pc:spChg>
        <pc:spChg chg="add mod">
          <ac:chgData name="dgreipl" userId="d97562fd-b189-437e-b91d-de7b81e9769e" providerId="ADAL" clId="{02B23B45-FD76-4133-B91E-5C9C48DDFD2B}" dt="2020-01-20T11:17:21.937" v="528" actId="207"/>
          <ac:spMkLst>
            <pc:docMk/>
            <pc:sldMk cId="3190618276" sldId="929"/>
            <ac:spMk id="5" creationId="{19A9D30C-2659-4343-BEFA-07630E7D7ECB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7" creationId="{6197FE8F-47CC-47CF-8225-DCD0B1B44480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8" creationId="{9C24FDC4-4F7F-4EA3-91EF-E59AB6C22F27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9" creationId="{1F79477B-0C02-4899-B419-26C827F79B12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10" creationId="{A42F3B5F-6E97-41AA-9007-0EBFF5876A5F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11" creationId="{28D0C60E-D739-46C2-B75D-7C7108257243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20" creationId="{8FE3957F-90A8-4FAC-B762-40A66B3510D6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21" creationId="{7A108EB7-26D3-47DB-BB4A-8E5FACB6AA00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22" creationId="{4EAA4785-D536-4A6B-B1BE-211B8019E763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25" creationId="{AD401DA2-3E19-4697-A08F-A60B8A549D8C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26" creationId="{CEEFED80-A275-4F95-B175-DF0A8DC724FD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28" creationId="{C26FB65A-63AD-4A8C-AE9A-FC6202BFEF4B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34" creationId="{F1AB6459-D9CD-4C73-975C-DB0A12FE3DA7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39" creationId="{5E95117C-8CB7-4756-9C5F-06EF1A97A48E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40" creationId="{FD7946C2-96DA-4E12-83E4-DD8D0F3D01F7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44" creationId="{EFDF525A-60F0-4B25-AB5E-B702CA9C4AD1}"/>
          </ac:spMkLst>
        </pc:spChg>
        <pc:spChg chg="add mod">
          <ac:chgData name="dgreipl" userId="d97562fd-b189-437e-b91d-de7b81e9769e" providerId="ADAL" clId="{02B23B45-FD76-4133-B91E-5C9C48DDFD2B}" dt="2020-01-20T11:18:26.592" v="543" actId="207"/>
          <ac:spMkLst>
            <pc:docMk/>
            <pc:sldMk cId="3190618276" sldId="929"/>
            <ac:spMk id="52" creationId="{CEA71743-9CCA-4013-A549-22622B12BE74}"/>
          </ac:spMkLst>
        </pc:spChg>
        <pc:spChg chg="add mod">
          <ac:chgData name="dgreipl" userId="d97562fd-b189-437e-b91d-de7b81e9769e" providerId="ADAL" clId="{02B23B45-FD76-4133-B91E-5C9C48DDFD2B}" dt="2020-01-20T11:18:26.592" v="543" actId="207"/>
          <ac:spMkLst>
            <pc:docMk/>
            <pc:sldMk cId="3190618276" sldId="929"/>
            <ac:spMk id="54" creationId="{8E62EE22-3AC9-4D1E-97CD-1FC232CBAD4C}"/>
          </ac:spMkLst>
        </pc:spChg>
        <pc:spChg chg="add mod">
          <ac:chgData name="dgreipl" userId="d97562fd-b189-437e-b91d-de7b81e9769e" providerId="ADAL" clId="{02B23B45-FD76-4133-B91E-5C9C48DDFD2B}" dt="2020-01-20T11:18:26.592" v="543" actId="207"/>
          <ac:spMkLst>
            <pc:docMk/>
            <pc:sldMk cId="3190618276" sldId="929"/>
            <ac:spMk id="55" creationId="{308907F2-F1F9-4601-A5D2-9FA53A44FADE}"/>
          </ac:spMkLst>
        </pc:spChg>
        <pc:spChg chg="add mod">
          <ac:chgData name="dgreipl" userId="d97562fd-b189-437e-b91d-de7b81e9769e" providerId="ADAL" clId="{02B23B45-FD76-4133-B91E-5C9C48DDFD2B}" dt="2020-01-20T11:18:30.705" v="544" actId="1076"/>
          <ac:spMkLst>
            <pc:docMk/>
            <pc:sldMk cId="3190618276" sldId="929"/>
            <ac:spMk id="56" creationId="{203A2603-D919-4C9C-8778-27131963909E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71" creationId="{D6DC8700-1067-485A-AA8D-A0D490FB4869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73" creationId="{6086D533-7969-43E4-9D1A-D06E4739FE40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74" creationId="{35092C3F-D458-4404-8F9E-F178B29D3B9E}"/>
          </ac:spMkLst>
        </pc:spChg>
        <pc:spChg chg="mod">
          <ac:chgData name="dgreipl" userId="d97562fd-b189-437e-b91d-de7b81e9769e" providerId="ADAL" clId="{02B23B45-FD76-4133-B91E-5C9C48DDFD2B}" dt="2020-01-20T11:16:15.743" v="503" actId="1076"/>
          <ac:spMkLst>
            <pc:docMk/>
            <pc:sldMk cId="3190618276" sldId="929"/>
            <ac:spMk id="75" creationId="{C3DA4A69-0E49-438C-9E24-CC33BDF7EDD9}"/>
          </ac:spMkLst>
        </pc:spChg>
        <pc:spChg chg="mod">
          <ac:chgData name="dgreipl" userId="d97562fd-b189-437e-b91d-de7b81e9769e" providerId="ADAL" clId="{02B23B45-FD76-4133-B91E-5C9C48DDFD2B}" dt="2020-01-20T11:17:21.937" v="528" actId="207"/>
          <ac:spMkLst>
            <pc:docMk/>
            <pc:sldMk cId="3190618276" sldId="929"/>
            <ac:spMk id="76" creationId="{4C10B948-753D-4C7E-9504-FEB036B2D63D}"/>
          </ac:spMkLst>
        </pc:spChg>
        <pc:spChg chg="mod">
          <ac:chgData name="dgreipl" userId="d97562fd-b189-437e-b91d-de7b81e9769e" providerId="ADAL" clId="{02B23B45-FD76-4133-B91E-5C9C48DDFD2B}" dt="2020-01-20T11:17:21.937" v="528" actId="207"/>
          <ac:spMkLst>
            <pc:docMk/>
            <pc:sldMk cId="3190618276" sldId="929"/>
            <ac:spMk id="77" creationId="{6BCC87A6-B7CD-4976-8554-B327EF4364B8}"/>
          </ac:spMkLst>
        </pc:spChg>
        <pc:spChg chg="mod">
          <ac:chgData name="dgreipl" userId="d97562fd-b189-437e-b91d-de7b81e9769e" providerId="ADAL" clId="{02B23B45-FD76-4133-B91E-5C9C48DDFD2B}" dt="2020-01-20T11:17:21.937" v="528" actId="207"/>
          <ac:spMkLst>
            <pc:docMk/>
            <pc:sldMk cId="3190618276" sldId="929"/>
            <ac:spMk id="78" creationId="{75C08B08-B41F-499F-A9C4-765A0046F9E6}"/>
          </ac:spMkLst>
        </pc:spChg>
        <pc:spChg chg="del">
          <ac:chgData name="dgreipl" userId="d97562fd-b189-437e-b91d-de7b81e9769e" providerId="ADAL" clId="{02B23B45-FD76-4133-B91E-5C9C48DDFD2B}" dt="2020-01-20T11:15:07.170" v="472" actId="478"/>
          <ac:spMkLst>
            <pc:docMk/>
            <pc:sldMk cId="3190618276" sldId="929"/>
            <ac:spMk id="79" creationId="{3EA25ADB-6797-4A6B-93FF-CE90869882F4}"/>
          </ac:spMkLst>
        </pc:spChg>
        <pc:spChg chg="mod">
          <ac:chgData name="dgreipl" userId="d97562fd-b189-437e-b91d-de7b81e9769e" providerId="ADAL" clId="{02B23B45-FD76-4133-B91E-5C9C48DDFD2B}" dt="2020-01-20T11:15:03.722" v="471" actId="14100"/>
          <ac:spMkLst>
            <pc:docMk/>
            <pc:sldMk cId="3190618276" sldId="929"/>
            <ac:spMk id="81" creationId="{0FDC9049-4E64-4D2F-AC94-6A828D2C0AA0}"/>
          </ac:spMkLst>
        </pc:sp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12" creationId="{47173E98-DD16-40A2-8D1C-9DDE7A0300E2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13" creationId="{0A7D2719-2C27-4F01-AF4E-071F4CE0E448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14" creationId="{B60BF2CB-C4F2-4018-AD8A-1A2F2950A39B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15" creationId="{8886306A-824E-4021-B7B9-94BC4278144A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16" creationId="{3F5029FE-50B8-43E5-BCBF-5654F179D4DD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17" creationId="{3C691339-AA27-4C8F-B986-757BC77361F9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18" creationId="{77B041D5-C736-4202-91E1-EFF9043D1F22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23" creationId="{12898EC0-7476-4096-BF76-571119CE2547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24" creationId="{1621C662-2A9A-456C-8317-5100487B0578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27" creationId="{DB1D8EE7-655D-499C-AD8B-F8A7610C61EB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32" creationId="{F54F2AC9-F4DF-4FC2-81F9-07E879BC61FC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37" creationId="{7E5C3CF4-C0F8-4DAC-AE81-0148094C039E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38" creationId="{35001410-7702-4AF6-91C4-C208999CAACD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42" creationId="{EF6FA4AE-DE21-48C7-97AB-5926662669D2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43" creationId="{38BCA10C-EF23-42F2-9A24-7F15ABBB9F34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45" creationId="{D856238B-BD73-4A68-8B4C-43C8393ECA33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48" creationId="{B7C43F73-FEE4-46A2-BAC2-BDC483AC950C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50" creationId="{664286D4-139C-47E8-82A0-759459427BD6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51" creationId="{A5226B3D-3BA6-436F-A10A-5DCBBCF70B9F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53" creationId="{95996EC9-1AB6-45FA-916A-159B429C8C74}"/>
          </ac:cxnSpMkLst>
        </pc:cxnChg>
        <pc:cxnChg chg="mod">
          <ac:chgData name="dgreipl" userId="d97562fd-b189-437e-b91d-de7b81e9769e" providerId="ADAL" clId="{02B23B45-FD76-4133-B91E-5C9C48DDFD2B}" dt="2020-01-20T11:16:15.743" v="503" actId="1076"/>
          <ac:cxnSpMkLst>
            <pc:docMk/>
            <pc:sldMk cId="3190618276" sldId="929"/>
            <ac:cxnSpMk id="58" creationId="{464A69AD-BBDF-4031-B3C3-31080006A08B}"/>
          </ac:cxnSpMkLst>
        </pc:cxnChg>
      </pc:sldChg>
      <pc:sldChg chg="addSp delSp modSp add">
        <pc:chgData name="dgreipl" userId="d97562fd-b189-437e-b91d-de7b81e9769e" providerId="ADAL" clId="{02B23B45-FD76-4133-B91E-5C9C48DDFD2B}" dt="2020-01-20T11:35:23.646" v="1060" actId="20577"/>
        <pc:sldMkLst>
          <pc:docMk/>
          <pc:sldMk cId="1681034320" sldId="930"/>
        </pc:sldMkLst>
        <pc:spChg chg="mod">
          <ac:chgData name="dgreipl" userId="d97562fd-b189-437e-b91d-de7b81e9769e" providerId="ADAL" clId="{02B23B45-FD76-4133-B91E-5C9C48DDFD2B}" dt="2020-01-20T11:35:23.646" v="1060" actId="20577"/>
          <ac:spMkLst>
            <pc:docMk/>
            <pc:sldMk cId="1681034320" sldId="930"/>
            <ac:spMk id="2" creationId="{F3B7E53A-5587-4B88-A93C-AF4C52096D6E}"/>
          </ac:spMkLst>
        </pc:spChg>
        <pc:spChg chg="del mod">
          <ac:chgData name="dgreipl" userId="d97562fd-b189-437e-b91d-de7b81e9769e" providerId="ADAL" clId="{02B23B45-FD76-4133-B91E-5C9C48DDFD2B}" dt="2020-01-20T11:29:24.527" v="957" actId="478"/>
          <ac:spMkLst>
            <pc:docMk/>
            <pc:sldMk cId="1681034320" sldId="930"/>
            <ac:spMk id="5" creationId="{19A9D30C-2659-4343-BEFA-07630E7D7ECB}"/>
          </ac:spMkLst>
        </pc:spChg>
        <pc:spChg chg="add mod">
          <ac:chgData name="dgreipl" userId="d97562fd-b189-437e-b91d-de7b81e9769e" providerId="ADAL" clId="{02B23B45-FD76-4133-B91E-5C9C48DDFD2B}" dt="2020-01-20T11:34:42.179" v="1051" actId="20577"/>
          <ac:spMkLst>
            <pc:docMk/>
            <pc:sldMk cId="1681034320" sldId="930"/>
            <ac:spMk id="6" creationId="{2DC1AB96-7602-4C47-AEFB-F4E65D596719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7" creationId="{6197FE8F-47CC-47CF-8225-DCD0B1B44480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8" creationId="{9C24FDC4-4F7F-4EA3-91EF-E59AB6C22F27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9" creationId="{1F79477B-0C02-4899-B419-26C827F79B12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10" creationId="{A42F3B5F-6E97-41AA-9007-0EBFF5876A5F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11" creationId="{28D0C60E-D739-46C2-B75D-7C7108257243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20" creationId="{8FE3957F-90A8-4FAC-B762-40A66B3510D6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21" creationId="{7A108EB7-26D3-47DB-BB4A-8E5FACB6AA00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22" creationId="{4EAA4785-D536-4A6B-B1BE-211B8019E763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25" creationId="{AD401DA2-3E19-4697-A08F-A60B8A549D8C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26" creationId="{CEEFED80-A275-4F95-B175-DF0A8DC724FD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28" creationId="{C26FB65A-63AD-4A8C-AE9A-FC6202BFEF4B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34" creationId="{F1AB6459-D9CD-4C73-975C-DB0A12FE3DA7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39" creationId="{5E95117C-8CB7-4756-9C5F-06EF1A97A48E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40" creationId="{FD7946C2-96DA-4E12-83E4-DD8D0F3D01F7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44" creationId="{EFDF525A-60F0-4B25-AB5E-B702CA9C4AD1}"/>
          </ac:spMkLst>
        </pc:spChg>
        <pc:spChg chg="del mod">
          <ac:chgData name="dgreipl" userId="d97562fd-b189-437e-b91d-de7b81e9769e" providerId="ADAL" clId="{02B23B45-FD76-4133-B91E-5C9C48DDFD2B}" dt="2020-01-20T11:29:24.527" v="957" actId="478"/>
          <ac:spMkLst>
            <pc:docMk/>
            <pc:sldMk cId="1681034320" sldId="930"/>
            <ac:spMk id="52" creationId="{CEA71743-9CCA-4013-A549-22622B12BE74}"/>
          </ac:spMkLst>
        </pc:spChg>
        <pc:spChg chg="del mod">
          <ac:chgData name="dgreipl" userId="d97562fd-b189-437e-b91d-de7b81e9769e" providerId="ADAL" clId="{02B23B45-FD76-4133-B91E-5C9C48DDFD2B}" dt="2020-01-20T11:29:24.527" v="957" actId="478"/>
          <ac:spMkLst>
            <pc:docMk/>
            <pc:sldMk cId="1681034320" sldId="930"/>
            <ac:spMk id="54" creationId="{8E62EE22-3AC9-4D1E-97CD-1FC232CBAD4C}"/>
          </ac:spMkLst>
        </pc:spChg>
        <pc:spChg chg="del mod">
          <ac:chgData name="dgreipl" userId="d97562fd-b189-437e-b91d-de7b81e9769e" providerId="ADAL" clId="{02B23B45-FD76-4133-B91E-5C9C48DDFD2B}" dt="2020-01-20T11:29:24.527" v="957" actId="478"/>
          <ac:spMkLst>
            <pc:docMk/>
            <pc:sldMk cId="1681034320" sldId="930"/>
            <ac:spMk id="55" creationId="{308907F2-F1F9-4601-A5D2-9FA53A44FADE}"/>
          </ac:spMkLst>
        </pc:spChg>
        <pc:spChg chg="del mod">
          <ac:chgData name="dgreipl" userId="d97562fd-b189-437e-b91d-de7b81e9769e" providerId="ADAL" clId="{02B23B45-FD76-4133-B91E-5C9C48DDFD2B}" dt="2020-01-20T11:29:24.527" v="957" actId="478"/>
          <ac:spMkLst>
            <pc:docMk/>
            <pc:sldMk cId="1681034320" sldId="930"/>
            <ac:spMk id="56" creationId="{203A2603-D919-4C9C-8778-27131963909E}"/>
          </ac:spMkLst>
        </pc:spChg>
        <pc:spChg chg="add mod">
          <ac:chgData name="dgreipl" userId="d97562fd-b189-437e-b91d-de7b81e9769e" providerId="ADAL" clId="{02B23B45-FD76-4133-B91E-5C9C48DDFD2B}" dt="2020-01-20T11:34:55.414" v="1054" actId="1076"/>
          <ac:spMkLst>
            <pc:docMk/>
            <pc:sldMk cId="1681034320" sldId="930"/>
            <ac:spMk id="57" creationId="{A4FE7A1D-01D6-492E-9216-5AE84D4991C8}"/>
          </ac:spMkLst>
        </pc:spChg>
        <pc:spChg chg="add mod">
          <ac:chgData name="dgreipl" userId="d97562fd-b189-437e-b91d-de7b81e9769e" providerId="ADAL" clId="{02B23B45-FD76-4133-B91E-5C9C48DDFD2B}" dt="2020-01-20T11:34:58.638" v="1055" actId="1076"/>
          <ac:spMkLst>
            <pc:docMk/>
            <pc:sldMk cId="1681034320" sldId="930"/>
            <ac:spMk id="59" creationId="{6431D75A-6D69-409D-80C1-66AEC5A428CE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71" creationId="{D6DC8700-1067-485A-AA8D-A0D490FB4869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73" creationId="{6086D533-7969-43E4-9D1A-D06E4739FE40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74" creationId="{35092C3F-D458-4404-8F9E-F178B29D3B9E}"/>
          </ac:spMkLst>
        </pc:spChg>
        <pc:spChg chg="del">
          <ac:chgData name="dgreipl" userId="d97562fd-b189-437e-b91d-de7b81e9769e" providerId="ADAL" clId="{02B23B45-FD76-4133-B91E-5C9C48DDFD2B}" dt="2020-01-20T11:18:58.005" v="589" actId="478"/>
          <ac:spMkLst>
            <pc:docMk/>
            <pc:sldMk cId="1681034320" sldId="930"/>
            <ac:spMk id="75" creationId="{C3DA4A69-0E49-438C-9E24-CC33BDF7EDD9}"/>
          </ac:spMkLst>
        </pc:spChg>
        <pc:spChg chg="del mod">
          <ac:chgData name="dgreipl" userId="d97562fd-b189-437e-b91d-de7b81e9769e" providerId="ADAL" clId="{02B23B45-FD76-4133-B91E-5C9C48DDFD2B}" dt="2020-01-20T11:29:24.527" v="957" actId="478"/>
          <ac:spMkLst>
            <pc:docMk/>
            <pc:sldMk cId="1681034320" sldId="930"/>
            <ac:spMk id="76" creationId="{4C10B948-753D-4C7E-9504-FEB036B2D63D}"/>
          </ac:spMkLst>
        </pc:spChg>
        <pc:spChg chg="del mod">
          <ac:chgData name="dgreipl" userId="d97562fd-b189-437e-b91d-de7b81e9769e" providerId="ADAL" clId="{02B23B45-FD76-4133-B91E-5C9C48DDFD2B}" dt="2020-01-20T11:29:24.527" v="957" actId="478"/>
          <ac:spMkLst>
            <pc:docMk/>
            <pc:sldMk cId="1681034320" sldId="930"/>
            <ac:spMk id="77" creationId="{6BCC87A6-B7CD-4976-8554-B327EF4364B8}"/>
          </ac:spMkLst>
        </pc:spChg>
        <pc:spChg chg="del mod">
          <ac:chgData name="dgreipl" userId="d97562fd-b189-437e-b91d-de7b81e9769e" providerId="ADAL" clId="{02B23B45-FD76-4133-B91E-5C9C48DDFD2B}" dt="2020-01-20T11:29:24.527" v="957" actId="478"/>
          <ac:spMkLst>
            <pc:docMk/>
            <pc:sldMk cId="1681034320" sldId="930"/>
            <ac:spMk id="78" creationId="{75C08B08-B41F-499F-A9C4-765A0046F9E6}"/>
          </ac:spMkLst>
        </pc:spChg>
        <pc:spChg chg="del mod">
          <ac:chgData name="dgreipl" userId="d97562fd-b189-437e-b91d-de7b81e9769e" providerId="ADAL" clId="{02B23B45-FD76-4133-B91E-5C9C48DDFD2B}" dt="2020-01-20T11:25:32.525" v="653" actId="478"/>
          <ac:spMkLst>
            <pc:docMk/>
            <pc:sldMk cId="1681034320" sldId="930"/>
            <ac:spMk id="81" creationId="{0FDC9049-4E64-4D2F-AC94-6A828D2C0AA0}"/>
          </ac:spMkLst>
        </pc:sp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12" creationId="{47173E98-DD16-40A2-8D1C-9DDE7A0300E2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13" creationId="{0A7D2719-2C27-4F01-AF4E-071F4CE0E448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14" creationId="{B60BF2CB-C4F2-4018-AD8A-1A2F2950A39B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15" creationId="{8886306A-824E-4021-B7B9-94BC4278144A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16" creationId="{3F5029FE-50B8-43E5-BCBF-5654F179D4DD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17" creationId="{3C691339-AA27-4C8F-B986-757BC77361F9}"/>
          </ac:cxnSpMkLst>
        </pc:cxnChg>
        <pc:cxnChg chg="del mod">
          <ac:chgData name="dgreipl" userId="d97562fd-b189-437e-b91d-de7b81e9769e" providerId="ADAL" clId="{02B23B45-FD76-4133-B91E-5C9C48DDFD2B}" dt="2020-01-20T11:19:02.094" v="590" actId="478"/>
          <ac:cxnSpMkLst>
            <pc:docMk/>
            <pc:sldMk cId="1681034320" sldId="930"/>
            <ac:cxnSpMk id="18" creationId="{77B041D5-C736-4202-91E1-EFF9043D1F22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23" creationId="{12898EC0-7476-4096-BF76-571119CE2547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24" creationId="{1621C662-2A9A-456C-8317-5100487B0578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27" creationId="{DB1D8EE7-655D-499C-AD8B-F8A7610C61EB}"/>
          </ac:cxnSpMkLst>
        </pc:cxnChg>
        <pc:cxnChg chg="add mod">
          <ac:chgData name="dgreipl" userId="d97562fd-b189-437e-b91d-de7b81e9769e" providerId="ADAL" clId="{02B23B45-FD76-4133-B91E-5C9C48DDFD2B}" dt="2020-01-20T11:35:09.126" v="1056" actId="11529"/>
          <ac:cxnSpMkLst>
            <pc:docMk/>
            <pc:sldMk cId="1681034320" sldId="930"/>
            <ac:cxnSpMk id="29" creationId="{779F77DE-A2E2-49C3-9258-B7A11FF8F1D4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32" creationId="{F54F2AC9-F4DF-4FC2-81F9-07E879BC61FC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37" creationId="{7E5C3CF4-C0F8-4DAC-AE81-0148094C039E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38" creationId="{35001410-7702-4AF6-91C4-C208999CAACD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42" creationId="{EF6FA4AE-DE21-48C7-97AB-5926662669D2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43" creationId="{38BCA10C-EF23-42F2-9A24-7F15ABBB9F34}"/>
          </ac:cxnSpMkLst>
        </pc:cxnChg>
        <pc:cxnChg chg="del mod">
          <ac:chgData name="dgreipl" userId="d97562fd-b189-437e-b91d-de7b81e9769e" providerId="ADAL" clId="{02B23B45-FD76-4133-B91E-5C9C48DDFD2B}" dt="2020-01-20T11:19:02.094" v="590" actId="478"/>
          <ac:cxnSpMkLst>
            <pc:docMk/>
            <pc:sldMk cId="1681034320" sldId="930"/>
            <ac:cxnSpMk id="45" creationId="{D856238B-BD73-4A68-8B4C-43C8393ECA33}"/>
          </ac:cxnSpMkLst>
        </pc:cxnChg>
        <pc:cxnChg chg="del mod">
          <ac:chgData name="dgreipl" userId="d97562fd-b189-437e-b91d-de7b81e9769e" providerId="ADAL" clId="{02B23B45-FD76-4133-B91E-5C9C48DDFD2B}" dt="2020-01-20T11:19:02.094" v="590" actId="478"/>
          <ac:cxnSpMkLst>
            <pc:docMk/>
            <pc:sldMk cId="1681034320" sldId="930"/>
            <ac:cxnSpMk id="48" creationId="{B7C43F73-FEE4-46A2-BAC2-BDC483AC950C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50" creationId="{664286D4-139C-47E8-82A0-759459427BD6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51" creationId="{A5226B3D-3BA6-436F-A10A-5DCBBCF70B9F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53" creationId="{95996EC9-1AB6-45FA-916A-159B429C8C74}"/>
          </ac:cxnSpMkLst>
        </pc:cxnChg>
        <pc:cxnChg chg="del mod">
          <ac:chgData name="dgreipl" userId="d97562fd-b189-437e-b91d-de7b81e9769e" providerId="ADAL" clId="{02B23B45-FD76-4133-B91E-5C9C48DDFD2B}" dt="2020-01-20T11:18:58.005" v="589" actId="478"/>
          <ac:cxnSpMkLst>
            <pc:docMk/>
            <pc:sldMk cId="1681034320" sldId="930"/>
            <ac:cxnSpMk id="58" creationId="{464A69AD-BBDF-4031-B3C3-31080006A08B}"/>
          </ac:cxnSpMkLst>
        </pc:cxnChg>
        <pc:cxnChg chg="add mod">
          <ac:chgData name="dgreipl" userId="d97562fd-b189-437e-b91d-de7b81e9769e" providerId="ADAL" clId="{02B23B45-FD76-4133-B91E-5C9C48DDFD2B}" dt="2020-01-20T11:35:18.662" v="1059" actId="14100"/>
          <ac:cxnSpMkLst>
            <pc:docMk/>
            <pc:sldMk cId="1681034320" sldId="930"/>
            <ac:cxnSpMk id="60" creationId="{134EF4AC-3A8F-48B0-9786-D562D4E73C1D}"/>
          </ac:cxnSpMkLst>
        </pc:cxnChg>
      </pc:sldChg>
      <pc:sldChg chg="modSp add ord">
        <pc:chgData name="dgreipl" userId="d97562fd-b189-437e-b91d-de7b81e9769e" providerId="ADAL" clId="{02B23B45-FD76-4133-B91E-5C9C48DDFD2B}" dt="2020-01-20T11:28:42.240" v="836"/>
        <pc:sldMkLst>
          <pc:docMk/>
          <pc:sldMk cId="2091309936" sldId="931"/>
        </pc:sldMkLst>
        <pc:spChg chg="mod">
          <ac:chgData name="dgreipl" userId="d97562fd-b189-437e-b91d-de7b81e9769e" providerId="ADAL" clId="{02B23B45-FD76-4133-B91E-5C9C48DDFD2B}" dt="2020-01-20T11:28:35.055" v="834" actId="20577"/>
          <ac:spMkLst>
            <pc:docMk/>
            <pc:sldMk cId="2091309936" sldId="931"/>
            <ac:spMk id="2" creationId="{F3B7E53A-5587-4B88-A93C-AF4C52096D6E}"/>
          </ac:spMkLst>
        </pc:spChg>
      </pc:sldChg>
      <pc:sldChg chg="add">
        <pc:chgData name="dgreipl" userId="d97562fd-b189-437e-b91d-de7b81e9769e" providerId="ADAL" clId="{02B23B45-FD76-4133-B91E-5C9C48DDFD2B}" dt="2020-01-20T11:42:13.802" v="1061"/>
        <pc:sldMkLst>
          <pc:docMk/>
          <pc:sldMk cId="2250133347" sldId="932"/>
        </pc:sldMkLst>
      </pc:sldChg>
      <pc:sldChg chg="addSp delSp modSp add">
        <pc:chgData name="dgreipl" userId="d97562fd-b189-437e-b91d-de7b81e9769e" providerId="ADAL" clId="{02B23B45-FD76-4133-B91E-5C9C48DDFD2B}" dt="2020-01-20T11:46:46.150" v="1253" actId="20577"/>
        <pc:sldMkLst>
          <pc:docMk/>
          <pc:sldMk cId="3267686682" sldId="933"/>
        </pc:sldMkLst>
        <pc:spChg chg="mod">
          <ac:chgData name="dgreipl" userId="d97562fd-b189-437e-b91d-de7b81e9769e" providerId="ADAL" clId="{02B23B45-FD76-4133-B91E-5C9C48DDFD2B}" dt="2020-01-20T11:46:46.150" v="1253" actId="20577"/>
          <ac:spMkLst>
            <pc:docMk/>
            <pc:sldMk cId="3267686682" sldId="933"/>
            <ac:spMk id="2" creationId="{F3B7E53A-5587-4B88-A93C-AF4C52096D6E}"/>
          </ac:spMkLst>
        </pc:spChg>
        <pc:spChg chg="mod">
          <ac:chgData name="dgreipl" userId="d97562fd-b189-437e-b91d-de7b81e9769e" providerId="ADAL" clId="{02B23B45-FD76-4133-B91E-5C9C48DDFD2B}" dt="2020-01-20T11:46:08.797" v="1202" actId="20577"/>
          <ac:spMkLst>
            <pc:docMk/>
            <pc:sldMk cId="3267686682" sldId="933"/>
            <ac:spMk id="6" creationId="{2DC1AB96-7602-4C47-AEFB-F4E65D596719}"/>
          </ac:spMkLst>
        </pc:spChg>
        <pc:cxnChg chg="add del mod">
          <ac:chgData name="dgreipl" userId="d97562fd-b189-437e-b91d-de7b81e9769e" providerId="ADAL" clId="{02B23B45-FD76-4133-B91E-5C9C48DDFD2B}" dt="2020-01-20T11:45:11.246" v="1182" actId="478"/>
          <ac:cxnSpMkLst>
            <pc:docMk/>
            <pc:sldMk cId="3267686682" sldId="933"/>
            <ac:cxnSpMk id="29" creationId="{779F77DE-A2E2-49C3-9258-B7A11FF8F1D4}"/>
          </ac:cxnSpMkLst>
        </pc:cxnChg>
        <pc:cxnChg chg="add del mod">
          <ac:chgData name="dgreipl" userId="d97562fd-b189-437e-b91d-de7b81e9769e" providerId="ADAL" clId="{02B23B45-FD76-4133-B91E-5C9C48DDFD2B}" dt="2020-01-20T11:45:12.238" v="1183" actId="478"/>
          <ac:cxnSpMkLst>
            <pc:docMk/>
            <pc:sldMk cId="3267686682" sldId="933"/>
            <ac:cxnSpMk id="60" creationId="{134EF4AC-3A8F-48B0-9786-D562D4E73C1D}"/>
          </ac:cxnSpMkLst>
        </pc:cxnChg>
      </pc:sldChg>
      <pc:sldChg chg="addSp delSp modSp add modTransition">
        <pc:chgData name="dgreipl" userId="d97562fd-b189-437e-b91d-de7b81e9769e" providerId="ADAL" clId="{02B23B45-FD76-4133-B91E-5C9C48DDFD2B}" dt="2020-01-20T11:47:26.720" v="1298" actId="20577"/>
        <pc:sldMkLst>
          <pc:docMk/>
          <pc:sldMk cId="1964921738" sldId="934"/>
        </pc:sldMkLst>
        <pc:spChg chg="del">
          <ac:chgData name="dgreipl" userId="d97562fd-b189-437e-b91d-de7b81e9769e" providerId="ADAL" clId="{02B23B45-FD76-4133-B91E-5C9C48DDFD2B}" dt="2020-01-20T11:47:15.145" v="1256"/>
          <ac:spMkLst>
            <pc:docMk/>
            <pc:sldMk cId="1964921738" sldId="934"/>
            <ac:spMk id="2" creationId="{2614CE7B-C929-4320-9C1F-23A86ACC946E}"/>
          </ac:spMkLst>
        </pc:spChg>
        <pc:spChg chg="del">
          <ac:chgData name="dgreipl" userId="d97562fd-b189-437e-b91d-de7b81e9769e" providerId="ADAL" clId="{02B23B45-FD76-4133-B91E-5C9C48DDFD2B}" dt="2020-01-20T11:47:15.145" v="1256"/>
          <ac:spMkLst>
            <pc:docMk/>
            <pc:sldMk cId="1964921738" sldId="934"/>
            <ac:spMk id="5" creationId="{FA37B23B-263A-4B76-A91B-A64E86FF250C}"/>
          </ac:spMkLst>
        </pc:spChg>
        <pc:spChg chg="add mod">
          <ac:chgData name="dgreipl" userId="d97562fd-b189-437e-b91d-de7b81e9769e" providerId="ADAL" clId="{02B23B45-FD76-4133-B91E-5C9C48DDFD2B}" dt="2020-01-20T11:47:15.145" v="1256"/>
          <ac:spMkLst>
            <pc:docMk/>
            <pc:sldMk cId="1964921738" sldId="934"/>
            <ac:spMk id="6" creationId="{9C4B0DAF-CEDC-4970-A2EC-0E58B4A33E28}"/>
          </ac:spMkLst>
        </pc:spChg>
        <pc:spChg chg="add mod">
          <ac:chgData name="dgreipl" userId="d97562fd-b189-437e-b91d-de7b81e9769e" providerId="ADAL" clId="{02B23B45-FD76-4133-B91E-5C9C48DDFD2B}" dt="2020-01-20T11:47:26.720" v="1298" actId="20577"/>
          <ac:spMkLst>
            <pc:docMk/>
            <pc:sldMk cId="1964921738" sldId="934"/>
            <ac:spMk id="7" creationId="{7B8343CC-0A44-4B61-B468-CEA575D0C1F1}"/>
          </ac:spMkLst>
        </pc:spChg>
      </pc:sldChg>
      <pc:sldChg chg="add del">
        <pc:chgData name="dgreipl" userId="d97562fd-b189-437e-b91d-de7b81e9769e" providerId="ADAL" clId="{02B23B45-FD76-4133-B91E-5C9C48DDFD2B}" dt="2020-01-20T11:46:59.463" v="1254" actId="47"/>
        <pc:sldMkLst>
          <pc:docMk/>
          <pc:sldMk cId="2669109656" sldId="93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Introduction to Machine Learning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en-GB" dirty="0"/>
              <a:t>Classification and </a:t>
            </a:r>
            <a:r>
              <a:rPr lang="en-GB" dirty="0" err="1"/>
              <a:t>Softmax</a:t>
            </a:r>
            <a:endParaRPr lang="en-GB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7E53A-5587-4B88-A93C-AF4C5209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 Network 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Softmax-Activation</a:t>
            </a:r>
            <a:r>
              <a:rPr lang="de-DE" dirty="0"/>
              <a:t>(</a:t>
            </a:r>
            <a:r>
              <a:rPr lang="de-DE" dirty="0" err="1"/>
              <a:t>Example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12EC3-5C4E-4E5F-B436-ABC6938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E8B10-2029-4631-8A2D-D8D90AEF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2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197FE8F-47CC-47CF-8225-DCD0B1B44480}"/>
                  </a:ext>
                </a:extLst>
              </p:cNvPr>
              <p:cNvSpPr/>
              <p:nvPr/>
            </p:nvSpPr>
            <p:spPr>
              <a:xfrm>
                <a:off x="522946" y="1583926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197FE8F-47CC-47CF-8225-DCD0B1B44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6" y="1583926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C24FDC4-4F7F-4EA3-91EF-E59AB6C22F27}"/>
                  </a:ext>
                </a:extLst>
              </p:cNvPr>
              <p:cNvSpPr/>
              <p:nvPr/>
            </p:nvSpPr>
            <p:spPr>
              <a:xfrm>
                <a:off x="509252" y="279839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C24FDC4-4F7F-4EA3-91EF-E59AB6C22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52" y="2798393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F79477B-0C02-4899-B419-26C827F79B12}"/>
                  </a:ext>
                </a:extLst>
              </p:cNvPr>
              <p:cNvSpPr/>
              <p:nvPr/>
            </p:nvSpPr>
            <p:spPr>
              <a:xfrm>
                <a:off x="509252" y="4045188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F79477B-0C02-4899-B419-26C827F79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52" y="4045188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A42F3B5F-6E97-41AA-9007-0EBFF5876A5F}"/>
              </a:ext>
            </a:extLst>
          </p:cNvPr>
          <p:cNvSpPr/>
          <p:nvPr/>
        </p:nvSpPr>
        <p:spPr>
          <a:xfrm>
            <a:off x="2683186" y="1583926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D0C60E-D739-46C2-B75D-7C7108257243}"/>
              </a:ext>
            </a:extLst>
          </p:cNvPr>
          <p:cNvSpPr/>
          <p:nvPr/>
        </p:nvSpPr>
        <p:spPr>
          <a:xfrm>
            <a:off x="2682442" y="4045188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7173E98-DD16-40A2-8D1C-9DDE7A0300E2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1243026" y="1907962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A7D2719-2C27-4F01-AF4E-071F4CE0E448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>
            <a:off x="1243026" y="1907962"/>
            <a:ext cx="1544869" cy="223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0BF2CB-C4F2-4018-AD8A-1A2F2950A39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229332" y="2073226"/>
            <a:ext cx="1429060" cy="104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886306A-824E-4021-B7B9-94BC427814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229332" y="4369224"/>
            <a:ext cx="1453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F5029FE-50B8-43E5-BCBF-5654F179D4DD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>
            <a:off x="3403266" y="1907962"/>
            <a:ext cx="1378638" cy="6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C691339-AA27-4C8F-B986-757BC77361F9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>
            <a:off x="3402522" y="4369224"/>
            <a:ext cx="136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7B041D5-C736-4202-91E1-EFF9043D1F22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5501984" y="1975766"/>
            <a:ext cx="101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8FE3957F-90A8-4FAC-B762-40A66B3510D6}"/>
              </a:ext>
            </a:extLst>
          </p:cNvPr>
          <p:cNvSpPr/>
          <p:nvPr/>
        </p:nvSpPr>
        <p:spPr>
          <a:xfrm>
            <a:off x="2179130" y="1400094"/>
            <a:ext cx="1728192" cy="3864313"/>
          </a:xfrm>
          <a:custGeom>
            <a:avLst/>
            <a:gdLst>
              <a:gd name="connsiteX0" fmla="*/ 0 w 1728192"/>
              <a:gd name="connsiteY0" fmla="*/ 0 h 3864313"/>
              <a:gd name="connsiteX1" fmla="*/ 524218 w 1728192"/>
              <a:gd name="connsiteY1" fmla="*/ 0 h 3864313"/>
              <a:gd name="connsiteX2" fmla="*/ 1083000 w 1728192"/>
              <a:gd name="connsiteY2" fmla="*/ 0 h 3864313"/>
              <a:gd name="connsiteX3" fmla="*/ 1728192 w 1728192"/>
              <a:gd name="connsiteY3" fmla="*/ 0 h 3864313"/>
              <a:gd name="connsiteX4" fmla="*/ 1728192 w 1728192"/>
              <a:gd name="connsiteY4" fmla="*/ 474758 h 3864313"/>
              <a:gd name="connsiteX5" fmla="*/ 1728192 w 1728192"/>
              <a:gd name="connsiteY5" fmla="*/ 910874 h 3864313"/>
              <a:gd name="connsiteX6" fmla="*/ 1728192 w 1728192"/>
              <a:gd name="connsiteY6" fmla="*/ 1346989 h 3864313"/>
              <a:gd name="connsiteX7" fmla="*/ 1728192 w 1728192"/>
              <a:gd name="connsiteY7" fmla="*/ 1937677 h 3864313"/>
              <a:gd name="connsiteX8" fmla="*/ 1728192 w 1728192"/>
              <a:gd name="connsiteY8" fmla="*/ 2373792 h 3864313"/>
              <a:gd name="connsiteX9" fmla="*/ 1728192 w 1728192"/>
              <a:gd name="connsiteY9" fmla="*/ 2809908 h 3864313"/>
              <a:gd name="connsiteX10" fmla="*/ 1728192 w 1728192"/>
              <a:gd name="connsiteY10" fmla="*/ 3361952 h 3864313"/>
              <a:gd name="connsiteX11" fmla="*/ 1728192 w 1728192"/>
              <a:gd name="connsiteY11" fmla="*/ 3864313 h 3864313"/>
              <a:gd name="connsiteX12" fmla="*/ 1134846 w 1728192"/>
              <a:gd name="connsiteY12" fmla="*/ 3864313 h 3864313"/>
              <a:gd name="connsiteX13" fmla="*/ 541500 w 1728192"/>
              <a:gd name="connsiteY13" fmla="*/ 3864313 h 3864313"/>
              <a:gd name="connsiteX14" fmla="*/ 0 w 1728192"/>
              <a:gd name="connsiteY14" fmla="*/ 3864313 h 3864313"/>
              <a:gd name="connsiteX15" fmla="*/ 0 w 1728192"/>
              <a:gd name="connsiteY15" fmla="*/ 3273625 h 3864313"/>
              <a:gd name="connsiteX16" fmla="*/ 0 w 1728192"/>
              <a:gd name="connsiteY16" fmla="*/ 2682937 h 3864313"/>
              <a:gd name="connsiteX17" fmla="*/ 0 w 1728192"/>
              <a:gd name="connsiteY17" fmla="*/ 2053606 h 3864313"/>
              <a:gd name="connsiteX18" fmla="*/ 0 w 1728192"/>
              <a:gd name="connsiteY18" fmla="*/ 1462918 h 3864313"/>
              <a:gd name="connsiteX19" fmla="*/ 0 w 1728192"/>
              <a:gd name="connsiteY19" fmla="*/ 1026803 h 3864313"/>
              <a:gd name="connsiteX20" fmla="*/ 0 w 1728192"/>
              <a:gd name="connsiteY20" fmla="*/ 552045 h 3864313"/>
              <a:gd name="connsiteX21" fmla="*/ 0 w 1728192"/>
              <a:gd name="connsiteY21" fmla="*/ 0 h 386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28192" h="3864313" extrusionOk="0">
                <a:moveTo>
                  <a:pt x="0" y="0"/>
                </a:moveTo>
                <a:cubicBezTo>
                  <a:pt x="117957" y="-4477"/>
                  <a:pt x="345778" y="36887"/>
                  <a:pt x="524218" y="0"/>
                </a:cubicBezTo>
                <a:cubicBezTo>
                  <a:pt x="702658" y="-36887"/>
                  <a:pt x="943609" y="50875"/>
                  <a:pt x="1083000" y="0"/>
                </a:cubicBezTo>
                <a:cubicBezTo>
                  <a:pt x="1222391" y="-50875"/>
                  <a:pt x="1434191" y="7144"/>
                  <a:pt x="1728192" y="0"/>
                </a:cubicBezTo>
                <a:cubicBezTo>
                  <a:pt x="1732773" y="125872"/>
                  <a:pt x="1727257" y="246207"/>
                  <a:pt x="1728192" y="474758"/>
                </a:cubicBezTo>
                <a:cubicBezTo>
                  <a:pt x="1729127" y="703309"/>
                  <a:pt x="1716989" y="734158"/>
                  <a:pt x="1728192" y="910874"/>
                </a:cubicBezTo>
                <a:cubicBezTo>
                  <a:pt x="1739395" y="1087590"/>
                  <a:pt x="1716837" y="1159360"/>
                  <a:pt x="1728192" y="1346989"/>
                </a:cubicBezTo>
                <a:cubicBezTo>
                  <a:pt x="1739547" y="1534618"/>
                  <a:pt x="1719266" y="1654739"/>
                  <a:pt x="1728192" y="1937677"/>
                </a:cubicBezTo>
                <a:cubicBezTo>
                  <a:pt x="1737118" y="2220615"/>
                  <a:pt x="1717986" y="2209141"/>
                  <a:pt x="1728192" y="2373792"/>
                </a:cubicBezTo>
                <a:cubicBezTo>
                  <a:pt x="1738398" y="2538443"/>
                  <a:pt x="1679396" y="2645646"/>
                  <a:pt x="1728192" y="2809908"/>
                </a:cubicBezTo>
                <a:cubicBezTo>
                  <a:pt x="1776988" y="2974170"/>
                  <a:pt x="1698735" y="3099913"/>
                  <a:pt x="1728192" y="3361952"/>
                </a:cubicBezTo>
                <a:cubicBezTo>
                  <a:pt x="1757649" y="3623991"/>
                  <a:pt x="1720581" y="3737661"/>
                  <a:pt x="1728192" y="3864313"/>
                </a:cubicBezTo>
                <a:cubicBezTo>
                  <a:pt x="1540500" y="3880086"/>
                  <a:pt x="1420911" y="3815072"/>
                  <a:pt x="1134846" y="3864313"/>
                </a:cubicBezTo>
                <a:cubicBezTo>
                  <a:pt x="848781" y="3913554"/>
                  <a:pt x="682360" y="3803059"/>
                  <a:pt x="541500" y="3864313"/>
                </a:cubicBezTo>
                <a:cubicBezTo>
                  <a:pt x="400640" y="3925567"/>
                  <a:pt x="147099" y="3843113"/>
                  <a:pt x="0" y="3864313"/>
                </a:cubicBezTo>
                <a:cubicBezTo>
                  <a:pt x="-25409" y="3629960"/>
                  <a:pt x="26928" y="3416682"/>
                  <a:pt x="0" y="3273625"/>
                </a:cubicBezTo>
                <a:cubicBezTo>
                  <a:pt x="-26928" y="3130568"/>
                  <a:pt x="60747" y="2834752"/>
                  <a:pt x="0" y="2682937"/>
                </a:cubicBezTo>
                <a:cubicBezTo>
                  <a:pt x="-60747" y="2531122"/>
                  <a:pt x="44065" y="2292112"/>
                  <a:pt x="0" y="2053606"/>
                </a:cubicBezTo>
                <a:cubicBezTo>
                  <a:pt x="-44065" y="1815100"/>
                  <a:pt x="66221" y="1582178"/>
                  <a:pt x="0" y="1462918"/>
                </a:cubicBezTo>
                <a:cubicBezTo>
                  <a:pt x="-66221" y="1343658"/>
                  <a:pt x="30117" y="1135244"/>
                  <a:pt x="0" y="1026803"/>
                </a:cubicBezTo>
                <a:cubicBezTo>
                  <a:pt x="-30117" y="918363"/>
                  <a:pt x="44055" y="774728"/>
                  <a:pt x="0" y="552045"/>
                </a:cubicBezTo>
                <a:cubicBezTo>
                  <a:pt x="-44055" y="329362"/>
                  <a:pt x="42414" y="21581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A108EB7-26D3-47DB-BB4A-8E5FACB6AA00}"/>
              </a:ext>
            </a:extLst>
          </p:cNvPr>
          <p:cNvSpPr/>
          <p:nvPr/>
        </p:nvSpPr>
        <p:spPr>
          <a:xfrm>
            <a:off x="4300807" y="1422722"/>
            <a:ext cx="1838763" cy="3841681"/>
          </a:xfrm>
          <a:custGeom>
            <a:avLst/>
            <a:gdLst>
              <a:gd name="connsiteX0" fmla="*/ 0 w 1838763"/>
              <a:gd name="connsiteY0" fmla="*/ 0 h 3841681"/>
              <a:gd name="connsiteX1" fmla="*/ 404528 w 1838763"/>
              <a:gd name="connsiteY1" fmla="*/ 0 h 3841681"/>
              <a:gd name="connsiteX2" fmla="*/ 845831 w 1838763"/>
              <a:gd name="connsiteY2" fmla="*/ 0 h 3841681"/>
              <a:gd name="connsiteX3" fmla="*/ 1342297 w 1838763"/>
              <a:gd name="connsiteY3" fmla="*/ 0 h 3841681"/>
              <a:gd name="connsiteX4" fmla="*/ 1838763 w 1838763"/>
              <a:gd name="connsiteY4" fmla="*/ 0 h 3841681"/>
              <a:gd name="connsiteX5" fmla="*/ 1838763 w 1838763"/>
              <a:gd name="connsiteY5" fmla="*/ 510395 h 3841681"/>
              <a:gd name="connsiteX6" fmla="*/ 1838763 w 1838763"/>
              <a:gd name="connsiteY6" fmla="*/ 943956 h 3841681"/>
              <a:gd name="connsiteX7" fmla="*/ 1838763 w 1838763"/>
              <a:gd name="connsiteY7" fmla="*/ 1531184 h 3841681"/>
              <a:gd name="connsiteX8" fmla="*/ 1838763 w 1838763"/>
              <a:gd name="connsiteY8" fmla="*/ 1964745 h 3841681"/>
              <a:gd name="connsiteX9" fmla="*/ 1838763 w 1838763"/>
              <a:gd name="connsiteY9" fmla="*/ 2398307 h 3841681"/>
              <a:gd name="connsiteX10" fmla="*/ 1838763 w 1838763"/>
              <a:gd name="connsiteY10" fmla="*/ 2947118 h 3841681"/>
              <a:gd name="connsiteX11" fmla="*/ 1838763 w 1838763"/>
              <a:gd name="connsiteY11" fmla="*/ 3841681 h 3841681"/>
              <a:gd name="connsiteX12" fmla="*/ 1360685 w 1838763"/>
              <a:gd name="connsiteY12" fmla="*/ 3841681 h 3841681"/>
              <a:gd name="connsiteX13" fmla="*/ 882606 w 1838763"/>
              <a:gd name="connsiteY13" fmla="*/ 3841681 h 3841681"/>
              <a:gd name="connsiteX14" fmla="*/ 422915 w 1838763"/>
              <a:gd name="connsiteY14" fmla="*/ 3841681 h 3841681"/>
              <a:gd name="connsiteX15" fmla="*/ 0 w 1838763"/>
              <a:gd name="connsiteY15" fmla="*/ 3841681 h 3841681"/>
              <a:gd name="connsiteX16" fmla="*/ 0 w 1838763"/>
              <a:gd name="connsiteY16" fmla="*/ 3408120 h 3841681"/>
              <a:gd name="connsiteX17" fmla="*/ 0 w 1838763"/>
              <a:gd name="connsiteY17" fmla="*/ 2782475 h 3841681"/>
              <a:gd name="connsiteX18" fmla="*/ 0 w 1838763"/>
              <a:gd name="connsiteY18" fmla="*/ 2195246 h 3841681"/>
              <a:gd name="connsiteX19" fmla="*/ 0 w 1838763"/>
              <a:gd name="connsiteY19" fmla="*/ 1761685 h 3841681"/>
              <a:gd name="connsiteX20" fmla="*/ 0 w 1838763"/>
              <a:gd name="connsiteY20" fmla="*/ 1289707 h 3841681"/>
              <a:gd name="connsiteX21" fmla="*/ 0 w 1838763"/>
              <a:gd name="connsiteY21" fmla="*/ 740896 h 3841681"/>
              <a:gd name="connsiteX22" fmla="*/ 0 w 1838763"/>
              <a:gd name="connsiteY22" fmla="*/ 0 h 384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38763" h="3841681" extrusionOk="0">
                <a:moveTo>
                  <a:pt x="0" y="0"/>
                </a:moveTo>
                <a:cubicBezTo>
                  <a:pt x="108462" y="-23292"/>
                  <a:pt x="303551" y="31205"/>
                  <a:pt x="404528" y="0"/>
                </a:cubicBezTo>
                <a:cubicBezTo>
                  <a:pt x="505505" y="-31205"/>
                  <a:pt x="637634" y="8361"/>
                  <a:pt x="845831" y="0"/>
                </a:cubicBezTo>
                <a:cubicBezTo>
                  <a:pt x="1054028" y="-8361"/>
                  <a:pt x="1096956" y="6808"/>
                  <a:pt x="1342297" y="0"/>
                </a:cubicBezTo>
                <a:cubicBezTo>
                  <a:pt x="1587638" y="-6808"/>
                  <a:pt x="1686601" y="27186"/>
                  <a:pt x="1838763" y="0"/>
                </a:cubicBezTo>
                <a:cubicBezTo>
                  <a:pt x="1888053" y="154926"/>
                  <a:pt x="1790076" y="385465"/>
                  <a:pt x="1838763" y="510395"/>
                </a:cubicBezTo>
                <a:cubicBezTo>
                  <a:pt x="1887450" y="635326"/>
                  <a:pt x="1825672" y="799286"/>
                  <a:pt x="1838763" y="943956"/>
                </a:cubicBezTo>
                <a:cubicBezTo>
                  <a:pt x="1851854" y="1088626"/>
                  <a:pt x="1787494" y="1318438"/>
                  <a:pt x="1838763" y="1531184"/>
                </a:cubicBezTo>
                <a:cubicBezTo>
                  <a:pt x="1890032" y="1743930"/>
                  <a:pt x="1823653" y="1868166"/>
                  <a:pt x="1838763" y="1964745"/>
                </a:cubicBezTo>
                <a:cubicBezTo>
                  <a:pt x="1853873" y="2061324"/>
                  <a:pt x="1830596" y="2232668"/>
                  <a:pt x="1838763" y="2398307"/>
                </a:cubicBezTo>
                <a:cubicBezTo>
                  <a:pt x="1846930" y="2563946"/>
                  <a:pt x="1819619" y="2822376"/>
                  <a:pt x="1838763" y="2947118"/>
                </a:cubicBezTo>
                <a:cubicBezTo>
                  <a:pt x="1857907" y="3071860"/>
                  <a:pt x="1780230" y="3607412"/>
                  <a:pt x="1838763" y="3841681"/>
                </a:cubicBezTo>
                <a:cubicBezTo>
                  <a:pt x="1648261" y="3849413"/>
                  <a:pt x="1465416" y="3840744"/>
                  <a:pt x="1360685" y="3841681"/>
                </a:cubicBezTo>
                <a:cubicBezTo>
                  <a:pt x="1255954" y="3842618"/>
                  <a:pt x="1088623" y="3810795"/>
                  <a:pt x="882606" y="3841681"/>
                </a:cubicBezTo>
                <a:cubicBezTo>
                  <a:pt x="676589" y="3872567"/>
                  <a:pt x="531491" y="3838344"/>
                  <a:pt x="422915" y="3841681"/>
                </a:cubicBezTo>
                <a:cubicBezTo>
                  <a:pt x="314339" y="3845018"/>
                  <a:pt x="162485" y="3805385"/>
                  <a:pt x="0" y="3841681"/>
                </a:cubicBezTo>
                <a:cubicBezTo>
                  <a:pt x="-24818" y="3698510"/>
                  <a:pt x="15350" y="3520396"/>
                  <a:pt x="0" y="3408120"/>
                </a:cubicBezTo>
                <a:cubicBezTo>
                  <a:pt x="-15350" y="3295844"/>
                  <a:pt x="68284" y="2937470"/>
                  <a:pt x="0" y="2782475"/>
                </a:cubicBezTo>
                <a:cubicBezTo>
                  <a:pt x="-68284" y="2627480"/>
                  <a:pt x="67281" y="2425430"/>
                  <a:pt x="0" y="2195246"/>
                </a:cubicBezTo>
                <a:cubicBezTo>
                  <a:pt x="-67281" y="1965062"/>
                  <a:pt x="14528" y="1885145"/>
                  <a:pt x="0" y="1761685"/>
                </a:cubicBezTo>
                <a:cubicBezTo>
                  <a:pt x="-14528" y="1638225"/>
                  <a:pt x="45992" y="1499410"/>
                  <a:pt x="0" y="1289707"/>
                </a:cubicBezTo>
                <a:cubicBezTo>
                  <a:pt x="-45992" y="1080004"/>
                  <a:pt x="28148" y="984491"/>
                  <a:pt x="0" y="740896"/>
                </a:cubicBezTo>
                <a:cubicBezTo>
                  <a:pt x="-28148" y="497301"/>
                  <a:pt x="70103" y="21397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EAA4785-D536-4A6B-B1BE-211B8019E763}"/>
              </a:ext>
            </a:extLst>
          </p:cNvPr>
          <p:cNvSpPr/>
          <p:nvPr/>
        </p:nvSpPr>
        <p:spPr>
          <a:xfrm>
            <a:off x="2682442" y="2804884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898EC0-7476-4096-BF76-571119CE2547}"/>
              </a:ext>
            </a:extLst>
          </p:cNvPr>
          <p:cNvCxnSpPr>
            <a:cxnSpLocks/>
            <a:stCxn id="9" idx="6"/>
            <a:endCxn id="22" idx="3"/>
          </p:cNvCxnSpPr>
          <p:nvPr/>
        </p:nvCxnSpPr>
        <p:spPr>
          <a:xfrm flipV="1">
            <a:off x="1229332" y="3358048"/>
            <a:ext cx="1558563" cy="101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621C662-2A9A-456C-8317-5100487B0578}"/>
              </a:ext>
            </a:extLst>
          </p:cNvPr>
          <p:cNvCxnSpPr>
            <a:cxnSpLocks/>
            <a:stCxn id="22" idx="6"/>
            <a:endCxn id="34" idx="1"/>
          </p:cNvCxnSpPr>
          <p:nvPr/>
        </p:nvCxnSpPr>
        <p:spPr>
          <a:xfrm>
            <a:off x="3402522" y="3128920"/>
            <a:ext cx="1466787" cy="101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D401DA2-3E19-4697-A08F-A60B8A549D8C}"/>
              </a:ext>
            </a:extLst>
          </p:cNvPr>
          <p:cNvSpPr txBox="1"/>
          <p:nvPr/>
        </p:nvSpPr>
        <p:spPr>
          <a:xfrm>
            <a:off x="2358406" y="54079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Layer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EFED80-A275-4F95-B175-DF0A8DC724FD}"/>
              </a:ext>
            </a:extLst>
          </p:cNvPr>
          <p:cNvSpPr txBox="1"/>
          <p:nvPr/>
        </p:nvSpPr>
        <p:spPr>
          <a:xfrm>
            <a:off x="4286715" y="5381160"/>
            <a:ext cx="165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(Output Layer)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B1D8EE7-655D-499C-AD8B-F8A7610C61EB}"/>
              </a:ext>
            </a:extLst>
          </p:cNvPr>
          <p:cNvCxnSpPr>
            <a:cxnSpLocks/>
            <a:stCxn id="7" idx="6"/>
            <a:endCxn id="22" idx="1"/>
          </p:cNvCxnSpPr>
          <p:nvPr/>
        </p:nvCxnSpPr>
        <p:spPr>
          <a:xfrm>
            <a:off x="1243026" y="1907962"/>
            <a:ext cx="1544869" cy="99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C26FB65A-63AD-4A8C-AE9A-FC6202BFEF4B}"/>
              </a:ext>
            </a:extLst>
          </p:cNvPr>
          <p:cNvSpPr/>
          <p:nvPr/>
        </p:nvSpPr>
        <p:spPr>
          <a:xfrm>
            <a:off x="4781904" y="1651730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1AB6459-D9CD-4C73-975C-DB0A12FE3DA7}"/>
              </a:ext>
            </a:extLst>
          </p:cNvPr>
          <p:cNvSpPr/>
          <p:nvPr/>
        </p:nvSpPr>
        <p:spPr>
          <a:xfrm>
            <a:off x="4763856" y="4045188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8BCA10C-EF23-42F2-9A24-7F15ABBB9F34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 flipV="1">
            <a:off x="3402522" y="1975766"/>
            <a:ext cx="1379382" cy="115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7C43F73-FEE4-46A2-BAC2-BDC483AC950C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483936" y="4369224"/>
            <a:ext cx="1032280" cy="1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64A69AD-BBDF-4031-B3C3-31080006A08B}"/>
              </a:ext>
            </a:extLst>
          </p:cNvPr>
          <p:cNvCxnSpPr>
            <a:stCxn id="11" idx="6"/>
            <a:endCxn id="28" idx="3"/>
          </p:cNvCxnSpPr>
          <p:nvPr/>
        </p:nvCxnSpPr>
        <p:spPr>
          <a:xfrm flipV="1">
            <a:off x="3402522" y="2204894"/>
            <a:ext cx="1484835" cy="216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54F2AC9-F4DF-4FC2-81F9-07E879BC61FC}"/>
              </a:ext>
            </a:extLst>
          </p:cNvPr>
          <p:cNvCxnSpPr>
            <a:stCxn id="8" idx="6"/>
            <a:endCxn id="22" idx="2"/>
          </p:cNvCxnSpPr>
          <p:nvPr/>
        </p:nvCxnSpPr>
        <p:spPr>
          <a:xfrm>
            <a:off x="1229332" y="3122429"/>
            <a:ext cx="1453110" cy="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5001410-7702-4AF6-91C4-C208999CAACD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1229332" y="2169628"/>
            <a:ext cx="1579059" cy="219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E5C3CF4-C0F8-4DAC-AE81-0148094C039E}"/>
              </a:ext>
            </a:extLst>
          </p:cNvPr>
          <p:cNvCxnSpPr>
            <a:stCxn id="10" idx="6"/>
            <a:endCxn id="34" idx="1"/>
          </p:cNvCxnSpPr>
          <p:nvPr/>
        </p:nvCxnSpPr>
        <p:spPr>
          <a:xfrm>
            <a:off x="3403266" y="1907962"/>
            <a:ext cx="1466043" cy="223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5226B3D-3BA6-436F-A10A-5DCBBCF70B9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229332" y="3122429"/>
            <a:ext cx="1446263" cy="11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5E95117C-8CB7-4756-9C5F-06EF1A97A48E}"/>
              </a:ext>
            </a:extLst>
          </p:cNvPr>
          <p:cNvSpPr/>
          <p:nvPr/>
        </p:nvSpPr>
        <p:spPr>
          <a:xfrm>
            <a:off x="344346" y="1369363"/>
            <a:ext cx="1351774" cy="3864313"/>
          </a:xfrm>
          <a:custGeom>
            <a:avLst/>
            <a:gdLst>
              <a:gd name="connsiteX0" fmla="*/ 0 w 1351774"/>
              <a:gd name="connsiteY0" fmla="*/ 0 h 3864313"/>
              <a:gd name="connsiteX1" fmla="*/ 410038 w 1351774"/>
              <a:gd name="connsiteY1" fmla="*/ 0 h 3864313"/>
              <a:gd name="connsiteX2" fmla="*/ 847112 w 1351774"/>
              <a:gd name="connsiteY2" fmla="*/ 0 h 3864313"/>
              <a:gd name="connsiteX3" fmla="*/ 1351774 w 1351774"/>
              <a:gd name="connsiteY3" fmla="*/ 0 h 3864313"/>
              <a:gd name="connsiteX4" fmla="*/ 1351774 w 1351774"/>
              <a:gd name="connsiteY4" fmla="*/ 474758 h 3864313"/>
              <a:gd name="connsiteX5" fmla="*/ 1351774 w 1351774"/>
              <a:gd name="connsiteY5" fmla="*/ 910874 h 3864313"/>
              <a:gd name="connsiteX6" fmla="*/ 1351774 w 1351774"/>
              <a:gd name="connsiteY6" fmla="*/ 1346989 h 3864313"/>
              <a:gd name="connsiteX7" fmla="*/ 1351774 w 1351774"/>
              <a:gd name="connsiteY7" fmla="*/ 1937677 h 3864313"/>
              <a:gd name="connsiteX8" fmla="*/ 1351774 w 1351774"/>
              <a:gd name="connsiteY8" fmla="*/ 2373792 h 3864313"/>
              <a:gd name="connsiteX9" fmla="*/ 1351774 w 1351774"/>
              <a:gd name="connsiteY9" fmla="*/ 2809908 h 3864313"/>
              <a:gd name="connsiteX10" fmla="*/ 1351774 w 1351774"/>
              <a:gd name="connsiteY10" fmla="*/ 3361952 h 3864313"/>
              <a:gd name="connsiteX11" fmla="*/ 1351774 w 1351774"/>
              <a:gd name="connsiteY11" fmla="*/ 3864313 h 3864313"/>
              <a:gd name="connsiteX12" fmla="*/ 887665 w 1351774"/>
              <a:gd name="connsiteY12" fmla="*/ 3864313 h 3864313"/>
              <a:gd name="connsiteX13" fmla="*/ 423556 w 1351774"/>
              <a:gd name="connsiteY13" fmla="*/ 3864313 h 3864313"/>
              <a:gd name="connsiteX14" fmla="*/ 0 w 1351774"/>
              <a:gd name="connsiteY14" fmla="*/ 3864313 h 3864313"/>
              <a:gd name="connsiteX15" fmla="*/ 0 w 1351774"/>
              <a:gd name="connsiteY15" fmla="*/ 3273625 h 3864313"/>
              <a:gd name="connsiteX16" fmla="*/ 0 w 1351774"/>
              <a:gd name="connsiteY16" fmla="*/ 2682937 h 3864313"/>
              <a:gd name="connsiteX17" fmla="*/ 0 w 1351774"/>
              <a:gd name="connsiteY17" fmla="*/ 2053606 h 3864313"/>
              <a:gd name="connsiteX18" fmla="*/ 0 w 1351774"/>
              <a:gd name="connsiteY18" fmla="*/ 1462918 h 3864313"/>
              <a:gd name="connsiteX19" fmla="*/ 0 w 1351774"/>
              <a:gd name="connsiteY19" fmla="*/ 1026803 h 3864313"/>
              <a:gd name="connsiteX20" fmla="*/ 0 w 1351774"/>
              <a:gd name="connsiteY20" fmla="*/ 552045 h 3864313"/>
              <a:gd name="connsiteX21" fmla="*/ 0 w 1351774"/>
              <a:gd name="connsiteY21" fmla="*/ 0 h 386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1774" h="3864313" extrusionOk="0">
                <a:moveTo>
                  <a:pt x="0" y="0"/>
                </a:moveTo>
                <a:cubicBezTo>
                  <a:pt x="134490" y="-29638"/>
                  <a:pt x="322138" y="22149"/>
                  <a:pt x="410038" y="0"/>
                </a:cubicBezTo>
                <a:cubicBezTo>
                  <a:pt x="497938" y="-22149"/>
                  <a:pt x="753455" y="18500"/>
                  <a:pt x="847112" y="0"/>
                </a:cubicBezTo>
                <a:cubicBezTo>
                  <a:pt x="940769" y="-18500"/>
                  <a:pt x="1244025" y="44022"/>
                  <a:pt x="1351774" y="0"/>
                </a:cubicBezTo>
                <a:cubicBezTo>
                  <a:pt x="1356355" y="125872"/>
                  <a:pt x="1350839" y="246207"/>
                  <a:pt x="1351774" y="474758"/>
                </a:cubicBezTo>
                <a:cubicBezTo>
                  <a:pt x="1352709" y="703309"/>
                  <a:pt x="1340571" y="734158"/>
                  <a:pt x="1351774" y="910874"/>
                </a:cubicBezTo>
                <a:cubicBezTo>
                  <a:pt x="1362977" y="1087590"/>
                  <a:pt x="1340419" y="1159360"/>
                  <a:pt x="1351774" y="1346989"/>
                </a:cubicBezTo>
                <a:cubicBezTo>
                  <a:pt x="1363129" y="1534618"/>
                  <a:pt x="1342848" y="1654739"/>
                  <a:pt x="1351774" y="1937677"/>
                </a:cubicBezTo>
                <a:cubicBezTo>
                  <a:pt x="1360700" y="2220615"/>
                  <a:pt x="1341568" y="2209141"/>
                  <a:pt x="1351774" y="2373792"/>
                </a:cubicBezTo>
                <a:cubicBezTo>
                  <a:pt x="1361980" y="2538443"/>
                  <a:pt x="1302978" y="2645646"/>
                  <a:pt x="1351774" y="2809908"/>
                </a:cubicBezTo>
                <a:cubicBezTo>
                  <a:pt x="1400570" y="2974170"/>
                  <a:pt x="1322317" y="3099913"/>
                  <a:pt x="1351774" y="3361952"/>
                </a:cubicBezTo>
                <a:cubicBezTo>
                  <a:pt x="1381231" y="3623991"/>
                  <a:pt x="1344163" y="3737661"/>
                  <a:pt x="1351774" y="3864313"/>
                </a:cubicBezTo>
                <a:cubicBezTo>
                  <a:pt x="1121799" y="3897779"/>
                  <a:pt x="1095522" y="3825116"/>
                  <a:pt x="887665" y="3864313"/>
                </a:cubicBezTo>
                <a:cubicBezTo>
                  <a:pt x="679808" y="3903510"/>
                  <a:pt x="609833" y="3820677"/>
                  <a:pt x="423556" y="3864313"/>
                </a:cubicBezTo>
                <a:cubicBezTo>
                  <a:pt x="237279" y="3907949"/>
                  <a:pt x="131960" y="3823326"/>
                  <a:pt x="0" y="3864313"/>
                </a:cubicBezTo>
                <a:cubicBezTo>
                  <a:pt x="-25409" y="3629960"/>
                  <a:pt x="26928" y="3416682"/>
                  <a:pt x="0" y="3273625"/>
                </a:cubicBezTo>
                <a:cubicBezTo>
                  <a:pt x="-26928" y="3130568"/>
                  <a:pt x="60747" y="2834752"/>
                  <a:pt x="0" y="2682937"/>
                </a:cubicBezTo>
                <a:cubicBezTo>
                  <a:pt x="-60747" y="2531122"/>
                  <a:pt x="44065" y="2292112"/>
                  <a:pt x="0" y="2053606"/>
                </a:cubicBezTo>
                <a:cubicBezTo>
                  <a:pt x="-44065" y="1815100"/>
                  <a:pt x="66221" y="1582178"/>
                  <a:pt x="0" y="1462918"/>
                </a:cubicBezTo>
                <a:cubicBezTo>
                  <a:pt x="-66221" y="1343658"/>
                  <a:pt x="30117" y="1135244"/>
                  <a:pt x="0" y="1026803"/>
                </a:cubicBezTo>
                <a:cubicBezTo>
                  <a:pt x="-30117" y="918363"/>
                  <a:pt x="44055" y="774728"/>
                  <a:pt x="0" y="552045"/>
                </a:cubicBezTo>
                <a:cubicBezTo>
                  <a:pt x="-44055" y="329362"/>
                  <a:pt x="42414" y="21581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D7946C2-96DA-4E12-83E4-DD8D0F3D01F7}"/>
              </a:ext>
            </a:extLst>
          </p:cNvPr>
          <p:cNvSpPr txBox="1"/>
          <p:nvPr/>
        </p:nvSpPr>
        <p:spPr>
          <a:xfrm>
            <a:off x="235252" y="5377241"/>
            <a:ext cx="143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Layer 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FDF525A-60F0-4B25-AB5E-B702CA9C4AD1}"/>
              </a:ext>
            </a:extLst>
          </p:cNvPr>
          <p:cNvSpPr/>
          <p:nvPr/>
        </p:nvSpPr>
        <p:spPr>
          <a:xfrm>
            <a:off x="4788483" y="2924614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856238B-BD73-4A68-8B4C-43C8393ECA33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5508563" y="3248650"/>
            <a:ext cx="100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F6FA4AE-DE21-48C7-97AB-5926662669D2}"/>
              </a:ext>
            </a:extLst>
          </p:cNvPr>
          <p:cNvCxnSpPr>
            <a:stCxn id="10" idx="6"/>
            <a:endCxn id="44" idx="1"/>
          </p:cNvCxnSpPr>
          <p:nvPr/>
        </p:nvCxnSpPr>
        <p:spPr>
          <a:xfrm>
            <a:off x="3403266" y="1907962"/>
            <a:ext cx="1490670" cy="11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64286D4-139C-47E8-82A0-759459427BD6}"/>
              </a:ext>
            </a:extLst>
          </p:cNvPr>
          <p:cNvCxnSpPr>
            <a:stCxn id="22" idx="6"/>
            <a:endCxn id="44" idx="2"/>
          </p:cNvCxnSpPr>
          <p:nvPr/>
        </p:nvCxnSpPr>
        <p:spPr>
          <a:xfrm>
            <a:off x="3402522" y="3128920"/>
            <a:ext cx="1385961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5996EC9-1AB6-45FA-916A-159B429C8C74}"/>
              </a:ext>
            </a:extLst>
          </p:cNvPr>
          <p:cNvCxnSpPr>
            <a:stCxn id="11" idx="6"/>
            <a:endCxn id="44" idx="3"/>
          </p:cNvCxnSpPr>
          <p:nvPr/>
        </p:nvCxnSpPr>
        <p:spPr>
          <a:xfrm flipV="1">
            <a:off x="3402522" y="3477778"/>
            <a:ext cx="1491414" cy="89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D6DC8700-1067-485A-AA8D-A0D490FB4869}"/>
              </a:ext>
            </a:extLst>
          </p:cNvPr>
          <p:cNvSpPr/>
          <p:nvPr/>
        </p:nvSpPr>
        <p:spPr>
          <a:xfrm>
            <a:off x="5966946" y="1746171"/>
            <a:ext cx="270967" cy="28852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6086D533-7969-43E4-9D1A-D06E4739FE40}"/>
                  </a:ext>
                </a:extLst>
              </p:cNvPr>
              <p:cNvSpPr txBox="1"/>
              <p:nvPr/>
            </p:nvSpPr>
            <p:spPr>
              <a:xfrm>
                <a:off x="5456646" y="1580654"/>
                <a:ext cx="457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6086D533-7969-43E4-9D1A-D06E4739F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646" y="1580654"/>
                <a:ext cx="4573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5092C3F-D458-4404-8F9E-F178B29D3B9E}"/>
                  </a:ext>
                </a:extLst>
              </p:cNvPr>
              <p:cNvSpPr txBox="1"/>
              <p:nvPr/>
            </p:nvSpPr>
            <p:spPr>
              <a:xfrm>
                <a:off x="5481488" y="2859874"/>
                <a:ext cx="462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5092C3F-D458-4404-8F9E-F178B29D3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88" y="2859874"/>
                <a:ext cx="46269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C3DA4A69-0E49-438C-9E24-CC33BDF7EDD9}"/>
                  </a:ext>
                </a:extLst>
              </p:cNvPr>
              <p:cNvSpPr txBox="1"/>
              <p:nvPr/>
            </p:nvSpPr>
            <p:spPr>
              <a:xfrm>
                <a:off x="5444788" y="4012832"/>
                <a:ext cx="462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C3DA4A69-0E49-438C-9E24-CC33BDF7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88" y="4012832"/>
                <a:ext cx="4626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C10B948-753D-4C7E-9504-FEB036B2D63D}"/>
                  </a:ext>
                </a:extLst>
              </p:cNvPr>
              <p:cNvSpPr txBox="1"/>
              <p:nvPr/>
            </p:nvSpPr>
            <p:spPr>
              <a:xfrm>
                <a:off x="6586613" y="1764803"/>
                <a:ext cx="846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C10B948-753D-4C7E-9504-FEB036B2D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613" y="1764803"/>
                <a:ext cx="8468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BCC87A6-B7CD-4976-8554-B327EF4364B8}"/>
                  </a:ext>
                </a:extLst>
              </p:cNvPr>
              <p:cNvSpPr txBox="1"/>
              <p:nvPr/>
            </p:nvSpPr>
            <p:spPr>
              <a:xfrm>
                <a:off x="6626421" y="3030735"/>
                <a:ext cx="846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BCC87A6-B7CD-4976-8554-B327EF43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421" y="3030735"/>
                <a:ext cx="8468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75C08B08-B41F-499F-A9C4-765A0046F9E6}"/>
                  </a:ext>
                </a:extLst>
              </p:cNvPr>
              <p:cNvSpPr txBox="1"/>
              <p:nvPr/>
            </p:nvSpPr>
            <p:spPr>
              <a:xfrm>
                <a:off x="6688346" y="4161985"/>
                <a:ext cx="846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75C08B08-B41F-499F-A9C4-765A0046F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346" y="4161985"/>
                <a:ext cx="84689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3EA25ADB-6797-4A6B-93FF-CE90869882F4}"/>
                  </a:ext>
                </a:extLst>
              </p:cNvPr>
              <p:cNvSpPr txBox="1"/>
              <p:nvPr/>
            </p:nvSpPr>
            <p:spPr>
              <a:xfrm>
                <a:off x="7013261" y="4966262"/>
                <a:ext cx="1300099" cy="595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3EA25ADB-6797-4A6B-93FF-CE9086988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261" y="4966262"/>
                <a:ext cx="1300099" cy="5955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hteck 80">
            <a:extLst>
              <a:ext uri="{FF2B5EF4-FFF2-40B4-BE49-F238E27FC236}">
                <a16:creationId xmlns:a16="http://schemas.microsoft.com/office/drawing/2014/main" id="{0FDC9049-4E64-4D2F-AC94-6A828D2C0AA0}"/>
              </a:ext>
            </a:extLst>
          </p:cNvPr>
          <p:cNvSpPr/>
          <p:nvPr/>
        </p:nvSpPr>
        <p:spPr>
          <a:xfrm>
            <a:off x="2159092" y="1052736"/>
            <a:ext cx="2141715" cy="50405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alpha val="2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7661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7E53A-5587-4B88-A93C-AF4C5209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Label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12EC3-5C4E-4E5F-B436-ABC6938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E8B10-2029-4631-8A2D-D8D90AEF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197FE8F-47CC-47CF-8225-DCD0B1B44480}"/>
                  </a:ext>
                </a:extLst>
              </p:cNvPr>
              <p:cNvSpPr/>
              <p:nvPr/>
            </p:nvSpPr>
            <p:spPr>
              <a:xfrm>
                <a:off x="522946" y="2124787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197FE8F-47CC-47CF-8225-DCD0B1B44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6" y="2124787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C24FDC4-4F7F-4EA3-91EF-E59AB6C22F27}"/>
                  </a:ext>
                </a:extLst>
              </p:cNvPr>
              <p:cNvSpPr/>
              <p:nvPr/>
            </p:nvSpPr>
            <p:spPr>
              <a:xfrm>
                <a:off x="509252" y="3339254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C24FDC4-4F7F-4EA3-91EF-E59AB6C22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52" y="3339254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F79477B-0C02-4899-B419-26C827F79B12}"/>
                  </a:ext>
                </a:extLst>
              </p:cNvPr>
              <p:cNvSpPr/>
              <p:nvPr/>
            </p:nvSpPr>
            <p:spPr>
              <a:xfrm>
                <a:off x="509252" y="4586049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F79477B-0C02-4899-B419-26C827F79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52" y="4586049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A42F3B5F-6E97-41AA-9007-0EBFF5876A5F}"/>
              </a:ext>
            </a:extLst>
          </p:cNvPr>
          <p:cNvSpPr/>
          <p:nvPr/>
        </p:nvSpPr>
        <p:spPr>
          <a:xfrm>
            <a:off x="2683186" y="2124787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D0C60E-D739-46C2-B75D-7C7108257243}"/>
              </a:ext>
            </a:extLst>
          </p:cNvPr>
          <p:cNvSpPr/>
          <p:nvPr/>
        </p:nvSpPr>
        <p:spPr>
          <a:xfrm>
            <a:off x="2682442" y="4586049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7173E98-DD16-40A2-8D1C-9DDE7A0300E2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1243026" y="2448823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A7D2719-2C27-4F01-AF4E-071F4CE0E448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>
            <a:off x="1243026" y="2448823"/>
            <a:ext cx="1544869" cy="223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0BF2CB-C4F2-4018-AD8A-1A2F2950A39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229332" y="2614087"/>
            <a:ext cx="1429060" cy="104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886306A-824E-4021-B7B9-94BC427814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229332" y="4910085"/>
            <a:ext cx="1453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F5029FE-50B8-43E5-BCBF-5654F179D4DD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>
            <a:off x="3403266" y="2448823"/>
            <a:ext cx="1378638" cy="6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C691339-AA27-4C8F-B986-757BC77361F9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>
            <a:off x="3402522" y="4910085"/>
            <a:ext cx="136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7B041D5-C736-4202-91E1-EFF9043D1F22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5501984" y="2516627"/>
            <a:ext cx="101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8FE3957F-90A8-4FAC-B762-40A66B3510D6}"/>
              </a:ext>
            </a:extLst>
          </p:cNvPr>
          <p:cNvSpPr/>
          <p:nvPr/>
        </p:nvSpPr>
        <p:spPr>
          <a:xfrm>
            <a:off x="2179130" y="1940955"/>
            <a:ext cx="1728192" cy="3864313"/>
          </a:xfrm>
          <a:custGeom>
            <a:avLst/>
            <a:gdLst>
              <a:gd name="connsiteX0" fmla="*/ 0 w 1728192"/>
              <a:gd name="connsiteY0" fmla="*/ 0 h 3864313"/>
              <a:gd name="connsiteX1" fmla="*/ 524218 w 1728192"/>
              <a:gd name="connsiteY1" fmla="*/ 0 h 3864313"/>
              <a:gd name="connsiteX2" fmla="*/ 1083000 w 1728192"/>
              <a:gd name="connsiteY2" fmla="*/ 0 h 3864313"/>
              <a:gd name="connsiteX3" fmla="*/ 1728192 w 1728192"/>
              <a:gd name="connsiteY3" fmla="*/ 0 h 3864313"/>
              <a:gd name="connsiteX4" fmla="*/ 1728192 w 1728192"/>
              <a:gd name="connsiteY4" fmla="*/ 474758 h 3864313"/>
              <a:gd name="connsiteX5" fmla="*/ 1728192 w 1728192"/>
              <a:gd name="connsiteY5" fmla="*/ 910874 h 3864313"/>
              <a:gd name="connsiteX6" fmla="*/ 1728192 w 1728192"/>
              <a:gd name="connsiteY6" fmla="*/ 1346989 h 3864313"/>
              <a:gd name="connsiteX7" fmla="*/ 1728192 w 1728192"/>
              <a:gd name="connsiteY7" fmla="*/ 1937677 h 3864313"/>
              <a:gd name="connsiteX8" fmla="*/ 1728192 w 1728192"/>
              <a:gd name="connsiteY8" fmla="*/ 2373792 h 3864313"/>
              <a:gd name="connsiteX9" fmla="*/ 1728192 w 1728192"/>
              <a:gd name="connsiteY9" fmla="*/ 2809908 h 3864313"/>
              <a:gd name="connsiteX10" fmla="*/ 1728192 w 1728192"/>
              <a:gd name="connsiteY10" fmla="*/ 3361952 h 3864313"/>
              <a:gd name="connsiteX11" fmla="*/ 1728192 w 1728192"/>
              <a:gd name="connsiteY11" fmla="*/ 3864313 h 3864313"/>
              <a:gd name="connsiteX12" fmla="*/ 1134846 w 1728192"/>
              <a:gd name="connsiteY12" fmla="*/ 3864313 h 3864313"/>
              <a:gd name="connsiteX13" fmla="*/ 541500 w 1728192"/>
              <a:gd name="connsiteY13" fmla="*/ 3864313 h 3864313"/>
              <a:gd name="connsiteX14" fmla="*/ 0 w 1728192"/>
              <a:gd name="connsiteY14" fmla="*/ 3864313 h 3864313"/>
              <a:gd name="connsiteX15" fmla="*/ 0 w 1728192"/>
              <a:gd name="connsiteY15" fmla="*/ 3273625 h 3864313"/>
              <a:gd name="connsiteX16" fmla="*/ 0 w 1728192"/>
              <a:gd name="connsiteY16" fmla="*/ 2682937 h 3864313"/>
              <a:gd name="connsiteX17" fmla="*/ 0 w 1728192"/>
              <a:gd name="connsiteY17" fmla="*/ 2053606 h 3864313"/>
              <a:gd name="connsiteX18" fmla="*/ 0 w 1728192"/>
              <a:gd name="connsiteY18" fmla="*/ 1462918 h 3864313"/>
              <a:gd name="connsiteX19" fmla="*/ 0 w 1728192"/>
              <a:gd name="connsiteY19" fmla="*/ 1026803 h 3864313"/>
              <a:gd name="connsiteX20" fmla="*/ 0 w 1728192"/>
              <a:gd name="connsiteY20" fmla="*/ 552045 h 3864313"/>
              <a:gd name="connsiteX21" fmla="*/ 0 w 1728192"/>
              <a:gd name="connsiteY21" fmla="*/ 0 h 386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28192" h="3864313" extrusionOk="0">
                <a:moveTo>
                  <a:pt x="0" y="0"/>
                </a:moveTo>
                <a:cubicBezTo>
                  <a:pt x="117957" y="-4477"/>
                  <a:pt x="345778" y="36887"/>
                  <a:pt x="524218" y="0"/>
                </a:cubicBezTo>
                <a:cubicBezTo>
                  <a:pt x="702658" y="-36887"/>
                  <a:pt x="943609" y="50875"/>
                  <a:pt x="1083000" y="0"/>
                </a:cubicBezTo>
                <a:cubicBezTo>
                  <a:pt x="1222391" y="-50875"/>
                  <a:pt x="1434191" y="7144"/>
                  <a:pt x="1728192" y="0"/>
                </a:cubicBezTo>
                <a:cubicBezTo>
                  <a:pt x="1732773" y="125872"/>
                  <a:pt x="1727257" y="246207"/>
                  <a:pt x="1728192" y="474758"/>
                </a:cubicBezTo>
                <a:cubicBezTo>
                  <a:pt x="1729127" y="703309"/>
                  <a:pt x="1716989" y="734158"/>
                  <a:pt x="1728192" y="910874"/>
                </a:cubicBezTo>
                <a:cubicBezTo>
                  <a:pt x="1739395" y="1087590"/>
                  <a:pt x="1716837" y="1159360"/>
                  <a:pt x="1728192" y="1346989"/>
                </a:cubicBezTo>
                <a:cubicBezTo>
                  <a:pt x="1739547" y="1534618"/>
                  <a:pt x="1719266" y="1654739"/>
                  <a:pt x="1728192" y="1937677"/>
                </a:cubicBezTo>
                <a:cubicBezTo>
                  <a:pt x="1737118" y="2220615"/>
                  <a:pt x="1717986" y="2209141"/>
                  <a:pt x="1728192" y="2373792"/>
                </a:cubicBezTo>
                <a:cubicBezTo>
                  <a:pt x="1738398" y="2538443"/>
                  <a:pt x="1679396" y="2645646"/>
                  <a:pt x="1728192" y="2809908"/>
                </a:cubicBezTo>
                <a:cubicBezTo>
                  <a:pt x="1776988" y="2974170"/>
                  <a:pt x="1698735" y="3099913"/>
                  <a:pt x="1728192" y="3361952"/>
                </a:cubicBezTo>
                <a:cubicBezTo>
                  <a:pt x="1757649" y="3623991"/>
                  <a:pt x="1720581" y="3737661"/>
                  <a:pt x="1728192" y="3864313"/>
                </a:cubicBezTo>
                <a:cubicBezTo>
                  <a:pt x="1540500" y="3880086"/>
                  <a:pt x="1420911" y="3815072"/>
                  <a:pt x="1134846" y="3864313"/>
                </a:cubicBezTo>
                <a:cubicBezTo>
                  <a:pt x="848781" y="3913554"/>
                  <a:pt x="682360" y="3803059"/>
                  <a:pt x="541500" y="3864313"/>
                </a:cubicBezTo>
                <a:cubicBezTo>
                  <a:pt x="400640" y="3925567"/>
                  <a:pt x="147099" y="3843113"/>
                  <a:pt x="0" y="3864313"/>
                </a:cubicBezTo>
                <a:cubicBezTo>
                  <a:pt x="-25409" y="3629960"/>
                  <a:pt x="26928" y="3416682"/>
                  <a:pt x="0" y="3273625"/>
                </a:cubicBezTo>
                <a:cubicBezTo>
                  <a:pt x="-26928" y="3130568"/>
                  <a:pt x="60747" y="2834752"/>
                  <a:pt x="0" y="2682937"/>
                </a:cubicBezTo>
                <a:cubicBezTo>
                  <a:pt x="-60747" y="2531122"/>
                  <a:pt x="44065" y="2292112"/>
                  <a:pt x="0" y="2053606"/>
                </a:cubicBezTo>
                <a:cubicBezTo>
                  <a:pt x="-44065" y="1815100"/>
                  <a:pt x="66221" y="1582178"/>
                  <a:pt x="0" y="1462918"/>
                </a:cubicBezTo>
                <a:cubicBezTo>
                  <a:pt x="-66221" y="1343658"/>
                  <a:pt x="30117" y="1135244"/>
                  <a:pt x="0" y="1026803"/>
                </a:cubicBezTo>
                <a:cubicBezTo>
                  <a:pt x="-30117" y="918363"/>
                  <a:pt x="44055" y="774728"/>
                  <a:pt x="0" y="552045"/>
                </a:cubicBezTo>
                <a:cubicBezTo>
                  <a:pt x="-44055" y="329362"/>
                  <a:pt x="42414" y="21581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A108EB7-26D3-47DB-BB4A-8E5FACB6AA00}"/>
              </a:ext>
            </a:extLst>
          </p:cNvPr>
          <p:cNvSpPr/>
          <p:nvPr/>
        </p:nvSpPr>
        <p:spPr>
          <a:xfrm>
            <a:off x="4300807" y="1963583"/>
            <a:ext cx="1838763" cy="3841681"/>
          </a:xfrm>
          <a:custGeom>
            <a:avLst/>
            <a:gdLst>
              <a:gd name="connsiteX0" fmla="*/ 0 w 1838763"/>
              <a:gd name="connsiteY0" fmla="*/ 0 h 3841681"/>
              <a:gd name="connsiteX1" fmla="*/ 404528 w 1838763"/>
              <a:gd name="connsiteY1" fmla="*/ 0 h 3841681"/>
              <a:gd name="connsiteX2" fmla="*/ 845831 w 1838763"/>
              <a:gd name="connsiteY2" fmla="*/ 0 h 3841681"/>
              <a:gd name="connsiteX3" fmla="*/ 1342297 w 1838763"/>
              <a:gd name="connsiteY3" fmla="*/ 0 h 3841681"/>
              <a:gd name="connsiteX4" fmla="*/ 1838763 w 1838763"/>
              <a:gd name="connsiteY4" fmla="*/ 0 h 3841681"/>
              <a:gd name="connsiteX5" fmla="*/ 1838763 w 1838763"/>
              <a:gd name="connsiteY5" fmla="*/ 510395 h 3841681"/>
              <a:gd name="connsiteX6" fmla="*/ 1838763 w 1838763"/>
              <a:gd name="connsiteY6" fmla="*/ 943956 h 3841681"/>
              <a:gd name="connsiteX7" fmla="*/ 1838763 w 1838763"/>
              <a:gd name="connsiteY7" fmla="*/ 1531184 h 3841681"/>
              <a:gd name="connsiteX8" fmla="*/ 1838763 w 1838763"/>
              <a:gd name="connsiteY8" fmla="*/ 1964745 h 3841681"/>
              <a:gd name="connsiteX9" fmla="*/ 1838763 w 1838763"/>
              <a:gd name="connsiteY9" fmla="*/ 2398307 h 3841681"/>
              <a:gd name="connsiteX10" fmla="*/ 1838763 w 1838763"/>
              <a:gd name="connsiteY10" fmla="*/ 2947118 h 3841681"/>
              <a:gd name="connsiteX11" fmla="*/ 1838763 w 1838763"/>
              <a:gd name="connsiteY11" fmla="*/ 3841681 h 3841681"/>
              <a:gd name="connsiteX12" fmla="*/ 1360685 w 1838763"/>
              <a:gd name="connsiteY12" fmla="*/ 3841681 h 3841681"/>
              <a:gd name="connsiteX13" fmla="*/ 882606 w 1838763"/>
              <a:gd name="connsiteY13" fmla="*/ 3841681 h 3841681"/>
              <a:gd name="connsiteX14" fmla="*/ 422915 w 1838763"/>
              <a:gd name="connsiteY14" fmla="*/ 3841681 h 3841681"/>
              <a:gd name="connsiteX15" fmla="*/ 0 w 1838763"/>
              <a:gd name="connsiteY15" fmla="*/ 3841681 h 3841681"/>
              <a:gd name="connsiteX16" fmla="*/ 0 w 1838763"/>
              <a:gd name="connsiteY16" fmla="*/ 3408120 h 3841681"/>
              <a:gd name="connsiteX17" fmla="*/ 0 w 1838763"/>
              <a:gd name="connsiteY17" fmla="*/ 2782475 h 3841681"/>
              <a:gd name="connsiteX18" fmla="*/ 0 w 1838763"/>
              <a:gd name="connsiteY18" fmla="*/ 2195246 h 3841681"/>
              <a:gd name="connsiteX19" fmla="*/ 0 w 1838763"/>
              <a:gd name="connsiteY19" fmla="*/ 1761685 h 3841681"/>
              <a:gd name="connsiteX20" fmla="*/ 0 w 1838763"/>
              <a:gd name="connsiteY20" fmla="*/ 1289707 h 3841681"/>
              <a:gd name="connsiteX21" fmla="*/ 0 w 1838763"/>
              <a:gd name="connsiteY21" fmla="*/ 740896 h 3841681"/>
              <a:gd name="connsiteX22" fmla="*/ 0 w 1838763"/>
              <a:gd name="connsiteY22" fmla="*/ 0 h 384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38763" h="3841681" extrusionOk="0">
                <a:moveTo>
                  <a:pt x="0" y="0"/>
                </a:moveTo>
                <a:cubicBezTo>
                  <a:pt x="108462" y="-23292"/>
                  <a:pt x="303551" y="31205"/>
                  <a:pt x="404528" y="0"/>
                </a:cubicBezTo>
                <a:cubicBezTo>
                  <a:pt x="505505" y="-31205"/>
                  <a:pt x="637634" y="8361"/>
                  <a:pt x="845831" y="0"/>
                </a:cubicBezTo>
                <a:cubicBezTo>
                  <a:pt x="1054028" y="-8361"/>
                  <a:pt x="1096956" y="6808"/>
                  <a:pt x="1342297" y="0"/>
                </a:cubicBezTo>
                <a:cubicBezTo>
                  <a:pt x="1587638" y="-6808"/>
                  <a:pt x="1686601" y="27186"/>
                  <a:pt x="1838763" y="0"/>
                </a:cubicBezTo>
                <a:cubicBezTo>
                  <a:pt x="1888053" y="154926"/>
                  <a:pt x="1790076" y="385465"/>
                  <a:pt x="1838763" y="510395"/>
                </a:cubicBezTo>
                <a:cubicBezTo>
                  <a:pt x="1887450" y="635326"/>
                  <a:pt x="1825672" y="799286"/>
                  <a:pt x="1838763" y="943956"/>
                </a:cubicBezTo>
                <a:cubicBezTo>
                  <a:pt x="1851854" y="1088626"/>
                  <a:pt x="1787494" y="1318438"/>
                  <a:pt x="1838763" y="1531184"/>
                </a:cubicBezTo>
                <a:cubicBezTo>
                  <a:pt x="1890032" y="1743930"/>
                  <a:pt x="1823653" y="1868166"/>
                  <a:pt x="1838763" y="1964745"/>
                </a:cubicBezTo>
                <a:cubicBezTo>
                  <a:pt x="1853873" y="2061324"/>
                  <a:pt x="1830596" y="2232668"/>
                  <a:pt x="1838763" y="2398307"/>
                </a:cubicBezTo>
                <a:cubicBezTo>
                  <a:pt x="1846930" y="2563946"/>
                  <a:pt x="1819619" y="2822376"/>
                  <a:pt x="1838763" y="2947118"/>
                </a:cubicBezTo>
                <a:cubicBezTo>
                  <a:pt x="1857907" y="3071860"/>
                  <a:pt x="1780230" y="3607412"/>
                  <a:pt x="1838763" y="3841681"/>
                </a:cubicBezTo>
                <a:cubicBezTo>
                  <a:pt x="1648261" y="3849413"/>
                  <a:pt x="1465416" y="3840744"/>
                  <a:pt x="1360685" y="3841681"/>
                </a:cubicBezTo>
                <a:cubicBezTo>
                  <a:pt x="1255954" y="3842618"/>
                  <a:pt x="1088623" y="3810795"/>
                  <a:pt x="882606" y="3841681"/>
                </a:cubicBezTo>
                <a:cubicBezTo>
                  <a:pt x="676589" y="3872567"/>
                  <a:pt x="531491" y="3838344"/>
                  <a:pt x="422915" y="3841681"/>
                </a:cubicBezTo>
                <a:cubicBezTo>
                  <a:pt x="314339" y="3845018"/>
                  <a:pt x="162485" y="3805385"/>
                  <a:pt x="0" y="3841681"/>
                </a:cubicBezTo>
                <a:cubicBezTo>
                  <a:pt x="-24818" y="3698510"/>
                  <a:pt x="15350" y="3520396"/>
                  <a:pt x="0" y="3408120"/>
                </a:cubicBezTo>
                <a:cubicBezTo>
                  <a:pt x="-15350" y="3295844"/>
                  <a:pt x="68284" y="2937470"/>
                  <a:pt x="0" y="2782475"/>
                </a:cubicBezTo>
                <a:cubicBezTo>
                  <a:pt x="-68284" y="2627480"/>
                  <a:pt x="67281" y="2425430"/>
                  <a:pt x="0" y="2195246"/>
                </a:cubicBezTo>
                <a:cubicBezTo>
                  <a:pt x="-67281" y="1965062"/>
                  <a:pt x="14528" y="1885145"/>
                  <a:pt x="0" y="1761685"/>
                </a:cubicBezTo>
                <a:cubicBezTo>
                  <a:pt x="-14528" y="1638225"/>
                  <a:pt x="45992" y="1499410"/>
                  <a:pt x="0" y="1289707"/>
                </a:cubicBezTo>
                <a:cubicBezTo>
                  <a:pt x="-45992" y="1080004"/>
                  <a:pt x="28148" y="984491"/>
                  <a:pt x="0" y="740896"/>
                </a:cubicBezTo>
                <a:cubicBezTo>
                  <a:pt x="-28148" y="497301"/>
                  <a:pt x="70103" y="21397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EAA4785-D536-4A6B-B1BE-211B8019E763}"/>
              </a:ext>
            </a:extLst>
          </p:cNvPr>
          <p:cNvSpPr/>
          <p:nvPr/>
        </p:nvSpPr>
        <p:spPr>
          <a:xfrm>
            <a:off x="2682442" y="3345745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898EC0-7476-4096-BF76-571119CE2547}"/>
              </a:ext>
            </a:extLst>
          </p:cNvPr>
          <p:cNvCxnSpPr>
            <a:cxnSpLocks/>
            <a:stCxn id="9" idx="6"/>
            <a:endCxn id="22" idx="3"/>
          </p:cNvCxnSpPr>
          <p:nvPr/>
        </p:nvCxnSpPr>
        <p:spPr>
          <a:xfrm flipV="1">
            <a:off x="1229332" y="3898909"/>
            <a:ext cx="1558563" cy="101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621C662-2A9A-456C-8317-5100487B0578}"/>
              </a:ext>
            </a:extLst>
          </p:cNvPr>
          <p:cNvCxnSpPr>
            <a:cxnSpLocks/>
            <a:stCxn id="22" idx="6"/>
            <a:endCxn id="34" idx="1"/>
          </p:cNvCxnSpPr>
          <p:nvPr/>
        </p:nvCxnSpPr>
        <p:spPr>
          <a:xfrm>
            <a:off x="3402522" y="3669781"/>
            <a:ext cx="1466787" cy="101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D401DA2-3E19-4697-A08F-A60B8A549D8C}"/>
              </a:ext>
            </a:extLst>
          </p:cNvPr>
          <p:cNvSpPr txBox="1"/>
          <p:nvPr/>
        </p:nvSpPr>
        <p:spPr>
          <a:xfrm>
            <a:off x="2358406" y="5948833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Layer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EFED80-A275-4F95-B175-DF0A8DC724FD}"/>
              </a:ext>
            </a:extLst>
          </p:cNvPr>
          <p:cNvSpPr txBox="1"/>
          <p:nvPr/>
        </p:nvSpPr>
        <p:spPr>
          <a:xfrm>
            <a:off x="4286715" y="5922021"/>
            <a:ext cx="165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(Output Layer)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B1D8EE7-655D-499C-AD8B-F8A7610C61EB}"/>
              </a:ext>
            </a:extLst>
          </p:cNvPr>
          <p:cNvCxnSpPr>
            <a:cxnSpLocks/>
            <a:stCxn id="7" idx="6"/>
            <a:endCxn id="22" idx="1"/>
          </p:cNvCxnSpPr>
          <p:nvPr/>
        </p:nvCxnSpPr>
        <p:spPr>
          <a:xfrm>
            <a:off x="1243026" y="2448823"/>
            <a:ext cx="1544869" cy="99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C26FB65A-63AD-4A8C-AE9A-FC6202BFEF4B}"/>
              </a:ext>
            </a:extLst>
          </p:cNvPr>
          <p:cNvSpPr/>
          <p:nvPr/>
        </p:nvSpPr>
        <p:spPr>
          <a:xfrm>
            <a:off x="4781904" y="2192591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1AB6459-D9CD-4C73-975C-DB0A12FE3DA7}"/>
              </a:ext>
            </a:extLst>
          </p:cNvPr>
          <p:cNvSpPr/>
          <p:nvPr/>
        </p:nvSpPr>
        <p:spPr>
          <a:xfrm>
            <a:off x="4763856" y="4586049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8BCA10C-EF23-42F2-9A24-7F15ABBB9F34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 flipV="1">
            <a:off x="3402522" y="2516627"/>
            <a:ext cx="1379382" cy="115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7C43F73-FEE4-46A2-BAC2-BDC483AC950C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483936" y="4910085"/>
            <a:ext cx="1032280" cy="1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64A69AD-BBDF-4031-B3C3-31080006A08B}"/>
              </a:ext>
            </a:extLst>
          </p:cNvPr>
          <p:cNvCxnSpPr>
            <a:stCxn id="11" idx="6"/>
            <a:endCxn id="28" idx="3"/>
          </p:cNvCxnSpPr>
          <p:nvPr/>
        </p:nvCxnSpPr>
        <p:spPr>
          <a:xfrm flipV="1">
            <a:off x="3402522" y="2745755"/>
            <a:ext cx="1484835" cy="216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54F2AC9-F4DF-4FC2-81F9-07E879BC61FC}"/>
              </a:ext>
            </a:extLst>
          </p:cNvPr>
          <p:cNvCxnSpPr>
            <a:stCxn id="8" idx="6"/>
            <a:endCxn id="22" idx="2"/>
          </p:cNvCxnSpPr>
          <p:nvPr/>
        </p:nvCxnSpPr>
        <p:spPr>
          <a:xfrm>
            <a:off x="1229332" y="3663290"/>
            <a:ext cx="1453110" cy="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5001410-7702-4AF6-91C4-C208999CAACD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1229332" y="2710489"/>
            <a:ext cx="1579059" cy="219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E5C3CF4-C0F8-4DAC-AE81-0148094C039E}"/>
              </a:ext>
            </a:extLst>
          </p:cNvPr>
          <p:cNvCxnSpPr>
            <a:stCxn id="10" idx="6"/>
            <a:endCxn id="34" idx="1"/>
          </p:cNvCxnSpPr>
          <p:nvPr/>
        </p:nvCxnSpPr>
        <p:spPr>
          <a:xfrm>
            <a:off x="3403266" y="2448823"/>
            <a:ext cx="1466043" cy="223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5226B3D-3BA6-436F-A10A-5DCBBCF70B9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229332" y="3663290"/>
            <a:ext cx="1446263" cy="11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5E95117C-8CB7-4756-9C5F-06EF1A97A48E}"/>
              </a:ext>
            </a:extLst>
          </p:cNvPr>
          <p:cNvSpPr/>
          <p:nvPr/>
        </p:nvSpPr>
        <p:spPr>
          <a:xfrm>
            <a:off x="344346" y="1910224"/>
            <a:ext cx="1351774" cy="3864313"/>
          </a:xfrm>
          <a:custGeom>
            <a:avLst/>
            <a:gdLst>
              <a:gd name="connsiteX0" fmla="*/ 0 w 1351774"/>
              <a:gd name="connsiteY0" fmla="*/ 0 h 3864313"/>
              <a:gd name="connsiteX1" fmla="*/ 410038 w 1351774"/>
              <a:gd name="connsiteY1" fmla="*/ 0 h 3864313"/>
              <a:gd name="connsiteX2" fmla="*/ 847112 w 1351774"/>
              <a:gd name="connsiteY2" fmla="*/ 0 h 3864313"/>
              <a:gd name="connsiteX3" fmla="*/ 1351774 w 1351774"/>
              <a:gd name="connsiteY3" fmla="*/ 0 h 3864313"/>
              <a:gd name="connsiteX4" fmla="*/ 1351774 w 1351774"/>
              <a:gd name="connsiteY4" fmla="*/ 474758 h 3864313"/>
              <a:gd name="connsiteX5" fmla="*/ 1351774 w 1351774"/>
              <a:gd name="connsiteY5" fmla="*/ 910874 h 3864313"/>
              <a:gd name="connsiteX6" fmla="*/ 1351774 w 1351774"/>
              <a:gd name="connsiteY6" fmla="*/ 1346989 h 3864313"/>
              <a:gd name="connsiteX7" fmla="*/ 1351774 w 1351774"/>
              <a:gd name="connsiteY7" fmla="*/ 1937677 h 3864313"/>
              <a:gd name="connsiteX8" fmla="*/ 1351774 w 1351774"/>
              <a:gd name="connsiteY8" fmla="*/ 2373792 h 3864313"/>
              <a:gd name="connsiteX9" fmla="*/ 1351774 w 1351774"/>
              <a:gd name="connsiteY9" fmla="*/ 2809908 h 3864313"/>
              <a:gd name="connsiteX10" fmla="*/ 1351774 w 1351774"/>
              <a:gd name="connsiteY10" fmla="*/ 3361952 h 3864313"/>
              <a:gd name="connsiteX11" fmla="*/ 1351774 w 1351774"/>
              <a:gd name="connsiteY11" fmla="*/ 3864313 h 3864313"/>
              <a:gd name="connsiteX12" fmla="*/ 887665 w 1351774"/>
              <a:gd name="connsiteY12" fmla="*/ 3864313 h 3864313"/>
              <a:gd name="connsiteX13" fmla="*/ 423556 w 1351774"/>
              <a:gd name="connsiteY13" fmla="*/ 3864313 h 3864313"/>
              <a:gd name="connsiteX14" fmla="*/ 0 w 1351774"/>
              <a:gd name="connsiteY14" fmla="*/ 3864313 h 3864313"/>
              <a:gd name="connsiteX15" fmla="*/ 0 w 1351774"/>
              <a:gd name="connsiteY15" fmla="*/ 3273625 h 3864313"/>
              <a:gd name="connsiteX16" fmla="*/ 0 w 1351774"/>
              <a:gd name="connsiteY16" fmla="*/ 2682937 h 3864313"/>
              <a:gd name="connsiteX17" fmla="*/ 0 w 1351774"/>
              <a:gd name="connsiteY17" fmla="*/ 2053606 h 3864313"/>
              <a:gd name="connsiteX18" fmla="*/ 0 w 1351774"/>
              <a:gd name="connsiteY18" fmla="*/ 1462918 h 3864313"/>
              <a:gd name="connsiteX19" fmla="*/ 0 w 1351774"/>
              <a:gd name="connsiteY19" fmla="*/ 1026803 h 3864313"/>
              <a:gd name="connsiteX20" fmla="*/ 0 w 1351774"/>
              <a:gd name="connsiteY20" fmla="*/ 552045 h 3864313"/>
              <a:gd name="connsiteX21" fmla="*/ 0 w 1351774"/>
              <a:gd name="connsiteY21" fmla="*/ 0 h 386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1774" h="3864313" extrusionOk="0">
                <a:moveTo>
                  <a:pt x="0" y="0"/>
                </a:moveTo>
                <a:cubicBezTo>
                  <a:pt x="134490" y="-29638"/>
                  <a:pt x="322138" y="22149"/>
                  <a:pt x="410038" y="0"/>
                </a:cubicBezTo>
                <a:cubicBezTo>
                  <a:pt x="497938" y="-22149"/>
                  <a:pt x="753455" y="18500"/>
                  <a:pt x="847112" y="0"/>
                </a:cubicBezTo>
                <a:cubicBezTo>
                  <a:pt x="940769" y="-18500"/>
                  <a:pt x="1244025" y="44022"/>
                  <a:pt x="1351774" y="0"/>
                </a:cubicBezTo>
                <a:cubicBezTo>
                  <a:pt x="1356355" y="125872"/>
                  <a:pt x="1350839" y="246207"/>
                  <a:pt x="1351774" y="474758"/>
                </a:cubicBezTo>
                <a:cubicBezTo>
                  <a:pt x="1352709" y="703309"/>
                  <a:pt x="1340571" y="734158"/>
                  <a:pt x="1351774" y="910874"/>
                </a:cubicBezTo>
                <a:cubicBezTo>
                  <a:pt x="1362977" y="1087590"/>
                  <a:pt x="1340419" y="1159360"/>
                  <a:pt x="1351774" y="1346989"/>
                </a:cubicBezTo>
                <a:cubicBezTo>
                  <a:pt x="1363129" y="1534618"/>
                  <a:pt x="1342848" y="1654739"/>
                  <a:pt x="1351774" y="1937677"/>
                </a:cubicBezTo>
                <a:cubicBezTo>
                  <a:pt x="1360700" y="2220615"/>
                  <a:pt x="1341568" y="2209141"/>
                  <a:pt x="1351774" y="2373792"/>
                </a:cubicBezTo>
                <a:cubicBezTo>
                  <a:pt x="1361980" y="2538443"/>
                  <a:pt x="1302978" y="2645646"/>
                  <a:pt x="1351774" y="2809908"/>
                </a:cubicBezTo>
                <a:cubicBezTo>
                  <a:pt x="1400570" y="2974170"/>
                  <a:pt x="1322317" y="3099913"/>
                  <a:pt x="1351774" y="3361952"/>
                </a:cubicBezTo>
                <a:cubicBezTo>
                  <a:pt x="1381231" y="3623991"/>
                  <a:pt x="1344163" y="3737661"/>
                  <a:pt x="1351774" y="3864313"/>
                </a:cubicBezTo>
                <a:cubicBezTo>
                  <a:pt x="1121799" y="3897779"/>
                  <a:pt x="1095522" y="3825116"/>
                  <a:pt x="887665" y="3864313"/>
                </a:cubicBezTo>
                <a:cubicBezTo>
                  <a:pt x="679808" y="3903510"/>
                  <a:pt x="609833" y="3820677"/>
                  <a:pt x="423556" y="3864313"/>
                </a:cubicBezTo>
                <a:cubicBezTo>
                  <a:pt x="237279" y="3907949"/>
                  <a:pt x="131960" y="3823326"/>
                  <a:pt x="0" y="3864313"/>
                </a:cubicBezTo>
                <a:cubicBezTo>
                  <a:pt x="-25409" y="3629960"/>
                  <a:pt x="26928" y="3416682"/>
                  <a:pt x="0" y="3273625"/>
                </a:cubicBezTo>
                <a:cubicBezTo>
                  <a:pt x="-26928" y="3130568"/>
                  <a:pt x="60747" y="2834752"/>
                  <a:pt x="0" y="2682937"/>
                </a:cubicBezTo>
                <a:cubicBezTo>
                  <a:pt x="-60747" y="2531122"/>
                  <a:pt x="44065" y="2292112"/>
                  <a:pt x="0" y="2053606"/>
                </a:cubicBezTo>
                <a:cubicBezTo>
                  <a:pt x="-44065" y="1815100"/>
                  <a:pt x="66221" y="1582178"/>
                  <a:pt x="0" y="1462918"/>
                </a:cubicBezTo>
                <a:cubicBezTo>
                  <a:pt x="-66221" y="1343658"/>
                  <a:pt x="30117" y="1135244"/>
                  <a:pt x="0" y="1026803"/>
                </a:cubicBezTo>
                <a:cubicBezTo>
                  <a:pt x="-30117" y="918363"/>
                  <a:pt x="44055" y="774728"/>
                  <a:pt x="0" y="552045"/>
                </a:cubicBezTo>
                <a:cubicBezTo>
                  <a:pt x="-44055" y="329362"/>
                  <a:pt x="42414" y="21581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D7946C2-96DA-4E12-83E4-DD8D0F3D01F7}"/>
              </a:ext>
            </a:extLst>
          </p:cNvPr>
          <p:cNvSpPr txBox="1"/>
          <p:nvPr/>
        </p:nvSpPr>
        <p:spPr>
          <a:xfrm>
            <a:off x="235252" y="5918102"/>
            <a:ext cx="143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Layer 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FDF525A-60F0-4B25-AB5E-B702CA9C4AD1}"/>
              </a:ext>
            </a:extLst>
          </p:cNvPr>
          <p:cNvSpPr/>
          <p:nvPr/>
        </p:nvSpPr>
        <p:spPr>
          <a:xfrm>
            <a:off x="4788483" y="3465475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856238B-BD73-4A68-8B4C-43C8393ECA33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5508563" y="3789511"/>
            <a:ext cx="100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F6FA4AE-DE21-48C7-97AB-5926662669D2}"/>
              </a:ext>
            </a:extLst>
          </p:cNvPr>
          <p:cNvCxnSpPr>
            <a:stCxn id="10" idx="6"/>
            <a:endCxn id="44" idx="1"/>
          </p:cNvCxnSpPr>
          <p:nvPr/>
        </p:nvCxnSpPr>
        <p:spPr>
          <a:xfrm>
            <a:off x="3403266" y="2448823"/>
            <a:ext cx="1490670" cy="11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64286D4-139C-47E8-82A0-759459427BD6}"/>
              </a:ext>
            </a:extLst>
          </p:cNvPr>
          <p:cNvCxnSpPr>
            <a:stCxn id="22" idx="6"/>
            <a:endCxn id="44" idx="2"/>
          </p:cNvCxnSpPr>
          <p:nvPr/>
        </p:nvCxnSpPr>
        <p:spPr>
          <a:xfrm>
            <a:off x="3402522" y="3669781"/>
            <a:ext cx="1385961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5996EC9-1AB6-45FA-916A-159B429C8C74}"/>
              </a:ext>
            </a:extLst>
          </p:cNvPr>
          <p:cNvCxnSpPr>
            <a:stCxn id="11" idx="6"/>
            <a:endCxn id="44" idx="3"/>
          </p:cNvCxnSpPr>
          <p:nvPr/>
        </p:nvCxnSpPr>
        <p:spPr>
          <a:xfrm flipV="1">
            <a:off x="3402522" y="4018639"/>
            <a:ext cx="1491414" cy="89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D6DC8700-1067-485A-AA8D-A0D490FB4869}"/>
              </a:ext>
            </a:extLst>
          </p:cNvPr>
          <p:cNvSpPr/>
          <p:nvPr/>
        </p:nvSpPr>
        <p:spPr>
          <a:xfrm>
            <a:off x="5966946" y="2287032"/>
            <a:ext cx="270967" cy="28852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6086D533-7969-43E4-9D1A-D06E4739FE40}"/>
                  </a:ext>
                </a:extLst>
              </p:cNvPr>
              <p:cNvSpPr txBox="1"/>
              <p:nvPr/>
            </p:nvSpPr>
            <p:spPr>
              <a:xfrm>
                <a:off x="5456646" y="2121515"/>
                <a:ext cx="457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6086D533-7969-43E4-9D1A-D06E4739F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646" y="2121515"/>
                <a:ext cx="4573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5092C3F-D458-4404-8F9E-F178B29D3B9E}"/>
                  </a:ext>
                </a:extLst>
              </p:cNvPr>
              <p:cNvSpPr txBox="1"/>
              <p:nvPr/>
            </p:nvSpPr>
            <p:spPr>
              <a:xfrm>
                <a:off x="5481488" y="3400735"/>
                <a:ext cx="462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5092C3F-D458-4404-8F9E-F178B29D3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88" y="3400735"/>
                <a:ext cx="462691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C3DA4A69-0E49-438C-9E24-CC33BDF7EDD9}"/>
                  </a:ext>
                </a:extLst>
              </p:cNvPr>
              <p:cNvSpPr txBox="1"/>
              <p:nvPr/>
            </p:nvSpPr>
            <p:spPr>
              <a:xfrm>
                <a:off x="5444788" y="4553693"/>
                <a:ext cx="462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C3DA4A69-0E49-438C-9E24-CC33BDF7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88" y="4553693"/>
                <a:ext cx="4626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C10B948-753D-4C7E-9504-FEB036B2D63D}"/>
                  </a:ext>
                </a:extLst>
              </p:cNvPr>
              <p:cNvSpPr txBox="1"/>
              <p:nvPr/>
            </p:nvSpPr>
            <p:spPr>
              <a:xfrm>
                <a:off x="6502799" y="2328237"/>
                <a:ext cx="681597" cy="36933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0.90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C10B948-753D-4C7E-9504-FEB036B2D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799" y="2328237"/>
                <a:ext cx="6815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BCC87A6-B7CD-4976-8554-B327EF4364B8}"/>
                  </a:ext>
                </a:extLst>
              </p:cNvPr>
              <p:cNvSpPr txBox="1"/>
              <p:nvPr/>
            </p:nvSpPr>
            <p:spPr>
              <a:xfrm>
                <a:off x="6542607" y="3594169"/>
                <a:ext cx="681597" cy="36933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BCC87A6-B7CD-4976-8554-B327EF43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607" y="3594169"/>
                <a:ext cx="6815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75C08B08-B41F-499F-A9C4-765A0046F9E6}"/>
                  </a:ext>
                </a:extLst>
              </p:cNvPr>
              <p:cNvSpPr txBox="1"/>
              <p:nvPr/>
            </p:nvSpPr>
            <p:spPr>
              <a:xfrm>
                <a:off x="6575683" y="4725419"/>
                <a:ext cx="681597" cy="36933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0.08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75C08B08-B41F-499F-A9C4-765A0046F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683" y="4725419"/>
                <a:ext cx="6815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hteck 80">
            <a:extLst>
              <a:ext uri="{FF2B5EF4-FFF2-40B4-BE49-F238E27FC236}">
                <a16:creationId xmlns:a16="http://schemas.microsoft.com/office/drawing/2014/main" id="{0FDC9049-4E64-4D2F-AC94-6A828D2C0AA0}"/>
              </a:ext>
            </a:extLst>
          </p:cNvPr>
          <p:cNvSpPr/>
          <p:nvPr/>
        </p:nvSpPr>
        <p:spPr>
          <a:xfrm>
            <a:off x="2063582" y="1052736"/>
            <a:ext cx="2237225" cy="50405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alpha val="22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9A9D30C-2659-4343-BEFA-07630E7D7ECB}"/>
              </a:ext>
            </a:extLst>
          </p:cNvPr>
          <p:cNvSpPr txBox="1"/>
          <p:nvPr/>
        </p:nvSpPr>
        <p:spPr>
          <a:xfrm>
            <a:off x="6139570" y="1324222"/>
            <a:ext cx="121058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Prediction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EA71743-9CCA-4013-A549-22622B12BE74}"/>
              </a:ext>
            </a:extLst>
          </p:cNvPr>
          <p:cNvSpPr txBox="1"/>
          <p:nvPr/>
        </p:nvSpPr>
        <p:spPr>
          <a:xfrm>
            <a:off x="7883792" y="1324222"/>
            <a:ext cx="813043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Label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8E62EE22-3AC9-4D1E-97CD-1FC232CBAD4C}"/>
                  </a:ext>
                </a:extLst>
              </p:cNvPr>
              <p:cNvSpPr txBox="1"/>
              <p:nvPr/>
            </p:nvSpPr>
            <p:spPr>
              <a:xfrm>
                <a:off x="7914451" y="2338913"/>
                <a:ext cx="377026" cy="3693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8E62EE22-3AC9-4D1E-97CD-1FC232CBA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451" y="2338913"/>
                <a:ext cx="3770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308907F2-F1F9-4601-A5D2-9FA53A44FADE}"/>
                  </a:ext>
                </a:extLst>
              </p:cNvPr>
              <p:cNvSpPr txBox="1"/>
              <p:nvPr/>
            </p:nvSpPr>
            <p:spPr>
              <a:xfrm>
                <a:off x="7954259" y="3604845"/>
                <a:ext cx="377026" cy="3693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308907F2-F1F9-4601-A5D2-9FA53A44F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259" y="3604845"/>
                <a:ext cx="37702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203A2603-D919-4C9C-8778-27131963909E}"/>
                  </a:ext>
                </a:extLst>
              </p:cNvPr>
              <p:cNvSpPr txBox="1"/>
              <p:nvPr/>
            </p:nvSpPr>
            <p:spPr>
              <a:xfrm>
                <a:off x="7954259" y="4744047"/>
                <a:ext cx="377026" cy="3693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203A2603-D919-4C9C-8778-271319639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259" y="4744047"/>
                <a:ext cx="3770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182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7E53A-5587-4B88-A93C-AF4C5209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Labels und </a:t>
            </a:r>
            <a:r>
              <a:rPr lang="de-DE" dirty="0" err="1"/>
              <a:t>Predictions</a:t>
            </a:r>
            <a:r>
              <a:rPr lang="de-DE" dirty="0"/>
              <a:t> als Zufallsvariablen mit verschiedenen Verteilungen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12EC3-5C4E-4E5F-B436-ABC6938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E8B10-2029-4631-8A2D-D8D90AEF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C10B948-753D-4C7E-9504-FEB036B2D63D}"/>
                  </a:ext>
                </a:extLst>
              </p:cNvPr>
              <p:cNvSpPr txBox="1"/>
              <p:nvPr/>
            </p:nvSpPr>
            <p:spPr>
              <a:xfrm>
                <a:off x="880621" y="3617454"/>
                <a:ext cx="681597" cy="36933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0.90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C10B948-753D-4C7E-9504-FEB036B2D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21" y="3617454"/>
                <a:ext cx="6815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BCC87A6-B7CD-4976-8554-B327EF4364B8}"/>
                  </a:ext>
                </a:extLst>
              </p:cNvPr>
              <p:cNvSpPr txBox="1"/>
              <p:nvPr/>
            </p:nvSpPr>
            <p:spPr>
              <a:xfrm>
                <a:off x="920429" y="4883386"/>
                <a:ext cx="681597" cy="36933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BCC87A6-B7CD-4976-8554-B327EF43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29" y="4883386"/>
                <a:ext cx="6815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75C08B08-B41F-499F-A9C4-765A0046F9E6}"/>
                  </a:ext>
                </a:extLst>
              </p:cNvPr>
              <p:cNvSpPr txBox="1"/>
              <p:nvPr/>
            </p:nvSpPr>
            <p:spPr>
              <a:xfrm>
                <a:off x="953505" y="6014636"/>
                <a:ext cx="681597" cy="36933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0.08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75C08B08-B41F-499F-A9C4-765A0046F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05" y="6014636"/>
                <a:ext cx="6815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19A9D30C-2659-4343-BEFA-07630E7D7ECB}"/>
              </a:ext>
            </a:extLst>
          </p:cNvPr>
          <p:cNvSpPr txBox="1"/>
          <p:nvPr/>
        </p:nvSpPr>
        <p:spPr>
          <a:xfrm>
            <a:off x="558364" y="2321672"/>
            <a:ext cx="121058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Prediction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EA71743-9CCA-4013-A549-22622B12BE74}"/>
              </a:ext>
            </a:extLst>
          </p:cNvPr>
          <p:cNvSpPr txBox="1"/>
          <p:nvPr/>
        </p:nvSpPr>
        <p:spPr>
          <a:xfrm>
            <a:off x="3174353" y="2309696"/>
            <a:ext cx="813043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Label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8E62EE22-3AC9-4D1E-97CD-1FC232CBAD4C}"/>
                  </a:ext>
                </a:extLst>
              </p:cNvPr>
              <p:cNvSpPr txBox="1"/>
              <p:nvPr/>
            </p:nvSpPr>
            <p:spPr>
              <a:xfrm>
                <a:off x="3164040" y="3616154"/>
                <a:ext cx="377026" cy="3693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8E62EE22-3AC9-4D1E-97CD-1FC232CBA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40" y="3616154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308907F2-F1F9-4601-A5D2-9FA53A44FADE}"/>
                  </a:ext>
                </a:extLst>
              </p:cNvPr>
              <p:cNvSpPr txBox="1"/>
              <p:nvPr/>
            </p:nvSpPr>
            <p:spPr>
              <a:xfrm>
                <a:off x="3157866" y="4853081"/>
                <a:ext cx="377026" cy="3693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308907F2-F1F9-4601-A5D2-9FA53A44F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866" y="4853081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203A2603-D919-4C9C-8778-27131963909E}"/>
                  </a:ext>
                </a:extLst>
              </p:cNvPr>
              <p:cNvSpPr txBox="1"/>
              <p:nvPr/>
            </p:nvSpPr>
            <p:spPr>
              <a:xfrm>
                <a:off x="3157866" y="5981653"/>
                <a:ext cx="377026" cy="3693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203A2603-D919-4C9C-8778-271319639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866" y="5981653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4FE7A1D-01D6-492E-9216-5AE84D4991C8}"/>
                  </a:ext>
                </a:extLst>
              </p:cNvPr>
              <p:cNvSpPr txBox="1"/>
              <p:nvPr/>
            </p:nvSpPr>
            <p:spPr>
              <a:xfrm>
                <a:off x="558364" y="1060668"/>
                <a:ext cx="1945597" cy="9307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Zufallsvariable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mit 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4FE7A1D-01D6-492E-9216-5AE84D499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64" y="1060668"/>
                <a:ext cx="1945597" cy="930768"/>
              </a:xfrm>
              <a:prstGeom prst="rect">
                <a:avLst/>
              </a:prstGeom>
              <a:blipFill>
                <a:blip r:embed="rId8"/>
                <a:stretch>
                  <a:fillRect l="-2821" t="-2614" r="-8777" b="-2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431D75A-6D69-409D-80C1-66AEC5A428CE}"/>
                  </a:ext>
                </a:extLst>
              </p:cNvPr>
              <p:cNvSpPr txBox="1"/>
              <p:nvPr/>
            </p:nvSpPr>
            <p:spPr>
              <a:xfrm>
                <a:off x="3163593" y="1052540"/>
                <a:ext cx="1881477" cy="9564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Zufallsvariable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mit 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431D75A-6D69-409D-80C1-66AEC5A42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593" y="1052540"/>
                <a:ext cx="1881477" cy="956480"/>
              </a:xfrm>
              <a:prstGeom prst="rect">
                <a:avLst/>
              </a:prstGeom>
              <a:blipFill>
                <a:blip r:embed="rId9"/>
                <a:stretch>
                  <a:fillRect l="-2913" t="-38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3099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C4B0DAF-CEDC-4970-A2EC-0E58B4A33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B8343CC-0A44-4B61-B468-CEA575D0C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Ende des Stoffs – ab hier optional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A009C2-2DAB-437E-BD43-32DA314953C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43675"/>
            <a:ext cx="2160588" cy="293688"/>
          </a:xfrm>
        </p:spPr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9E7A11-2E52-43C6-9A31-E2A96B42A3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543675"/>
            <a:ext cx="2133600" cy="274638"/>
          </a:xfrm>
        </p:spPr>
        <p:txBody>
          <a:bodyPr/>
          <a:lstStyle/>
          <a:p>
            <a:fld id="{5B8D295E-2D21-41F0-8970-A01454D5081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92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7E53A-5587-4B88-A93C-AF4C5209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Categorical</a:t>
            </a:r>
            <a:r>
              <a:rPr lang="de-DE" dirty="0"/>
              <a:t> Cross Entropie: Wie groß ist der Abstand der Verteilungen?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12EC3-5C4E-4E5F-B436-ABC6938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E8B10-2029-4631-8A2D-D8D90AEF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6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4FE7A1D-01D6-492E-9216-5AE84D4991C8}"/>
                  </a:ext>
                </a:extLst>
              </p:cNvPr>
              <p:cNvSpPr txBox="1"/>
              <p:nvPr/>
            </p:nvSpPr>
            <p:spPr>
              <a:xfrm>
                <a:off x="6812056" y="1456474"/>
                <a:ext cx="1945597" cy="9307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Zufallsvariable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mit 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4FE7A1D-01D6-492E-9216-5AE84D499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056" y="1456474"/>
                <a:ext cx="1945597" cy="930768"/>
              </a:xfrm>
              <a:prstGeom prst="rect">
                <a:avLst/>
              </a:prstGeom>
              <a:blipFill>
                <a:blip r:embed="rId2"/>
                <a:stretch>
                  <a:fillRect l="-2500" t="-2614" r="-8750" b="-2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431D75A-6D69-409D-80C1-66AEC5A428CE}"/>
                  </a:ext>
                </a:extLst>
              </p:cNvPr>
              <p:cNvSpPr txBox="1"/>
              <p:nvPr/>
            </p:nvSpPr>
            <p:spPr>
              <a:xfrm>
                <a:off x="4378609" y="1456474"/>
                <a:ext cx="1881477" cy="9564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Zufallsvariable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mit 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431D75A-6D69-409D-80C1-66AEC5A42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609" y="1456474"/>
                <a:ext cx="1881477" cy="956480"/>
              </a:xfrm>
              <a:prstGeom prst="rect">
                <a:avLst/>
              </a:prstGeom>
              <a:blipFill>
                <a:blip r:embed="rId3"/>
                <a:stretch>
                  <a:fillRect l="-2589" t="-38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DC1AB96-7602-4C47-AEFB-F4E65D596719}"/>
                  </a:ext>
                </a:extLst>
              </p:cNvPr>
              <p:cNvSpPr txBox="1"/>
              <p:nvPr/>
            </p:nvSpPr>
            <p:spPr>
              <a:xfrm>
                <a:off x="1531162" y="3284984"/>
                <a:ext cx="5724879" cy="1476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DE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DC1AB96-7602-4C47-AEFB-F4E65D596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62" y="3284984"/>
                <a:ext cx="5724879" cy="1476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79F77DE-A2E2-49C3-9258-B7A11FF8F1D4}"/>
              </a:ext>
            </a:extLst>
          </p:cNvPr>
          <p:cNvCxnSpPr>
            <a:stCxn id="57" idx="2"/>
          </p:cNvCxnSpPr>
          <p:nvPr/>
        </p:nvCxnSpPr>
        <p:spPr>
          <a:xfrm flipH="1">
            <a:off x="6588224" y="2387242"/>
            <a:ext cx="1196631" cy="132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34EF4AC-3A8F-48B0-9786-D562D4E73C1D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5220072" y="2412954"/>
            <a:ext cx="99276" cy="137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343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7E53A-5587-4B88-A93C-AF4C5209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Categorical</a:t>
            </a:r>
            <a:r>
              <a:rPr lang="de-DE" dirty="0"/>
              <a:t> Cross Entropie: Wie groß ist der Abstand der Verteilungen?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12EC3-5C4E-4E5F-B436-ABC6938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E8B10-2029-4631-8A2D-D8D90AEF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4FE7A1D-01D6-492E-9216-5AE84D4991C8}"/>
                  </a:ext>
                </a:extLst>
              </p:cNvPr>
              <p:cNvSpPr txBox="1"/>
              <p:nvPr/>
            </p:nvSpPr>
            <p:spPr>
              <a:xfrm>
                <a:off x="6812056" y="1456474"/>
                <a:ext cx="1945597" cy="9307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Zufallsvariable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mit 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4FE7A1D-01D6-492E-9216-5AE84D499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056" y="1456474"/>
                <a:ext cx="1945597" cy="930768"/>
              </a:xfrm>
              <a:prstGeom prst="rect">
                <a:avLst/>
              </a:prstGeom>
              <a:blipFill>
                <a:blip r:embed="rId2"/>
                <a:stretch>
                  <a:fillRect l="-2500" t="-2614" r="-8750" b="-2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431D75A-6D69-409D-80C1-66AEC5A428CE}"/>
                  </a:ext>
                </a:extLst>
              </p:cNvPr>
              <p:cNvSpPr txBox="1"/>
              <p:nvPr/>
            </p:nvSpPr>
            <p:spPr>
              <a:xfrm>
                <a:off x="4378609" y="1456474"/>
                <a:ext cx="1881477" cy="9564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Zufallsvariable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mit 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431D75A-6D69-409D-80C1-66AEC5A42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609" y="1456474"/>
                <a:ext cx="1881477" cy="956480"/>
              </a:xfrm>
              <a:prstGeom prst="rect">
                <a:avLst/>
              </a:prstGeom>
              <a:blipFill>
                <a:blip r:embed="rId3"/>
                <a:stretch>
                  <a:fillRect l="-2589" t="-38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DC1AB96-7602-4C47-AEFB-F4E65D596719}"/>
                  </a:ext>
                </a:extLst>
              </p:cNvPr>
              <p:cNvSpPr txBox="1"/>
              <p:nvPr/>
            </p:nvSpPr>
            <p:spPr>
              <a:xfrm>
                <a:off x="1531162" y="3284984"/>
                <a:ext cx="5724879" cy="1476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DE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DC1AB96-7602-4C47-AEFB-F4E65D596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62" y="3284984"/>
                <a:ext cx="5724879" cy="1476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79F77DE-A2E2-49C3-9258-B7A11FF8F1D4}"/>
              </a:ext>
            </a:extLst>
          </p:cNvPr>
          <p:cNvCxnSpPr>
            <a:stCxn id="57" idx="2"/>
          </p:cNvCxnSpPr>
          <p:nvPr/>
        </p:nvCxnSpPr>
        <p:spPr>
          <a:xfrm flipH="1">
            <a:off x="6588224" y="2387242"/>
            <a:ext cx="1196631" cy="132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34EF4AC-3A8F-48B0-9786-D562D4E73C1D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5220072" y="2412954"/>
            <a:ext cx="99276" cy="137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333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F3B7E53A-5587-4B88-A93C-AF4C52096D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In MNIST: Nur ein Eintrag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steht auf 1. Sei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dirty="0"/>
                  <a:t> der Index dieses Eintrags.</a:t>
                </a:r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F3B7E53A-5587-4B88-A93C-AF4C52096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1" t="-4317" b="-15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12EC3-5C4E-4E5F-B436-ABC6938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E8B10-2029-4631-8A2D-D8D90AEF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4FE7A1D-01D6-492E-9216-5AE84D4991C8}"/>
                  </a:ext>
                </a:extLst>
              </p:cNvPr>
              <p:cNvSpPr txBox="1"/>
              <p:nvPr/>
            </p:nvSpPr>
            <p:spPr>
              <a:xfrm>
                <a:off x="6812056" y="1456474"/>
                <a:ext cx="1945597" cy="9307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Zufallsvariable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mit 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4FE7A1D-01D6-492E-9216-5AE84D499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056" y="1456474"/>
                <a:ext cx="1945597" cy="930768"/>
              </a:xfrm>
              <a:prstGeom prst="rect">
                <a:avLst/>
              </a:prstGeom>
              <a:blipFill>
                <a:blip r:embed="rId3"/>
                <a:stretch>
                  <a:fillRect l="-2500" t="-2614" r="-8750" b="-2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431D75A-6D69-409D-80C1-66AEC5A428CE}"/>
                  </a:ext>
                </a:extLst>
              </p:cNvPr>
              <p:cNvSpPr txBox="1"/>
              <p:nvPr/>
            </p:nvSpPr>
            <p:spPr>
              <a:xfrm>
                <a:off x="4378609" y="1456474"/>
                <a:ext cx="1881477" cy="9564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Zufallsvariable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mit 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431D75A-6D69-409D-80C1-66AEC5A42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609" y="1456474"/>
                <a:ext cx="1881477" cy="956480"/>
              </a:xfrm>
              <a:prstGeom prst="rect">
                <a:avLst/>
              </a:prstGeom>
              <a:blipFill>
                <a:blip r:embed="rId4"/>
                <a:stretch>
                  <a:fillRect l="-2589" t="-38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DC1AB96-7602-4C47-AEFB-F4E65D596719}"/>
                  </a:ext>
                </a:extLst>
              </p:cNvPr>
              <p:cNvSpPr txBox="1"/>
              <p:nvPr/>
            </p:nvSpPr>
            <p:spPr>
              <a:xfrm>
                <a:off x="1516169" y="3999609"/>
                <a:ext cx="5724879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de-DE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de-DE" sz="32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acc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DC1AB96-7602-4C47-AEFB-F4E65D596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69" y="3999609"/>
                <a:ext cx="5724879" cy="648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79F77DE-A2E2-49C3-9258-B7A11FF8F1D4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6588224" y="2387242"/>
            <a:ext cx="1196631" cy="132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34EF4AC-3A8F-48B0-9786-D562D4E73C1D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5220072" y="2412954"/>
            <a:ext cx="99276" cy="137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866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</Words>
  <Application>Microsoft Office PowerPoint</Application>
  <PresentationFormat>Bildschirmpräsentation (4:3)</PresentationFormat>
  <Paragraphs>88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  <vt:variant>
        <vt:lpstr>Zielgruppenorientierte Präsentationen</vt:lpstr>
      </vt:variant>
      <vt:variant>
        <vt:i4>1</vt:i4>
      </vt:variant>
    </vt:vector>
  </HeadingPairs>
  <TitlesOfParts>
    <vt:vector size="13" baseType="lpstr">
      <vt:lpstr>Arial</vt:lpstr>
      <vt:lpstr>Calibri</vt:lpstr>
      <vt:lpstr>Cambria Math</vt:lpstr>
      <vt:lpstr>Larissa</vt:lpstr>
      <vt:lpstr>Introduction to Machine Learning</vt:lpstr>
      <vt:lpstr>Classification Network  with Softmax-Activation(Example)</vt:lpstr>
      <vt:lpstr>Prediction vs Label</vt:lpstr>
      <vt:lpstr>Labels und Predictions als Zufallsvariablen mit verschiedenen Verteilungen</vt:lpstr>
      <vt:lpstr>PowerPoint-Präsentation</vt:lpstr>
      <vt:lpstr>Categorical Cross Entropie: Wie groß ist der Abstand der Verteilungen?</vt:lpstr>
      <vt:lpstr>Categorical Cross Entropie: Wie groß ist der Abstand der Verteilungen?</vt:lpstr>
      <vt:lpstr>In MNIST: Nur ein Eintrag von y steht auf 1. Sei i^∗ der Index dieses Eintrags.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Dieter Greipl</cp:lastModifiedBy>
  <cp:revision>828</cp:revision>
  <cp:lastPrinted>2019-06-25T11:26:41Z</cp:lastPrinted>
  <dcterms:created xsi:type="dcterms:W3CDTF">2012-07-04T19:43:59Z</dcterms:created>
  <dcterms:modified xsi:type="dcterms:W3CDTF">2020-01-20T11:47:32Z</dcterms:modified>
</cp:coreProperties>
</file>