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915" r:id="rId2"/>
    <p:sldId id="917" r:id="rId3"/>
    <p:sldId id="918" r:id="rId4"/>
    <p:sldId id="919" r:id="rId5"/>
    <p:sldId id="921" r:id="rId6"/>
    <p:sldId id="922" r:id="rId7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85EFB-AABB-4609-80F1-20FC633EAE9A}" v="10" dt="2020-01-13T07:52:32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90" y="43"/>
      </p:cViewPr>
      <p:guideLst>
        <p:guide orient="horz" pos="43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greipl" userId="d97562fd-b189-437e-b91d-de7b81e9769e" providerId="ADAL" clId="{DF57E143-8C03-4500-B805-9869F416947E}"/>
    <pc:docChg chg="undo custSel addSld delSld modSld">
      <pc:chgData name="dgreipl" userId="d97562fd-b189-437e-b91d-de7b81e9769e" providerId="ADAL" clId="{DF57E143-8C03-4500-B805-9869F416947E}" dt="2019-12-13T15:20:21.419" v="1619" actId="20577"/>
      <pc:docMkLst>
        <pc:docMk/>
      </pc:docMkLst>
      <pc:sldChg chg="modSp">
        <pc:chgData name="dgreipl" userId="d97562fd-b189-437e-b91d-de7b81e9769e" providerId="ADAL" clId="{DF57E143-8C03-4500-B805-9869F416947E}" dt="2019-12-13T13:05:53.387" v="90" actId="1076"/>
        <pc:sldMkLst>
          <pc:docMk/>
          <pc:sldMk cId="2823202252" sldId="915"/>
        </pc:sldMkLst>
        <pc:spChg chg="mod">
          <ac:chgData name="dgreipl" userId="d97562fd-b189-437e-b91d-de7b81e9769e" providerId="ADAL" clId="{DF57E143-8C03-4500-B805-9869F416947E}" dt="2019-12-13T13:05:53.387" v="90" actId="1076"/>
          <ac:spMkLst>
            <pc:docMk/>
            <pc:sldMk cId="2823202252" sldId="915"/>
            <ac:spMk id="4" creationId="{4B948360-B672-4DD7-BDBE-C4D39DA10A40}"/>
          </ac:spMkLst>
        </pc:spChg>
      </pc:sldChg>
      <pc:sldChg chg="addSp modSp add del">
        <pc:chgData name="dgreipl" userId="d97562fd-b189-437e-b91d-de7b81e9769e" providerId="ADAL" clId="{DF57E143-8C03-4500-B805-9869F416947E}" dt="2019-12-13T15:12:37.452" v="1229" actId="47"/>
        <pc:sldMkLst>
          <pc:docMk/>
          <pc:sldMk cId="2664274674" sldId="916"/>
        </pc:sldMkLst>
        <pc:spChg chg="mod">
          <ac:chgData name="dgreipl" userId="d97562fd-b189-437e-b91d-de7b81e9769e" providerId="ADAL" clId="{DF57E143-8C03-4500-B805-9869F416947E}" dt="2019-12-13T13:06:54.548" v="141" actId="20577"/>
          <ac:spMkLst>
            <pc:docMk/>
            <pc:sldMk cId="2664274674" sldId="916"/>
            <ac:spMk id="3" creationId="{2D091535-4EE3-4354-BA01-8ACAD5A10D07}"/>
          </ac:spMkLst>
        </pc:spChg>
        <pc:spChg chg="add mod">
          <ac:chgData name="dgreipl" userId="d97562fd-b189-437e-b91d-de7b81e9769e" providerId="ADAL" clId="{DF57E143-8C03-4500-B805-9869F416947E}" dt="2019-12-13T13:08:16.184" v="216" actId="20577"/>
          <ac:spMkLst>
            <pc:docMk/>
            <pc:sldMk cId="2664274674" sldId="916"/>
            <ac:spMk id="4" creationId="{0F36029A-B6E0-4B49-9A76-AECB66FDCC6F}"/>
          </ac:spMkLst>
        </pc:spChg>
      </pc:sldChg>
      <pc:sldChg chg="addSp delSp modSp add modTransition">
        <pc:chgData name="dgreipl" userId="d97562fd-b189-437e-b91d-de7b81e9769e" providerId="ADAL" clId="{DF57E143-8C03-4500-B805-9869F416947E}" dt="2019-12-13T15:12:46.564" v="1256" actId="20577"/>
        <pc:sldMkLst>
          <pc:docMk/>
          <pc:sldMk cId="161468688" sldId="917"/>
        </pc:sldMkLst>
        <pc:spChg chg="del">
          <ac:chgData name="dgreipl" userId="d97562fd-b189-437e-b91d-de7b81e9769e" providerId="ADAL" clId="{DF57E143-8C03-4500-B805-9869F416947E}" dt="2019-12-13T13:07:02.020" v="144"/>
          <ac:spMkLst>
            <pc:docMk/>
            <pc:sldMk cId="161468688" sldId="917"/>
            <ac:spMk id="2" creationId="{B296C4F0-02E8-4A0C-9D7A-66C3B22693BF}"/>
          </ac:spMkLst>
        </pc:spChg>
        <pc:spChg chg="del mod">
          <ac:chgData name="dgreipl" userId="d97562fd-b189-437e-b91d-de7b81e9769e" providerId="ADAL" clId="{DF57E143-8C03-4500-B805-9869F416947E}" dt="2019-12-13T13:07:02.020" v="144"/>
          <ac:spMkLst>
            <pc:docMk/>
            <pc:sldMk cId="161468688" sldId="917"/>
            <ac:spMk id="3" creationId="{3431D5AF-D24F-4149-B325-8ED001052880}"/>
          </ac:spMkLst>
        </pc:spChg>
        <pc:spChg chg="add del mod">
          <ac:chgData name="dgreipl" userId="d97562fd-b189-437e-b91d-de7b81e9769e" providerId="ADAL" clId="{DF57E143-8C03-4500-B805-9869F416947E}" dt="2019-12-13T13:07:05.699" v="145"/>
          <ac:spMkLst>
            <pc:docMk/>
            <pc:sldMk cId="161468688" sldId="917"/>
            <ac:spMk id="4" creationId="{5BF2471D-F0EB-41CB-BB3E-FDB75BE7AD95}"/>
          </ac:spMkLst>
        </pc:spChg>
        <pc:spChg chg="add mod">
          <ac:chgData name="dgreipl" userId="d97562fd-b189-437e-b91d-de7b81e9769e" providerId="ADAL" clId="{DF57E143-8C03-4500-B805-9869F416947E}" dt="2019-12-13T15:12:46.564" v="1256" actId="20577"/>
          <ac:spMkLst>
            <pc:docMk/>
            <pc:sldMk cId="161468688" sldId="917"/>
            <ac:spMk id="5" creationId="{A66686AF-1204-4502-8A50-38BB3F11CFA3}"/>
          </ac:spMkLst>
        </pc:spChg>
        <pc:spChg chg="add del mod">
          <ac:chgData name="dgreipl" userId="d97562fd-b189-437e-b91d-de7b81e9769e" providerId="ADAL" clId="{DF57E143-8C03-4500-B805-9869F416947E}" dt="2019-12-13T13:07:21.684" v="178" actId="478"/>
          <ac:spMkLst>
            <pc:docMk/>
            <pc:sldMk cId="161468688" sldId="917"/>
            <ac:spMk id="6" creationId="{2A7BDACC-313D-4AB2-B1CD-5E16B929BC19}"/>
          </ac:spMkLst>
        </pc:spChg>
        <pc:spChg chg="add mod">
          <ac:chgData name="dgreipl" userId="d97562fd-b189-437e-b91d-de7b81e9769e" providerId="ADAL" clId="{DF57E143-8C03-4500-B805-9869F416947E}" dt="2019-12-13T13:09:47.803" v="221"/>
          <ac:spMkLst>
            <pc:docMk/>
            <pc:sldMk cId="161468688" sldId="917"/>
            <ac:spMk id="9" creationId="{07CABFF5-E255-4B72-9E7F-B63CD01EED2F}"/>
          </ac:spMkLst>
        </pc:spChg>
        <pc:picChg chg="add mod">
          <ac:chgData name="dgreipl" userId="d97562fd-b189-437e-b91d-de7b81e9769e" providerId="ADAL" clId="{DF57E143-8C03-4500-B805-9869F416947E}" dt="2019-12-13T13:08:55.632" v="220" actId="1076"/>
          <ac:picMkLst>
            <pc:docMk/>
            <pc:sldMk cId="161468688" sldId="917"/>
            <ac:picMk id="8" creationId="{679E70E7-4EB9-4F5C-A53C-A015F1F07E81}"/>
          </ac:picMkLst>
        </pc:picChg>
      </pc:sldChg>
      <pc:sldChg chg="del">
        <pc:chgData name="dgreipl" userId="d97562fd-b189-437e-b91d-de7b81e9769e" providerId="ADAL" clId="{DF57E143-8C03-4500-B805-9869F416947E}" dt="2019-12-13T13:05:19.013" v="2" actId="47"/>
        <pc:sldMkLst>
          <pc:docMk/>
          <pc:sldMk cId="183838221" sldId="917"/>
        </pc:sldMkLst>
      </pc:sldChg>
      <pc:sldChg chg="del">
        <pc:chgData name="dgreipl" userId="d97562fd-b189-437e-b91d-de7b81e9769e" providerId="ADAL" clId="{DF57E143-8C03-4500-B805-9869F416947E}" dt="2019-12-13T13:05:20.986" v="3" actId="47"/>
        <pc:sldMkLst>
          <pc:docMk/>
          <pc:sldMk cId="9834441" sldId="918"/>
        </pc:sldMkLst>
      </pc:sldChg>
      <pc:sldChg chg="addSp delSp modSp add">
        <pc:chgData name="dgreipl" userId="d97562fd-b189-437e-b91d-de7b81e9769e" providerId="ADAL" clId="{DF57E143-8C03-4500-B805-9869F416947E}" dt="2019-12-13T15:10:04.720" v="1190" actId="1076"/>
        <pc:sldMkLst>
          <pc:docMk/>
          <pc:sldMk cId="780378464" sldId="918"/>
        </pc:sldMkLst>
        <pc:spChg chg="mod">
          <ac:chgData name="dgreipl" userId="d97562fd-b189-437e-b91d-de7b81e9769e" providerId="ADAL" clId="{DF57E143-8C03-4500-B805-9869F416947E}" dt="2019-12-13T13:10:21.571" v="266" actId="20577"/>
          <ac:spMkLst>
            <pc:docMk/>
            <pc:sldMk cId="780378464" sldId="918"/>
            <ac:spMk id="2" creationId="{9DECAB50-8940-4A14-BD33-3AD93918F47A}"/>
          </ac:spMkLst>
        </pc:spChg>
        <pc:spChg chg="mod">
          <ac:chgData name="dgreipl" userId="d97562fd-b189-437e-b91d-de7b81e9769e" providerId="ADAL" clId="{DF57E143-8C03-4500-B805-9869F416947E}" dt="2019-12-13T15:08:28.237" v="1169" actId="14100"/>
          <ac:spMkLst>
            <pc:docMk/>
            <pc:sldMk cId="780378464" sldId="918"/>
            <ac:spMk id="5" creationId="{DF0E9901-C2AA-47B3-B398-A717C62CA695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6" creationId="{86E78B02-CCF5-4302-AB35-C5BEBA326A4B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7" creationId="{5501FE58-1E0B-47BA-A253-3528F755BFE5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8" creationId="{B89C8BD7-7E5B-43EC-9DB3-47038AF415BC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9" creationId="{0A6B331D-BD55-40CB-8650-133BE04D2242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10" creationId="{6ECCD95D-E3A5-463F-9878-D5ABC0404C87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11" creationId="{10E4D366-CA1A-4ABD-881A-EAEE26548C68}"/>
          </ac:spMkLst>
        </pc:spChg>
        <pc:spChg chg="add mod">
          <ac:chgData name="dgreipl" userId="d97562fd-b189-437e-b91d-de7b81e9769e" providerId="ADAL" clId="{DF57E143-8C03-4500-B805-9869F416947E}" dt="2019-12-13T15:09:01.028" v="1173" actId="1076"/>
          <ac:spMkLst>
            <pc:docMk/>
            <pc:sldMk cId="780378464" sldId="918"/>
            <ac:spMk id="12" creationId="{8BA5E496-26AF-4C3E-B082-B472E1F7A0E7}"/>
          </ac:spMkLst>
        </pc:spChg>
        <pc:spChg chg="add del">
          <ac:chgData name="dgreipl" userId="d97562fd-b189-437e-b91d-de7b81e9769e" providerId="ADAL" clId="{DF57E143-8C03-4500-B805-9869F416947E}" dt="2019-12-13T14:52:12.865" v="761"/>
          <ac:spMkLst>
            <pc:docMk/>
            <pc:sldMk cId="780378464" sldId="918"/>
            <ac:spMk id="13" creationId="{C563B3D1-AFC8-4F12-8AE4-7C6AE0244AE1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4" creationId="{93A27D7B-BC52-44FD-8EEF-0C6D549BCBBA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5" creationId="{491E0490-8C83-441A-BCEE-480F8187C735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6" creationId="{F0416E3E-6945-40F0-9277-964DA641A16A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7" creationId="{28C5C935-EBA0-4146-B382-D35E4E5BD1BA}"/>
          </ac:spMkLst>
        </pc:spChg>
        <pc:spChg chg="add del mod">
          <ac:chgData name="dgreipl" userId="d97562fd-b189-437e-b91d-de7b81e9769e" providerId="ADAL" clId="{DF57E143-8C03-4500-B805-9869F416947E}" dt="2019-12-13T15:09:35.805" v="1177" actId="478"/>
          <ac:spMkLst>
            <pc:docMk/>
            <pc:sldMk cId="780378464" sldId="918"/>
            <ac:spMk id="18" creationId="{B7791576-B136-477B-BF50-DC3CB098126B}"/>
          </ac:spMkLst>
        </pc:spChg>
        <pc:spChg chg="add mod">
          <ac:chgData name="dgreipl" userId="d97562fd-b189-437e-b91d-de7b81e9769e" providerId="ADAL" clId="{DF57E143-8C03-4500-B805-9869F416947E}" dt="2019-12-13T15:10:04.720" v="1190" actId="1076"/>
          <ac:spMkLst>
            <pc:docMk/>
            <pc:sldMk cId="780378464" sldId="918"/>
            <ac:spMk id="24" creationId="{66F65C8F-D042-4965-806E-6D318FCD5AF7}"/>
          </ac:spMkLst>
        </pc:sp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19" creationId="{579EEA6E-31FE-4947-8563-704CCFDB96AF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0" creationId="{C4FCD0C4-5889-4394-9A87-C34E2B51A0D2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1" creationId="{80D8F038-2C57-431B-BE55-EE3E3506E894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2" creationId="{78CDA101-AD48-4F72-A628-D13EE7D0A5A0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3" creationId="{AA6A5BE3-C90E-46C5-AA2A-312C9B9D9082}"/>
          </ac:inkMkLst>
        </pc:inkChg>
      </pc:sldChg>
      <pc:sldChg chg="del">
        <pc:chgData name="dgreipl" userId="d97562fd-b189-437e-b91d-de7b81e9769e" providerId="ADAL" clId="{DF57E143-8C03-4500-B805-9869F416947E}" dt="2019-12-13T13:05:17.699" v="1" actId="47"/>
        <pc:sldMkLst>
          <pc:docMk/>
          <pc:sldMk cId="1133390091" sldId="919"/>
        </pc:sldMkLst>
      </pc:sldChg>
      <pc:sldChg chg="addSp delSp modSp add">
        <pc:chgData name="dgreipl" userId="d97562fd-b189-437e-b91d-de7b81e9769e" providerId="ADAL" clId="{DF57E143-8C03-4500-B805-9869F416947E}" dt="2019-12-13T15:10:23.086" v="1192" actId="1076"/>
        <pc:sldMkLst>
          <pc:docMk/>
          <pc:sldMk cId="1210607970" sldId="919"/>
        </pc:sldMkLst>
        <pc:spChg chg="mod">
          <ac:chgData name="dgreipl" userId="d97562fd-b189-437e-b91d-de7b81e9769e" providerId="ADAL" clId="{DF57E143-8C03-4500-B805-9869F416947E}" dt="2019-12-13T15:10:15.303" v="1191" actId="113"/>
          <ac:spMkLst>
            <pc:docMk/>
            <pc:sldMk cId="1210607970" sldId="919"/>
            <ac:spMk id="2" creationId="{9DECAB50-8940-4A14-BD33-3AD93918F47A}"/>
          </ac:spMkLst>
        </pc:spChg>
        <pc:spChg chg="del">
          <ac:chgData name="dgreipl" userId="d97562fd-b189-437e-b91d-de7b81e9769e" providerId="ADAL" clId="{DF57E143-8C03-4500-B805-9869F416947E}" dt="2019-12-13T14:52:28.774" v="787" actId="478"/>
          <ac:spMkLst>
            <pc:docMk/>
            <pc:sldMk cId="1210607970" sldId="919"/>
            <ac:spMk id="5" creationId="{DF0E9901-C2AA-47B3-B398-A717C62CA695}"/>
          </ac:spMkLst>
        </pc:spChg>
        <pc:spChg chg="mod">
          <ac:chgData name="dgreipl" userId="d97562fd-b189-437e-b91d-de7b81e9769e" providerId="ADAL" clId="{DF57E143-8C03-4500-B805-9869F416947E}" dt="2019-12-13T15:10:23.086" v="1192" actId="1076"/>
          <ac:spMkLst>
            <pc:docMk/>
            <pc:sldMk cId="1210607970" sldId="919"/>
            <ac:spMk id="6" creationId="{86E78B02-CCF5-4302-AB35-C5BEBA326A4B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7" creationId="{5501FE58-1E0B-47BA-A253-3528F755BFE5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8" creationId="{B89C8BD7-7E5B-43EC-9DB3-47038AF415BC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9" creationId="{0A6B331D-BD55-40CB-8650-133BE04D2242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10" creationId="{6ECCD95D-E3A5-463F-9878-D5ABC0404C87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11" creationId="{10E4D366-CA1A-4ABD-881A-EAEE26548C68}"/>
          </ac:spMkLst>
        </pc:spChg>
        <pc:spChg chg="del">
          <ac:chgData name="dgreipl" userId="d97562fd-b189-437e-b91d-de7b81e9769e" providerId="ADAL" clId="{DF57E143-8C03-4500-B805-9869F416947E}" dt="2019-12-13T14:53:59.136" v="864" actId="478"/>
          <ac:spMkLst>
            <pc:docMk/>
            <pc:sldMk cId="1210607970" sldId="919"/>
            <ac:spMk id="12" creationId="{8BA5E496-26AF-4C3E-B082-B472E1F7A0E7}"/>
          </ac:spMkLst>
        </pc:spChg>
        <pc:spChg chg="add mod">
          <ac:chgData name="dgreipl" userId="d97562fd-b189-437e-b91d-de7b81e9769e" providerId="ADAL" clId="{DF57E143-8C03-4500-B805-9869F416947E}" dt="2019-12-13T14:54:08.048" v="866" actId="1076"/>
          <ac:spMkLst>
            <pc:docMk/>
            <pc:sldMk cId="1210607970" sldId="919"/>
            <ac:spMk id="14" creationId="{7842DCD1-608D-4C6E-89A2-1E96C24D37F7}"/>
          </ac:spMkLst>
        </pc:spChg>
        <pc:spChg chg="add mod">
          <ac:chgData name="dgreipl" userId="d97562fd-b189-437e-b91d-de7b81e9769e" providerId="ADAL" clId="{DF57E143-8C03-4500-B805-9869F416947E}" dt="2019-12-13T14:55:44.855" v="921" actId="207"/>
          <ac:spMkLst>
            <pc:docMk/>
            <pc:sldMk cId="1210607970" sldId="919"/>
            <ac:spMk id="15" creationId="{4FF3053B-1CE1-4111-BD2A-F125A8911E6E}"/>
          </ac:spMkLst>
        </pc:spChg>
        <pc:spChg chg="add mod">
          <ac:chgData name="dgreipl" userId="d97562fd-b189-437e-b91d-de7b81e9769e" providerId="ADAL" clId="{DF57E143-8C03-4500-B805-9869F416947E}" dt="2019-12-13T14:55:23.792" v="911" actId="2085"/>
          <ac:spMkLst>
            <pc:docMk/>
            <pc:sldMk cId="1210607970" sldId="919"/>
            <ac:spMk id="16" creationId="{8FDCFEE0-96ED-4A3F-81E4-EDFE1E65500F}"/>
          </ac:spMkLst>
        </pc:spChg>
        <pc:spChg chg="add mod">
          <ac:chgData name="dgreipl" userId="d97562fd-b189-437e-b91d-de7b81e9769e" providerId="ADAL" clId="{DF57E143-8C03-4500-B805-9869F416947E}" dt="2019-12-13T14:55:47.093" v="922" actId="207"/>
          <ac:spMkLst>
            <pc:docMk/>
            <pc:sldMk cId="1210607970" sldId="919"/>
            <ac:spMk id="17" creationId="{B1B7D9E7-901D-439D-8A59-E0F8A3DFC5AA}"/>
          </ac:spMkLst>
        </pc:spChg>
        <pc:spChg chg="add mod">
          <ac:chgData name="dgreipl" userId="d97562fd-b189-437e-b91d-de7b81e9769e" providerId="ADAL" clId="{DF57E143-8C03-4500-B805-9869F416947E}" dt="2019-12-13T15:01:44.142" v="967" actId="20577"/>
          <ac:spMkLst>
            <pc:docMk/>
            <pc:sldMk cId="1210607970" sldId="919"/>
            <ac:spMk id="18" creationId="{17F4FD0B-25F8-4EDB-BE16-EC32AED1480A}"/>
          </ac:spMkLst>
        </pc:spChg>
        <pc:spChg chg="add mod">
          <ac:chgData name="dgreipl" userId="d97562fd-b189-437e-b91d-de7b81e9769e" providerId="ADAL" clId="{DF57E143-8C03-4500-B805-9869F416947E}" dt="2019-12-13T15:04:07.905" v="1031" actId="20577"/>
          <ac:spMkLst>
            <pc:docMk/>
            <pc:sldMk cId="1210607970" sldId="919"/>
            <ac:spMk id="37" creationId="{76B1692D-7B2E-4C1E-87A6-B7EF402ED293}"/>
          </ac:spMkLst>
        </pc:spChg>
        <pc:spChg chg="add mod">
          <ac:chgData name="dgreipl" userId="d97562fd-b189-437e-b91d-de7b81e9769e" providerId="ADAL" clId="{DF57E143-8C03-4500-B805-9869F416947E}" dt="2019-12-13T15:04:33.586" v="1036" actId="1076"/>
          <ac:spMkLst>
            <pc:docMk/>
            <pc:sldMk cId="1210607970" sldId="919"/>
            <ac:spMk id="38" creationId="{1524EB00-B6AB-4D63-9FA7-5AAB5D2C2D3D}"/>
          </ac:spMkLst>
        </pc:spChg>
        <pc:spChg chg="add mod">
          <ac:chgData name="dgreipl" userId="d97562fd-b189-437e-b91d-de7b81e9769e" providerId="ADAL" clId="{DF57E143-8C03-4500-B805-9869F416947E}" dt="2019-12-13T15:04:26.351" v="1035" actId="20577"/>
          <ac:spMkLst>
            <pc:docMk/>
            <pc:sldMk cId="1210607970" sldId="919"/>
            <ac:spMk id="39" creationId="{A449E06F-BAFD-4C06-82CE-05093477352A}"/>
          </ac:spMkLst>
        </pc:spChg>
        <pc:grpChg chg="add del mod">
          <ac:chgData name="dgreipl" userId="d97562fd-b189-437e-b91d-de7b81e9769e" providerId="ADAL" clId="{DF57E143-8C03-4500-B805-9869F416947E}" dt="2019-12-13T14:56:35.495" v="946"/>
          <ac:grpSpMkLst>
            <pc:docMk/>
            <pc:sldMk cId="1210607970" sldId="919"/>
            <ac:grpSpMk id="21" creationId="{9E3CF962-0AD3-45E4-8558-69A3BC93EA34}"/>
          </ac:grpSpMkLst>
        </pc:grpChg>
        <pc:grpChg chg="mod">
          <ac:chgData name="dgreipl" userId="d97562fd-b189-437e-b91d-de7b81e9769e" providerId="ADAL" clId="{DF57E143-8C03-4500-B805-9869F416947E}" dt="2019-12-13T14:56:34.855" v="944"/>
          <ac:grpSpMkLst>
            <pc:docMk/>
            <pc:sldMk cId="1210607970" sldId="919"/>
            <ac:grpSpMk id="23" creationId="{CD4EF66A-6D76-42B5-AE99-551D383EB696}"/>
          </ac:grpSpMkLst>
        </pc:grpChg>
        <pc:inkChg chg="add del mod">
          <ac:chgData name="dgreipl" userId="d97562fd-b189-437e-b91d-de7b81e9769e" providerId="ADAL" clId="{DF57E143-8C03-4500-B805-9869F416947E}" dt="2019-12-13T14:56:36.019" v="947" actId="9405"/>
          <ac:inkMkLst>
            <pc:docMk/>
            <pc:sldMk cId="1210607970" sldId="919"/>
            <ac:inkMk id="19" creationId="{21A3680B-4A6A-49D3-AB49-FD96683EEF8F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19" creationId="{72A9C28D-C819-1E44-928C-554DD64A1D15}"/>
          </ac:inkMkLst>
        </pc:inkChg>
        <pc:inkChg chg="add del mod">
          <ac:chgData name="dgreipl" userId="d97562fd-b189-437e-b91d-de7b81e9769e" providerId="ADAL" clId="{DF57E143-8C03-4500-B805-9869F416947E}" dt="2019-12-13T14:56:35.495" v="946"/>
          <ac:inkMkLst>
            <pc:docMk/>
            <pc:sldMk cId="1210607970" sldId="919"/>
            <ac:inkMk id="20" creationId="{7C187950-E30B-4FF1-A867-8DF930D6EB6F}"/>
          </ac:inkMkLst>
        </pc:inkChg>
        <pc:inkChg chg="add del mod">
          <ac:chgData name="dgreipl" userId="d97562fd-b189-437e-b91d-de7b81e9769e" providerId="ADAL" clId="{DF57E143-8C03-4500-B805-9869F416947E}" dt="2019-12-13T14:56:34.855" v="944"/>
          <ac:inkMkLst>
            <pc:docMk/>
            <pc:sldMk cId="1210607970" sldId="919"/>
            <ac:inkMk id="22" creationId="{81E23781-D7F7-4C42-B071-D2DD6BD6E42C}"/>
          </ac:inkMkLst>
        </pc:inkChg>
        <pc:inkChg chg="add del">
          <ac:chgData name="dgreipl" userId="d97562fd-b189-437e-b91d-de7b81e9769e" providerId="ADAL" clId="{DF57E143-8C03-4500-B805-9869F416947E}" dt="2019-12-13T15:00:30.948" v="953" actId="9405"/>
          <ac:inkMkLst>
            <pc:docMk/>
            <pc:sldMk cId="1210607970" sldId="919"/>
            <ac:inkMk id="24" creationId="{D7657EBF-2943-440B-B3E4-710D84DA0DDB}"/>
          </ac:inkMkLst>
        </pc:inkChg>
        <pc:inkChg chg="add del">
          <ac:chgData name="dgreipl" userId="d97562fd-b189-437e-b91d-de7b81e9769e" providerId="ADAL" clId="{DF57E143-8C03-4500-B805-9869F416947E}" dt="2019-12-13T15:00:30.564" v="952" actId="9405"/>
          <ac:inkMkLst>
            <pc:docMk/>
            <pc:sldMk cId="1210607970" sldId="919"/>
            <ac:inkMk id="25" creationId="{4F623C66-DDDB-4F9C-902D-FB2A45BD0400}"/>
          </ac:inkMkLst>
        </pc:inkChg>
        <pc:inkChg chg="add del">
          <ac:chgData name="dgreipl" userId="d97562fd-b189-437e-b91d-de7b81e9769e" providerId="ADAL" clId="{DF57E143-8C03-4500-B805-9869F416947E}" dt="2019-12-13T15:00:30.078" v="951" actId="9405"/>
          <ac:inkMkLst>
            <pc:docMk/>
            <pc:sldMk cId="1210607970" sldId="919"/>
            <ac:inkMk id="26" creationId="{AE277E5D-6F3D-4666-B6BA-F50895C06080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28" creationId="{344F6D0C-7CBF-DF4E-AA99-CA7BADC9B6D9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31" creationId="{304140A5-DB73-0548-A7B3-0AA796B79B2D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34" creationId="{6EB478E7-B3A2-2E40-A1D9-095EBE648082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36" creationId="{B7BAAD95-A31E-474A-A4F9-DB689DDE1228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0" creationId="{5FEA649E-BBB2-49F7-B3BB-10BF6FB2EAB6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1" creationId="{F5BF984A-52AB-40CE-BEB2-6614B620F8DA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2" creationId="{70E0F411-04AC-4589-8EF1-9FDCBB18FDF5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3" creationId="{44E18673-2C94-42EE-B883-2AB1B070DEB1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4" creationId="{DD9F91E3-5A9B-4BD7-97B4-17CECCC68FEC}"/>
          </ac:inkMkLst>
        </pc:inkChg>
      </pc:sldChg>
      <pc:sldChg chg="addSp delSp modSp add del">
        <pc:chgData name="dgreipl" userId="d97562fd-b189-437e-b91d-de7b81e9769e" providerId="ADAL" clId="{DF57E143-8C03-4500-B805-9869F416947E}" dt="2019-12-13T15:12:16.155" v="1228" actId="47"/>
        <pc:sldMkLst>
          <pc:docMk/>
          <pc:sldMk cId="178737660" sldId="920"/>
        </pc:sldMkLst>
        <pc:spChg chg="mod">
          <ac:chgData name="dgreipl" userId="d97562fd-b189-437e-b91d-de7b81e9769e" providerId="ADAL" clId="{DF57E143-8C03-4500-B805-9869F416947E}" dt="2019-12-13T15:06:54.576" v="1075" actId="20577"/>
          <ac:spMkLst>
            <pc:docMk/>
            <pc:sldMk cId="178737660" sldId="920"/>
            <ac:spMk id="3" creationId="{2D091535-4EE3-4354-BA01-8ACAD5A10D07}"/>
          </ac:spMkLst>
        </pc:spChg>
        <pc:spChg chg="add del mod">
          <ac:chgData name="dgreipl" userId="d97562fd-b189-437e-b91d-de7b81e9769e" providerId="ADAL" clId="{DF57E143-8C03-4500-B805-9869F416947E}" dt="2019-12-13T15:06:45.593" v="1073" actId="20577"/>
          <ac:spMkLst>
            <pc:docMk/>
            <pc:sldMk cId="178737660" sldId="920"/>
            <ac:spMk id="4" creationId="{0F36029A-B6E0-4B49-9A76-AECB66FDCC6F}"/>
          </ac:spMkLst>
        </pc:spChg>
      </pc:sldChg>
      <pc:sldChg chg="del">
        <pc:chgData name="dgreipl" userId="d97562fd-b189-437e-b91d-de7b81e9769e" providerId="ADAL" clId="{DF57E143-8C03-4500-B805-9869F416947E}" dt="2019-12-13T13:05:16.175" v="0" actId="47"/>
        <pc:sldMkLst>
          <pc:docMk/>
          <pc:sldMk cId="2206863700" sldId="920"/>
        </pc:sldMkLst>
      </pc:sldChg>
      <pc:sldChg chg="addSp delSp modSp add modTransition">
        <pc:chgData name="dgreipl" userId="d97562fd-b189-437e-b91d-de7b81e9769e" providerId="ADAL" clId="{DF57E143-8C03-4500-B805-9869F416947E}" dt="2019-12-13T15:11:49.597" v="1227" actId="14100"/>
        <pc:sldMkLst>
          <pc:docMk/>
          <pc:sldMk cId="1755156614" sldId="921"/>
        </pc:sldMkLst>
        <pc:spChg chg="del">
          <ac:chgData name="dgreipl" userId="d97562fd-b189-437e-b91d-de7b81e9769e" providerId="ADAL" clId="{DF57E143-8C03-4500-B805-9869F416947E}" dt="2019-12-13T15:07:04.131" v="1078"/>
          <ac:spMkLst>
            <pc:docMk/>
            <pc:sldMk cId="1755156614" sldId="921"/>
            <ac:spMk id="2" creationId="{1766EDA5-801C-43CC-B739-2D64A078F2E1}"/>
          </ac:spMkLst>
        </pc:spChg>
        <pc:spChg chg="del mod">
          <ac:chgData name="dgreipl" userId="d97562fd-b189-437e-b91d-de7b81e9769e" providerId="ADAL" clId="{DF57E143-8C03-4500-B805-9869F416947E}" dt="2019-12-13T15:07:04.131" v="1078"/>
          <ac:spMkLst>
            <pc:docMk/>
            <pc:sldMk cId="1755156614" sldId="921"/>
            <ac:spMk id="3" creationId="{7D4CB5D9-C3EB-474D-95BD-F5D26FFDF9A5}"/>
          </ac:spMkLst>
        </pc:spChg>
        <pc:spChg chg="add mod">
          <ac:chgData name="dgreipl" userId="d97562fd-b189-437e-b91d-de7b81e9769e" providerId="ADAL" clId="{DF57E143-8C03-4500-B805-9869F416947E}" dt="2019-12-13T15:07:43.207" v="1149" actId="6549"/>
          <ac:spMkLst>
            <pc:docMk/>
            <pc:sldMk cId="1755156614" sldId="921"/>
            <ac:spMk id="4" creationId="{4A1A8259-1685-4F87-B9C1-1254EB4104C8}"/>
          </ac:spMkLst>
        </pc:spChg>
        <pc:spChg chg="add del mod">
          <ac:chgData name="dgreipl" userId="d97562fd-b189-437e-b91d-de7b81e9769e" providerId="ADAL" clId="{DF57E143-8C03-4500-B805-9869F416947E}" dt="2019-12-13T15:11:49.597" v="1227" actId="14100"/>
          <ac:spMkLst>
            <pc:docMk/>
            <pc:sldMk cId="1755156614" sldId="921"/>
            <ac:spMk id="5" creationId="{A2A02B5F-8B19-4998-89DC-611FF86DF78A}"/>
          </ac:spMkLst>
        </pc:spChg>
        <pc:spChg chg="add del">
          <ac:chgData name="dgreipl" userId="d97562fd-b189-437e-b91d-de7b81e9769e" providerId="ADAL" clId="{DF57E143-8C03-4500-B805-9869F416947E}" dt="2019-12-13T15:07:57.325" v="1151"/>
          <ac:spMkLst>
            <pc:docMk/>
            <pc:sldMk cId="1755156614" sldId="921"/>
            <ac:spMk id="6" creationId="{B51AB4F7-259F-4BCC-9170-6AF1783B0C73}"/>
          </ac:spMkLst>
        </pc:spChg>
        <pc:spChg chg="add del">
          <ac:chgData name="dgreipl" userId="d97562fd-b189-437e-b91d-de7b81e9769e" providerId="ADAL" clId="{DF57E143-8C03-4500-B805-9869F416947E}" dt="2019-12-13T15:08:00.638" v="1154"/>
          <ac:spMkLst>
            <pc:docMk/>
            <pc:sldMk cId="1755156614" sldId="921"/>
            <ac:spMk id="7" creationId="{D96B177F-7B6D-4175-B4A3-7292DFA6F4CE}"/>
          </ac:spMkLst>
        </pc:spChg>
        <pc:spChg chg="add del">
          <ac:chgData name="dgreipl" userId="d97562fd-b189-437e-b91d-de7b81e9769e" providerId="ADAL" clId="{DF57E143-8C03-4500-B805-9869F416947E}" dt="2019-12-13T15:11:07.266" v="1222"/>
          <ac:spMkLst>
            <pc:docMk/>
            <pc:sldMk cId="1755156614" sldId="921"/>
            <ac:spMk id="8" creationId="{066F9826-44A5-4B9C-8B16-09ECB4066CCC}"/>
          </ac:spMkLst>
        </pc:spChg>
      </pc:sldChg>
      <pc:sldChg chg="modSp add">
        <pc:chgData name="dgreipl" userId="d97562fd-b189-437e-b91d-de7b81e9769e" providerId="ADAL" clId="{DF57E143-8C03-4500-B805-9869F416947E}" dt="2019-12-13T15:20:21.419" v="1619" actId="20577"/>
        <pc:sldMkLst>
          <pc:docMk/>
          <pc:sldMk cId="2039879679" sldId="922"/>
        </pc:sldMkLst>
        <pc:spChg chg="mod">
          <ac:chgData name="dgreipl" userId="d97562fd-b189-437e-b91d-de7b81e9769e" providerId="ADAL" clId="{DF57E143-8C03-4500-B805-9869F416947E}" dt="2019-12-13T15:20:21.419" v="1619" actId="20577"/>
          <ac:spMkLst>
            <pc:docMk/>
            <pc:sldMk cId="2039879679" sldId="922"/>
            <ac:spMk id="2" creationId="{B5B2958F-3F74-4A02-99C1-9AF4C93966E1}"/>
          </ac:spMkLst>
        </pc:spChg>
        <pc:spChg chg="mod">
          <ac:chgData name="dgreipl" userId="d97562fd-b189-437e-b91d-de7b81e9769e" providerId="ADAL" clId="{DF57E143-8C03-4500-B805-9869F416947E}" dt="2019-12-13T15:19:45.789" v="1599" actId="20577"/>
          <ac:spMkLst>
            <pc:docMk/>
            <pc:sldMk cId="2039879679" sldId="922"/>
            <ac:spMk id="5" creationId="{271928BC-24E5-4060-8386-EF8833B79D6C}"/>
          </ac:spMkLst>
        </pc:spChg>
      </pc:sldChg>
    </pc:docChg>
  </pc:docChgLst>
  <pc:docChgLst>
    <pc:chgData name="dgreipl" userId="d97562fd-b189-437e-b91d-de7b81e9769e" providerId="ADAL" clId="{0ACA08C3-0A08-4722-BDD2-A32E11EC03DC}"/>
    <pc:docChg chg="modSld">
      <pc:chgData name="dgreipl" userId="d97562fd-b189-437e-b91d-de7b81e9769e" providerId="ADAL" clId="{0ACA08C3-0A08-4722-BDD2-A32E11EC03DC}" dt="2019-12-01T16:42:31.916" v="13" actId="20577"/>
      <pc:docMkLst>
        <pc:docMk/>
      </pc:docMkLst>
      <pc:sldChg chg="modSp">
        <pc:chgData name="dgreipl" userId="d97562fd-b189-437e-b91d-de7b81e9769e" providerId="ADAL" clId="{0ACA08C3-0A08-4722-BDD2-A32E11EC03DC}" dt="2019-12-01T16:42:31.916" v="13" actId="20577"/>
        <pc:sldMkLst>
          <pc:docMk/>
          <pc:sldMk cId="2823202252" sldId="915"/>
        </pc:sldMkLst>
        <pc:spChg chg="mod">
          <ac:chgData name="dgreipl" userId="d97562fd-b189-437e-b91d-de7b81e9769e" providerId="ADAL" clId="{0ACA08C3-0A08-4722-BDD2-A32E11EC03DC}" dt="2019-12-01T16:42:31.916" v="1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2F5D670C-406A-4E88-B92B-3439A6BEE05F}"/>
    <pc:docChg chg="custSel addSld delSld modSld sldOrd">
      <pc:chgData name="dgreipl" userId="d97562fd-b189-437e-b91d-de7b81e9769e" providerId="ADAL" clId="{2F5D670C-406A-4E88-B92B-3439A6BEE05F}" dt="2019-12-08T17:50:25.620" v="389"/>
      <pc:docMkLst>
        <pc:docMk/>
      </pc:docMkLst>
      <pc:sldChg chg="modSp">
        <pc:chgData name="dgreipl" userId="d97562fd-b189-437e-b91d-de7b81e9769e" providerId="ADAL" clId="{2F5D670C-406A-4E88-B92B-3439A6BEE05F}" dt="2019-12-08T17:34:38.475" v="24" actId="20577"/>
        <pc:sldMkLst>
          <pc:docMk/>
          <pc:sldMk cId="2823202252" sldId="915"/>
        </pc:sldMkLst>
        <pc:spChg chg="mod">
          <ac:chgData name="dgreipl" userId="d97562fd-b189-437e-b91d-de7b81e9769e" providerId="ADAL" clId="{2F5D670C-406A-4E88-B92B-3439A6BEE05F}" dt="2019-12-08T17:34:38.475" v="24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del">
        <pc:chgData name="dgreipl" userId="d97562fd-b189-437e-b91d-de7b81e9769e" providerId="ADAL" clId="{2F5D670C-406A-4E88-B92B-3439A6BEE05F}" dt="2019-12-08T17:34:43.634" v="25" actId="2696"/>
        <pc:sldMkLst>
          <pc:docMk/>
          <pc:sldMk cId="1382553490" sldId="916"/>
        </pc:sldMkLst>
      </pc:sldChg>
      <pc:sldChg chg="addSp delSp modSp">
        <pc:chgData name="dgreipl" userId="d97562fd-b189-437e-b91d-de7b81e9769e" providerId="ADAL" clId="{2F5D670C-406A-4E88-B92B-3439A6BEE05F}" dt="2019-12-08T17:36:12.731" v="57" actId="1076"/>
        <pc:sldMkLst>
          <pc:docMk/>
          <pc:sldMk cId="183838221" sldId="917"/>
        </pc:sldMkLst>
        <pc:spChg chg="add del mod">
          <ac:chgData name="dgreipl" userId="d97562fd-b189-437e-b91d-de7b81e9769e" providerId="ADAL" clId="{2F5D670C-406A-4E88-B92B-3439A6BEE05F}" dt="2019-12-08T17:35:44.222" v="43" actId="478"/>
          <ac:spMkLst>
            <pc:docMk/>
            <pc:sldMk cId="183838221" sldId="917"/>
            <ac:spMk id="3" creationId="{50A60A81-34B3-4809-B5A0-15C7AA81337E}"/>
          </ac:spMkLst>
        </pc:spChg>
        <pc:spChg chg="mod">
          <ac:chgData name="dgreipl" userId="d97562fd-b189-437e-b91d-de7b81e9769e" providerId="ADAL" clId="{2F5D670C-406A-4E88-B92B-3439A6BEE05F}" dt="2019-12-08T17:34:59.434" v="41" actId="20577"/>
          <ac:spMkLst>
            <pc:docMk/>
            <pc:sldMk cId="183838221" sldId="917"/>
            <ac:spMk id="4" creationId="{B874A763-C9A8-46D5-808A-77A024C1DF36}"/>
          </ac:spMkLst>
        </pc:spChg>
        <pc:spChg chg="del">
          <ac:chgData name="dgreipl" userId="d97562fd-b189-437e-b91d-de7b81e9769e" providerId="ADAL" clId="{2F5D670C-406A-4E88-B92B-3439A6BEE05F}" dt="2019-12-08T17:35:03.331" v="42" actId="478"/>
          <ac:spMkLst>
            <pc:docMk/>
            <pc:sldMk cId="183838221" sldId="917"/>
            <ac:spMk id="5" creationId="{6E224398-3AEB-4142-A3EE-3A54B7652AB7}"/>
          </ac:spMkLst>
        </pc:spChg>
        <pc:spChg chg="add mod">
          <ac:chgData name="dgreipl" userId="d97562fd-b189-437e-b91d-de7b81e9769e" providerId="ADAL" clId="{2F5D670C-406A-4E88-B92B-3439A6BEE05F}" dt="2019-12-08T17:36:12.731" v="57" actId="1076"/>
          <ac:spMkLst>
            <pc:docMk/>
            <pc:sldMk cId="183838221" sldId="917"/>
            <ac:spMk id="8" creationId="{C60A0038-6756-4539-BD78-A56901F5CADB}"/>
          </ac:spMkLst>
        </pc:spChg>
        <pc:picChg chg="add mod">
          <ac:chgData name="dgreipl" userId="d97562fd-b189-437e-b91d-de7b81e9769e" providerId="ADAL" clId="{2F5D670C-406A-4E88-B92B-3439A6BEE05F}" dt="2019-12-08T17:35:57.109" v="49" actId="1076"/>
          <ac:picMkLst>
            <pc:docMk/>
            <pc:sldMk cId="183838221" sldId="917"/>
            <ac:picMk id="7" creationId="{2E3BB72E-F9EB-46B8-87FD-DD240753C166}"/>
          </ac:picMkLst>
        </pc:picChg>
      </pc:sldChg>
      <pc:sldChg chg="addSp delSp modSp add">
        <pc:chgData name="dgreipl" userId="d97562fd-b189-437e-b91d-de7b81e9769e" providerId="ADAL" clId="{2F5D670C-406A-4E88-B92B-3439A6BEE05F}" dt="2019-12-08T17:42:37.876" v="235"/>
        <pc:sldMkLst>
          <pc:docMk/>
          <pc:sldMk cId="9834441" sldId="918"/>
        </pc:sldMkLst>
        <pc:spChg chg="mod">
          <ac:chgData name="dgreipl" userId="d97562fd-b189-437e-b91d-de7b81e9769e" providerId="ADAL" clId="{2F5D670C-406A-4E88-B92B-3439A6BEE05F}" dt="2019-12-08T17:40:02.848" v="121" actId="20577"/>
          <ac:spMkLst>
            <pc:docMk/>
            <pc:sldMk cId="9834441" sldId="918"/>
            <ac:spMk id="2" creationId="{B61550F4-638E-4D32-ADF9-5981042AB0D7}"/>
          </ac:spMkLst>
        </pc:spChg>
        <pc:spChg chg="del">
          <ac:chgData name="dgreipl" userId="d97562fd-b189-437e-b91d-de7b81e9769e" providerId="ADAL" clId="{2F5D670C-406A-4E88-B92B-3439A6BEE05F}" dt="2019-12-08T17:40:06.508" v="122" actId="478"/>
          <ac:spMkLst>
            <pc:docMk/>
            <pc:sldMk cId="9834441" sldId="918"/>
            <ac:spMk id="5" creationId="{D5B22175-6820-47AF-947E-6ABB5B57A7E2}"/>
          </ac:spMkLst>
        </pc:spChg>
        <pc:spChg chg="add mod">
          <ac:chgData name="dgreipl" userId="d97562fd-b189-437e-b91d-de7b81e9769e" providerId="ADAL" clId="{2F5D670C-406A-4E88-B92B-3439A6BEE05F}" dt="2019-12-08T17:42:24.346" v="232" actId="20577"/>
          <ac:spMkLst>
            <pc:docMk/>
            <pc:sldMk cId="9834441" sldId="918"/>
            <ac:spMk id="6" creationId="{7588D6E2-2F56-4C2B-8EDC-D42FC6F473A3}"/>
          </ac:spMkLst>
        </pc:spChg>
        <pc:spChg chg="add del">
          <ac:chgData name="dgreipl" userId="d97562fd-b189-437e-b91d-de7b81e9769e" providerId="ADAL" clId="{2F5D670C-406A-4E88-B92B-3439A6BEE05F}" dt="2019-12-08T17:42:34.412" v="234"/>
          <ac:spMkLst>
            <pc:docMk/>
            <pc:sldMk cId="9834441" sldId="918"/>
            <ac:spMk id="7" creationId="{FE8CA7F1-8054-4D32-B9C9-ACAA33B3BAE1}"/>
          </ac:spMkLst>
        </pc:spChg>
        <pc:spChg chg="add">
          <ac:chgData name="dgreipl" userId="d97562fd-b189-437e-b91d-de7b81e9769e" providerId="ADAL" clId="{2F5D670C-406A-4E88-B92B-3439A6BEE05F}" dt="2019-12-08T17:42:37.876" v="235"/>
          <ac:spMkLst>
            <pc:docMk/>
            <pc:sldMk cId="9834441" sldId="918"/>
            <ac:spMk id="8" creationId="{1E7ABAD7-B665-4BF9-A7E5-0752FC495CA2}"/>
          </ac:spMkLst>
        </pc:spChg>
      </pc:sldChg>
      <pc:sldChg chg="del">
        <pc:chgData name="dgreipl" userId="d97562fd-b189-437e-b91d-de7b81e9769e" providerId="ADAL" clId="{2F5D670C-406A-4E88-B92B-3439A6BEE05F}" dt="2019-12-08T17:34:44.296" v="26" actId="2696"/>
        <pc:sldMkLst>
          <pc:docMk/>
          <pc:sldMk cId="361342258" sldId="918"/>
        </pc:sldMkLst>
      </pc:sldChg>
      <pc:sldChg chg="modSp add ord">
        <pc:chgData name="dgreipl" userId="d97562fd-b189-437e-b91d-de7b81e9769e" providerId="ADAL" clId="{2F5D670C-406A-4E88-B92B-3439A6BEE05F}" dt="2019-12-08T17:50:25.620" v="389"/>
        <pc:sldMkLst>
          <pc:docMk/>
          <pc:sldMk cId="1133390091" sldId="919"/>
        </pc:sldMkLst>
        <pc:spChg chg="mod">
          <ac:chgData name="dgreipl" userId="d97562fd-b189-437e-b91d-de7b81e9769e" providerId="ADAL" clId="{2F5D670C-406A-4E88-B92B-3439A6BEE05F}" dt="2019-12-08T17:43:51.753" v="275" actId="20577"/>
          <ac:spMkLst>
            <pc:docMk/>
            <pc:sldMk cId="1133390091" sldId="919"/>
            <ac:spMk id="2" creationId="{D4CD7E50-FF18-4A23-B732-B866C977EF67}"/>
          </ac:spMkLst>
        </pc:spChg>
        <pc:spChg chg="mod">
          <ac:chgData name="dgreipl" userId="d97562fd-b189-437e-b91d-de7b81e9769e" providerId="ADAL" clId="{2F5D670C-406A-4E88-B92B-3439A6BEE05F}" dt="2019-12-08T17:48:26.449" v="388" actId="1076"/>
          <ac:spMkLst>
            <pc:docMk/>
            <pc:sldMk cId="1133390091" sldId="919"/>
            <ac:spMk id="5" creationId="{61EFB780-6069-4D9C-B7B0-BA845BF55E2D}"/>
          </ac:spMkLst>
        </pc:spChg>
      </pc:sldChg>
      <pc:sldChg chg="del">
        <pc:chgData name="dgreipl" userId="d97562fd-b189-437e-b91d-de7b81e9769e" providerId="ADAL" clId="{2F5D670C-406A-4E88-B92B-3439A6BEE05F}" dt="2019-12-08T17:34:45.314" v="27" actId="2696"/>
        <pc:sldMkLst>
          <pc:docMk/>
          <pc:sldMk cId="1994449365" sldId="919"/>
        </pc:sldMkLst>
      </pc:sldChg>
      <pc:sldChg chg="addSp delSp modSp add modTransition">
        <pc:chgData name="dgreipl" userId="d97562fd-b189-437e-b91d-de7b81e9769e" providerId="ADAL" clId="{2F5D670C-406A-4E88-B92B-3439A6BEE05F}" dt="2019-12-08T17:47:06.244" v="372" actId="1076"/>
        <pc:sldMkLst>
          <pc:docMk/>
          <pc:sldMk cId="2206863700" sldId="920"/>
        </pc:sldMkLst>
        <pc:spChg chg="del">
          <ac:chgData name="dgreipl" userId="d97562fd-b189-437e-b91d-de7b81e9769e" providerId="ADAL" clId="{2F5D670C-406A-4E88-B92B-3439A6BEE05F}" dt="2019-12-08T17:45:08.903" v="299"/>
          <ac:spMkLst>
            <pc:docMk/>
            <pc:sldMk cId="2206863700" sldId="920"/>
            <ac:spMk id="2" creationId="{20266A1C-8611-4F7D-A224-371C18E64029}"/>
          </ac:spMkLst>
        </pc:spChg>
        <pc:spChg chg="del mod">
          <ac:chgData name="dgreipl" userId="d97562fd-b189-437e-b91d-de7b81e9769e" providerId="ADAL" clId="{2F5D670C-406A-4E88-B92B-3439A6BEE05F}" dt="2019-12-08T17:45:08.903" v="299"/>
          <ac:spMkLst>
            <pc:docMk/>
            <pc:sldMk cId="2206863700" sldId="920"/>
            <ac:spMk id="3" creationId="{CDA96A7A-A4F5-45B4-9767-324ED38BBD2E}"/>
          </ac:spMkLst>
        </pc:spChg>
        <pc:spChg chg="add mod">
          <ac:chgData name="dgreipl" userId="d97562fd-b189-437e-b91d-de7b81e9769e" providerId="ADAL" clId="{2F5D670C-406A-4E88-B92B-3439A6BEE05F}" dt="2019-12-08T17:45:18.796" v="333" actId="20577"/>
          <ac:spMkLst>
            <pc:docMk/>
            <pc:sldMk cId="2206863700" sldId="920"/>
            <ac:spMk id="4" creationId="{2F8E0C9E-C8A4-4933-A2D1-3AD94E82D17A}"/>
          </ac:spMkLst>
        </pc:spChg>
        <pc:spChg chg="add del mod">
          <ac:chgData name="dgreipl" userId="d97562fd-b189-437e-b91d-de7b81e9769e" providerId="ADAL" clId="{2F5D670C-406A-4E88-B92B-3439A6BEE05F}" dt="2019-12-08T17:45:21.614" v="334" actId="478"/>
          <ac:spMkLst>
            <pc:docMk/>
            <pc:sldMk cId="2206863700" sldId="920"/>
            <ac:spMk id="5" creationId="{1B1B0791-607F-4B2E-BBEC-0D07ED766708}"/>
          </ac:spMkLst>
        </pc:spChg>
        <pc:spChg chg="add del">
          <ac:chgData name="dgreipl" userId="d97562fd-b189-437e-b91d-de7b81e9769e" providerId="ADAL" clId="{2F5D670C-406A-4E88-B92B-3439A6BEE05F}" dt="2019-12-08T17:45:24.091" v="336"/>
          <ac:spMkLst>
            <pc:docMk/>
            <pc:sldMk cId="2206863700" sldId="920"/>
            <ac:spMk id="6" creationId="{411CE876-0F67-4685-BA21-D2A22A3E12C0}"/>
          </ac:spMkLst>
        </pc:spChg>
        <pc:spChg chg="add mod">
          <ac:chgData name="dgreipl" userId="d97562fd-b189-437e-b91d-de7b81e9769e" providerId="ADAL" clId="{2F5D670C-406A-4E88-B92B-3439A6BEE05F}" dt="2019-12-08T17:47:06.244" v="372" actId="1076"/>
          <ac:spMkLst>
            <pc:docMk/>
            <pc:sldMk cId="2206863700" sldId="920"/>
            <ac:spMk id="8" creationId="{44D78482-3614-4F79-9366-318C695D0467}"/>
          </ac:spMkLst>
        </pc:spChg>
        <pc:picChg chg="add mod">
          <ac:chgData name="dgreipl" userId="d97562fd-b189-437e-b91d-de7b81e9769e" providerId="ADAL" clId="{2F5D670C-406A-4E88-B92B-3439A6BEE05F}" dt="2019-12-08T17:46:29.443" v="342" actId="1076"/>
          <ac:picMkLst>
            <pc:docMk/>
            <pc:sldMk cId="2206863700" sldId="920"/>
            <ac:picMk id="1026" creationId="{0B53C126-251F-4CD6-9221-737D2B1D11E7}"/>
          </ac:picMkLst>
        </pc:picChg>
      </pc:sldChg>
    </pc:docChg>
  </pc:docChgLst>
  <pc:docChgLst>
    <pc:chgData name="dgreipl" userId="d97562fd-b189-437e-b91d-de7b81e9769e" providerId="ADAL" clId="{67774ACB-E0B1-D04A-8AAF-DFA8B38CB1AD}"/>
    <pc:docChg chg="undo custSel modSld">
      <pc:chgData name="dgreipl" userId="d97562fd-b189-437e-b91d-de7b81e9769e" providerId="ADAL" clId="{67774ACB-E0B1-D04A-8AAF-DFA8B38CB1AD}" dt="2019-12-13T15:03:07.975" v="58"/>
      <pc:docMkLst>
        <pc:docMk/>
      </pc:docMkLst>
      <pc:sldChg chg="addSp delSp modSp">
        <pc:chgData name="dgreipl" userId="d97562fd-b189-437e-b91d-de7b81e9769e" providerId="ADAL" clId="{67774ACB-E0B1-D04A-8AAF-DFA8B38CB1AD}" dt="2019-12-13T15:03:07.975" v="58"/>
        <pc:sldMkLst>
          <pc:docMk/>
          <pc:sldMk cId="1210607970" sldId="919"/>
        </pc:sldMkLst>
        <pc:inkChg chg="add del">
          <ac:chgData name="dgreipl" userId="d97562fd-b189-437e-b91d-de7b81e9769e" providerId="ADAL" clId="{67774ACB-E0B1-D04A-8AAF-DFA8B38CB1AD}" dt="2019-12-13T15:01:57.832" v="34"/>
          <ac:inkMkLst>
            <pc:docMk/>
            <pc:sldMk cId="1210607970" sldId="919"/>
            <ac:inkMk id="5" creationId="{CC9FABE0-22AB-8B4C-ABB7-29EE448BED13}"/>
          </ac:inkMkLst>
        </pc:inkChg>
        <pc:inkChg chg="add del">
          <ac:chgData name="dgreipl" userId="d97562fd-b189-437e-b91d-de7b81e9769e" providerId="ADAL" clId="{67774ACB-E0B1-D04A-8AAF-DFA8B38CB1AD}" dt="2019-12-13T15:00:52.813" v="4"/>
          <ac:inkMkLst>
            <pc:docMk/>
            <pc:sldMk cId="1210607970" sldId="919"/>
            <ac:inkMk id="5" creationId="{FAE88D07-9AB9-9047-BFEE-5059C36CA91F}"/>
          </ac:inkMkLst>
        </pc:inkChg>
        <pc:inkChg chg="add del">
          <ac:chgData name="dgreipl" userId="d97562fd-b189-437e-b91d-de7b81e9769e" providerId="ADAL" clId="{67774ACB-E0B1-D04A-8AAF-DFA8B38CB1AD}" dt="2019-12-13T15:00:51.814" v="3"/>
          <ac:inkMkLst>
            <pc:docMk/>
            <pc:sldMk cId="1210607970" sldId="919"/>
            <ac:inkMk id="7" creationId="{23A535DB-9448-A644-8AD5-5DBE0EB9CD0A}"/>
          </ac:inkMkLst>
        </pc:inkChg>
        <pc:inkChg chg="add del">
          <ac:chgData name="dgreipl" userId="d97562fd-b189-437e-b91d-de7b81e9769e" providerId="ADAL" clId="{67774ACB-E0B1-D04A-8AAF-DFA8B38CB1AD}" dt="2019-12-13T15:01:53.883" v="27"/>
          <ac:inkMkLst>
            <pc:docMk/>
            <pc:sldMk cId="1210607970" sldId="919"/>
            <ac:inkMk id="7" creationId="{D25BF9DE-640E-FA4B-9DC1-A06716CECDB9}"/>
          </ac:inkMkLst>
        </pc:inkChg>
        <pc:inkChg chg="add del reco">
          <ac:chgData name="dgreipl" userId="d97562fd-b189-437e-b91d-de7b81e9769e" providerId="ADAL" clId="{67774ACB-E0B1-D04A-8AAF-DFA8B38CB1AD}" dt="2019-12-13T15:00:51.814" v="3"/>
          <ac:inkMkLst>
            <pc:docMk/>
            <pc:sldMk cId="1210607970" sldId="919"/>
            <ac:inkMk id="8" creationId="{192F3B4E-E471-C943-92DD-1034179D665F}"/>
          </ac:inkMkLst>
        </pc:inkChg>
        <pc:inkChg chg="add del">
          <ac:chgData name="dgreipl" userId="d97562fd-b189-437e-b91d-de7b81e9769e" providerId="ADAL" clId="{67774ACB-E0B1-D04A-8AAF-DFA8B38CB1AD}" dt="2019-12-13T15:01:59.470" v="36"/>
          <ac:inkMkLst>
            <pc:docMk/>
            <pc:sldMk cId="1210607970" sldId="919"/>
            <ac:inkMk id="8" creationId="{F63D9C4C-CA8D-3746-9578-573FF030465A}"/>
          </ac:inkMkLst>
        </pc:inkChg>
        <pc:inkChg chg="add del">
          <ac:chgData name="dgreipl" userId="d97562fd-b189-437e-b91d-de7b81e9769e" providerId="ADAL" clId="{67774ACB-E0B1-D04A-8AAF-DFA8B38CB1AD}" dt="2019-12-13T15:01:57.819" v="29"/>
          <ac:inkMkLst>
            <pc:docMk/>
            <pc:sldMk cId="1210607970" sldId="919"/>
            <ac:inkMk id="9" creationId="{FA3C4F19-579B-EC4E-B098-88994CF80C84}"/>
          </ac:inkMkLst>
        </pc:inkChg>
        <pc:inkChg chg="add del">
          <ac:chgData name="dgreipl" userId="d97562fd-b189-437e-b91d-de7b81e9769e" providerId="ADAL" clId="{67774ACB-E0B1-D04A-8AAF-DFA8B38CB1AD}" dt="2019-12-13T15:01:57.825" v="31"/>
          <ac:inkMkLst>
            <pc:docMk/>
            <pc:sldMk cId="1210607970" sldId="919"/>
            <ac:inkMk id="10" creationId="{03FA36EA-8F03-CE40-B0B1-9FF2EA04EE90}"/>
          </ac:inkMkLst>
        </pc:inkChg>
        <pc:inkChg chg="add del">
          <ac:chgData name="dgreipl" userId="d97562fd-b189-437e-b91d-de7b81e9769e" providerId="ADAL" clId="{67774ACB-E0B1-D04A-8AAF-DFA8B38CB1AD}" dt="2019-12-13T15:01:57.828" v="32"/>
          <ac:inkMkLst>
            <pc:docMk/>
            <pc:sldMk cId="1210607970" sldId="919"/>
            <ac:inkMk id="11" creationId="{89677026-5580-E349-A445-5D2860D1BA4A}"/>
          </ac:inkMkLst>
        </pc:inkChg>
        <pc:inkChg chg="add del">
          <ac:chgData name="dgreipl" userId="d97562fd-b189-437e-b91d-de7b81e9769e" providerId="ADAL" clId="{67774ACB-E0B1-D04A-8AAF-DFA8B38CB1AD}" dt="2019-12-13T15:01:57.830" v="33"/>
          <ac:inkMkLst>
            <pc:docMk/>
            <pc:sldMk cId="1210607970" sldId="919"/>
            <ac:inkMk id="12" creationId="{F11C5605-B487-C94E-B045-528F8BE478BE}"/>
          </ac:inkMkLst>
        </pc:inkChg>
        <pc:inkChg chg="add del">
          <ac:chgData name="dgreipl" userId="d97562fd-b189-437e-b91d-de7b81e9769e" providerId="ADAL" clId="{67774ACB-E0B1-D04A-8AAF-DFA8B38CB1AD}" dt="2019-12-13T15:01:06.427" v="15"/>
          <ac:inkMkLst>
            <pc:docMk/>
            <pc:sldMk cId="1210607970" sldId="919"/>
            <ac:inkMk id="13" creationId="{5DC1CE91-31C7-674D-BFF2-4474F3206164}"/>
          </ac:inkMkLst>
        </pc:inkChg>
        <pc:inkChg chg="add">
          <ac:chgData name="dgreipl" userId="d97562fd-b189-437e-b91d-de7b81e9769e" providerId="ADAL" clId="{67774ACB-E0B1-D04A-8AAF-DFA8B38CB1AD}" dt="2019-12-13T15:02:03.453" v="39"/>
          <ac:inkMkLst>
            <pc:docMk/>
            <pc:sldMk cId="1210607970" sldId="919"/>
            <ac:inkMk id="13" creationId="{8EB4165F-0F86-5143-AE48-EBF527D72BFC}"/>
          </ac:inkMkLst>
        </pc:inkChg>
        <pc:inkChg chg="add">
          <ac:chgData name="dgreipl" userId="d97562fd-b189-437e-b91d-de7b81e9769e" providerId="ADAL" clId="{67774ACB-E0B1-D04A-8AAF-DFA8B38CB1AD}" dt="2019-12-13T15:02:05.085" v="40"/>
          <ac:inkMkLst>
            <pc:docMk/>
            <pc:sldMk cId="1210607970" sldId="919"/>
            <ac:inkMk id="19" creationId="{72A9C28D-C819-1E44-928C-554DD64A1D15}"/>
          </ac:inkMkLst>
        </pc:inkChg>
        <pc:inkChg chg="add del">
          <ac:chgData name="dgreipl" userId="d97562fd-b189-437e-b91d-de7b81e9769e" providerId="ADAL" clId="{67774ACB-E0B1-D04A-8AAF-DFA8B38CB1AD}" dt="2019-12-13T15:01:05.079" v="14"/>
          <ac:inkMkLst>
            <pc:docMk/>
            <pc:sldMk cId="1210607970" sldId="919"/>
            <ac:inkMk id="19" creationId="{8C119DBD-361D-B84B-8D17-0644525FDCE7}"/>
          </ac:inkMkLst>
        </pc:inkChg>
        <pc:inkChg chg="add del">
          <ac:chgData name="dgreipl" userId="d97562fd-b189-437e-b91d-de7b81e9769e" providerId="ADAL" clId="{67774ACB-E0B1-D04A-8AAF-DFA8B38CB1AD}" dt="2019-12-13T15:02:10.725" v="43"/>
          <ac:inkMkLst>
            <pc:docMk/>
            <pc:sldMk cId="1210607970" sldId="919"/>
            <ac:inkMk id="20" creationId="{50241AF1-2DFA-E44E-BD98-5CF6C624B425}"/>
          </ac:inkMkLst>
        </pc:inkChg>
        <pc:inkChg chg="add del">
          <ac:chgData name="dgreipl" userId="d97562fd-b189-437e-b91d-de7b81e9769e" providerId="ADAL" clId="{67774ACB-E0B1-D04A-8AAF-DFA8B38CB1AD}" dt="2019-12-13T15:01:04.918" v="13"/>
          <ac:inkMkLst>
            <pc:docMk/>
            <pc:sldMk cId="1210607970" sldId="919"/>
            <ac:inkMk id="20" creationId="{DC5E10F1-46F3-8740-BDB8-52F24D2F5D4F}"/>
          </ac:inkMkLst>
        </pc:inkChg>
        <pc:inkChg chg="add del">
          <ac:chgData name="dgreipl" userId="d97562fd-b189-437e-b91d-de7b81e9769e" providerId="ADAL" clId="{67774ACB-E0B1-D04A-8AAF-DFA8B38CB1AD}" dt="2019-12-13T15:02:16.464" v="46"/>
          <ac:inkMkLst>
            <pc:docMk/>
            <pc:sldMk cId="1210607970" sldId="919"/>
            <ac:inkMk id="21" creationId="{82A57F63-FBE4-B742-958E-B699FD073F68}"/>
          </ac:inkMkLst>
        </pc:inkChg>
        <pc:inkChg chg="add del reco">
          <ac:chgData name="dgreipl" userId="d97562fd-b189-437e-b91d-de7b81e9769e" providerId="ADAL" clId="{67774ACB-E0B1-D04A-8AAF-DFA8B38CB1AD}" dt="2019-12-13T15:01:04.918" v="13"/>
          <ac:inkMkLst>
            <pc:docMk/>
            <pc:sldMk cId="1210607970" sldId="919"/>
            <ac:inkMk id="21" creationId="{E9642C17-2900-6341-87E0-A56237FF6C40}"/>
          </ac:inkMkLst>
        </pc:inkChg>
        <pc:inkChg chg="add del">
          <ac:chgData name="dgreipl" userId="d97562fd-b189-437e-b91d-de7b81e9769e" providerId="ADAL" clId="{67774ACB-E0B1-D04A-8AAF-DFA8B38CB1AD}" dt="2019-12-13T15:02:16.464" v="46"/>
          <ac:inkMkLst>
            <pc:docMk/>
            <pc:sldMk cId="1210607970" sldId="919"/>
            <ac:inkMk id="22" creationId="{C397E1C5-8E0D-5D4E-BEB1-95531B487814}"/>
          </ac:inkMkLst>
        </pc:inkChg>
        <pc:inkChg chg="add del reco">
          <ac:chgData name="dgreipl" userId="d97562fd-b189-437e-b91d-de7b81e9769e" providerId="ADAL" clId="{67774ACB-E0B1-D04A-8AAF-DFA8B38CB1AD}" dt="2019-12-13T15:02:22.921" v="50"/>
          <ac:inkMkLst>
            <pc:docMk/>
            <pc:sldMk cId="1210607970" sldId="919"/>
            <ac:inkMk id="23" creationId="{16BFF931-1E35-CD4B-B2FD-68D69E4F8A66}"/>
          </ac:inkMkLst>
        </pc:inkChg>
        <pc:inkChg chg="add del">
          <ac:chgData name="dgreipl" userId="d97562fd-b189-437e-b91d-de7b81e9769e" providerId="ADAL" clId="{67774ACB-E0B1-D04A-8AAF-DFA8B38CB1AD}" dt="2019-12-13T15:01:09.197" v="18"/>
          <ac:inkMkLst>
            <pc:docMk/>
            <pc:sldMk cId="1210607970" sldId="919"/>
            <ac:inkMk id="23" creationId="{C817FEEF-E7E1-0648-8969-29EB79FBE5F4}"/>
          </ac:inkMkLst>
        </pc:inkChg>
        <pc:inkChg chg="add del">
          <ac:chgData name="dgreipl" userId="d97562fd-b189-437e-b91d-de7b81e9769e" providerId="ADAL" clId="{67774ACB-E0B1-D04A-8AAF-DFA8B38CB1AD}" dt="2019-12-13T15:01:09.197" v="18"/>
          <ac:inkMkLst>
            <pc:docMk/>
            <pc:sldMk cId="1210607970" sldId="919"/>
            <ac:inkMk id="24" creationId="{A4AD6718-C899-B148-901B-AC05BB5DC57A}"/>
          </ac:inkMkLst>
        </pc:inkChg>
        <pc:inkChg chg="add del reco">
          <ac:chgData name="dgreipl" userId="d97562fd-b189-437e-b91d-de7b81e9769e" providerId="ADAL" clId="{67774ACB-E0B1-D04A-8AAF-DFA8B38CB1AD}" dt="2019-12-13T15:01:59.468" v="35"/>
          <ac:inkMkLst>
            <pc:docMk/>
            <pc:sldMk cId="1210607970" sldId="919"/>
            <ac:inkMk id="25" creationId="{4C09F5EF-B738-A24D-9F30-8A0FE1387E76}"/>
          </ac:inkMkLst>
        </pc:inkChg>
        <pc:inkChg chg="add del">
          <ac:chgData name="dgreipl" userId="d97562fd-b189-437e-b91d-de7b81e9769e" providerId="ADAL" clId="{67774ACB-E0B1-D04A-8AAF-DFA8B38CB1AD}" dt="2019-12-13T15:02:22.913" v="49"/>
          <ac:inkMkLst>
            <pc:docMk/>
            <pc:sldMk cId="1210607970" sldId="919"/>
            <ac:inkMk id="26" creationId="{CEA25562-6D07-7343-8718-E45FDDC35327}"/>
          </ac:inkMkLst>
        </pc:inkChg>
        <pc:inkChg chg="add del">
          <ac:chgData name="dgreipl" userId="d97562fd-b189-437e-b91d-de7b81e9769e" providerId="ADAL" clId="{67774ACB-E0B1-D04A-8AAF-DFA8B38CB1AD}" dt="2019-12-13T15:01:11.141" v="21"/>
          <ac:inkMkLst>
            <pc:docMk/>
            <pc:sldMk cId="1210607970" sldId="919"/>
            <ac:inkMk id="27" creationId="{453FE7CD-647A-F043-8B6B-DA6BD52DC206}"/>
          </ac:inkMkLst>
        </pc:inkChg>
        <pc:inkChg chg="add">
          <ac:chgData name="dgreipl" userId="d97562fd-b189-437e-b91d-de7b81e9769e" providerId="ADAL" clId="{67774ACB-E0B1-D04A-8AAF-DFA8B38CB1AD}" dt="2019-12-13T15:02:35.113" v="51"/>
          <ac:inkMkLst>
            <pc:docMk/>
            <pc:sldMk cId="1210607970" sldId="919"/>
            <ac:inkMk id="27" creationId="{6CFFD2BB-CA9C-FD46-990F-EAC4612ED545}"/>
          </ac:inkMkLst>
        </pc:inkChg>
        <pc:inkChg chg="add del">
          <ac:chgData name="dgreipl" userId="d97562fd-b189-437e-b91d-de7b81e9769e" providerId="ADAL" clId="{67774ACB-E0B1-D04A-8AAF-DFA8B38CB1AD}" dt="2019-12-13T15:01:11.141" v="21"/>
          <ac:inkMkLst>
            <pc:docMk/>
            <pc:sldMk cId="1210607970" sldId="919"/>
            <ac:inkMk id="28" creationId="{11D2E0C1-96D2-7741-BC25-647658BF7F18}"/>
          </ac:inkMkLst>
        </pc:inkChg>
        <pc:inkChg chg="add">
          <ac:chgData name="dgreipl" userId="d97562fd-b189-437e-b91d-de7b81e9769e" providerId="ADAL" clId="{67774ACB-E0B1-D04A-8AAF-DFA8B38CB1AD}" dt="2019-12-13T15:02:36.980" v="52"/>
          <ac:inkMkLst>
            <pc:docMk/>
            <pc:sldMk cId="1210607970" sldId="919"/>
            <ac:inkMk id="28" creationId="{344F6D0C-7CBF-DF4E-AA99-CA7BADC9B6D9}"/>
          </ac:inkMkLst>
        </pc:inkChg>
        <pc:inkChg chg="add del reco">
          <ac:chgData name="dgreipl" userId="d97562fd-b189-437e-b91d-de7b81e9769e" providerId="ADAL" clId="{67774ACB-E0B1-D04A-8AAF-DFA8B38CB1AD}" dt="2019-12-13T15:01:59.475" v="38"/>
          <ac:inkMkLst>
            <pc:docMk/>
            <pc:sldMk cId="1210607970" sldId="919"/>
            <ac:inkMk id="29" creationId="{78F977E9-8C65-7643-8B0F-D76427D373F1}"/>
          </ac:inkMkLst>
        </pc:inkChg>
        <pc:inkChg chg="add">
          <ac:chgData name="dgreipl" userId="d97562fd-b189-437e-b91d-de7b81e9769e" providerId="ADAL" clId="{67774ACB-E0B1-D04A-8AAF-DFA8B38CB1AD}" dt="2019-12-13T15:02:42.033" v="53"/>
          <ac:inkMkLst>
            <pc:docMk/>
            <pc:sldMk cId="1210607970" sldId="919"/>
            <ac:inkMk id="30" creationId="{BA3A520E-0DC3-6149-BFF5-DA3EE89BB2D8}"/>
          </ac:inkMkLst>
        </pc:inkChg>
        <pc:inkChg chg="add">
          <ac:chgData name="dgreipl" userId="d97562fd-b189-437e-b91d-de7b81e9769e" providerId="ADAL" clId="{67774ACB-E0B1-D04A-8AAF-DFA8B38CB1AD}" dt="2019-12-13T15:02:43.772" v="54"/>
          <ac:inkMkLst>
            <pc:docMk/>
            <pc:sldMk cId="1210607970" sldId="919"/>
            <ac:inkMk id="31" creationId="{304140A5-DB73-0548-A7B3-0AA796B79B2D}"/>
          </ac:inkMkLst>
        </pc:inkChg>
        <pc:inkChg chg="add del">
          <ac:chgData name="dgreipl" userId="d97562fd-b189-437e-b91d-de7b81e9769e" providerId="ADAL" clId="{67774ACB-E0B1-D04A-8AAF-DFA8B38CB1AD}" dt="2019-12-13T15:01:13.124" v="24"/>
          <ac:inkMkLst>
            <pc:docMk/>
            <pc:sldMk cId="1210607970" sldId="919"/>
            <ac:inkMk id="31" creationId="{64A95E68-91C2-C245-AB4D-C4D0A7E6F03B}"/>
          </ac:inkMkLst>
        </pc:inkChg>
        <pc:inkChg chg="add del">
          <ac:chgData name="dgreipl" userId="d97562fd-b189-437e-b91d-de7b81e9769e" providerId="ADAL" clId="{67774ACB-E0B1-D04A-8AAF-DFA8B38CB1AD}" dt="2019-12-13T15:01:13.124" v="24"/>
          <ac:inkMkLst>
            <pc:docMk/>
            <pc:sldMk cId="1210607970" sldId="919"/>
            <ac:inkMk id="32" creationId="{0BEE2AF3-6AA2-9A41-88CF-D2CDFB0F3DBA}"/>
          </ac:inkMkLst>
        </pc:inkChg>
        <pc:inkChg chg="add">
          <ac:chgData name="dgreipl" userId="d97562fd-b189-437e-b91d-de7b81e9769e" providerId="ADAL" clId="{67774ACB-E0B1-D04A-8AAF-DFA8B38CB1AD}" dt="2019-12-13T15:02:53.998" v="55"/>
          <ac:inkMkLst>
            <pc:docMk/>
            <pc:sldMk cId="1210607970" sldId="919"/>
            <ac:inkMk id="32" creationId="{F7123A68-532B-CC4C-AEC7-2427BD19A626}"/>
          </ac:inkMkLst>
        </pc:inkChg>
        <pc:inkChg chg="add del mod reco modStrokes">
          <ac:chgData name="dgreipl" userId="d97562fd-b189-437e-b91d-de7b81e9769e" providerId="ADAL" clId="{67774ACB-E0B1-D04A-8AAF-DFA8B38CB1AD}" dt="2019-12-13T15:01:59.472" v="37"/>
          <ac:inkMkLst>
            <pc:docMk/>
            <pc:sldMk cId="1210607970" sldId="919"/>
            <ac:inkMk id="33" creationId="{5C66352F-8C0A-3147-BEA6-58CF1F871B95}"/>
          </ac:inkMkLst>
        </pc:inkChg>
        <pc:inkChg chg="add">
          <ac:chgData name="dgreipl" userId="d97562fd-b189-437e-b91d-de7b81e9769e" providerId="ADAL" clId="{67774ACB-E0B1-D04A-8AAF-DFA8B38CB1AD}" dt="2019-12-13T15:02:55.974" v="56"/>
          <ac:inkMkLst>
            <pc:docMk/>
            <pc:sldMk cId="1210607970" sldId="919"/>
            <ac:inkMk id="34" creationId="{6EB478E7-B3A2-2E40-A1D9-095EBE648082}"/>
          </ac:inkMkLst>
        </pc:inkChg>
        <pc:inkChg chg="add">
          <ac:chgData name="dgreipl" userId="d97562fd-b189-437e-b91d-de7b81e9769e" providerId="ADAL" clId="{67774ACB-E0B1-D04A-8AAF-DFA8B38CB1AD}" dt="2019-12-13T15:03:05.344" v="57"/>
          <ac:inkMkLst>
            <pc:docMk/>
            <pc:sldMk cId="1210607970" sldId="919"/>
            <ac:inkMk id="35" creationId="{BC75DCD3-B3A2-EF4E-A703-6AB9599C8BA6}"/>
          </ac:inkMkLst>
        </pc:inkChg>
        <pc:inkChg chg="add">
          <ac:chgData name="dgreipl" userId="d97562fd-b189-437e-b91d-de7b81e9769e" providerId="ADAL" clId="{67774ACB-E0B1-D04A-8AAF-DFA8B38CB1AD}" dt="2019-12-13T15:03:07.975" v="58"/>
          <ac:inkMkLst>
            <pc:docMk/>
            <pc:sldMk cId="1210607970" sldId="919"/>
            <ac:inkMk id="36" creationId="{B7BAAD95-A31E-474A-A4F9-DB689DDE1228}"/>
          </ac:inkMkLst>
        </pc:inkChg>
      </pc:sldChg>
    </pc:docChg>
  </pc:docChgLst>
  <pc:docChgLst>
    <pc:chgData name="dgreipl" userId="d97562fd-b189-437e-b91d-de7b81e9769e" providerId="ADAL" clId="{E6C13A4A-4F2F-4BE1-B4AC-5574148F4B35}"/>
    <pc:docChg chg="undo custSel addSld delSld modSld">
      <pc:chgData name="dgreipl" userId="d97562fd-b189-437e-b91d-de7b81e9769e" providerId="ADAL" clId="{E6C13A4A-4F2F-4BE1-B4AC-5574148F4B35}" dt="2019-12-02T09:00:02.739" v="1513" actId="1076"/>
      <pc:docMkLst>
        <pc:docMk/>
      </pc:docMkLst>
      <pc:sldChg chg="modSp">
        <pc:chgData name="dgreipl" userId="d97562fd-b189-437e-b91d-de7b81e9769e" providerId="ADAL" clId="{E6C13A4A-4F2F-4BE1-B4AC-5574148F4B35}" dt="2019-12-01T17:12:39.561" v="54" actId="20577"/>
        <pc:sldMkLst>
          <pc:docMk/>
          <pc:sldMk cId="2823202252" sldId="915"/>
        </pc:sldMkLst>
        <pc:spChg chg="mod">
          <ac:chgData name="dgreipl" userId="d97562fd-b189-437e-b91d-de7b81e9769e" providerId="ADAL" clId="{E6C13A4A-4F2F-4BE1-B4AC-5574148F4B35}" dt="2019-12-01T17:12:39.561" v="54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 modTransition">
        <pc:chgData name="dgreipl" userId="d97562fd-b189-437e-b91d-de7b81e9769e" providerId="ADAL" clId="{E6C13A4A-4F2F-4BE1-B4AC-5574148F4B35}" dt="2019-12-02T08:27:42.562" v="1193" actId="6549"/>
        <pc:sldMkLst>
          <pc:docMk/>
          <pc:sldMk cId="1382553490" sldId="916"/>
        </pc:sldMkLst>
        <pc:spChg chg="del">
          <ac:chgData name="dgreipl" userId="d97562fd-b189-437e-b91d-de7b81e9769e" providerId="ADAL" clId="{E6C13A4A-4F2F-4BE1-B4AC-5574148F4B35}" dt="2019-12-01T17:12:56.032" v="57"/>
          <ac:spMkLst>
            <pc:docMk/>
            <pc:sldMk cId="1382553490" sldId="916"/>
            <ac:spMk id="2" creationId="{05F14D18-A3C8-4BB0-97F0-478CB3A6BF34}"/>
          </ac:spMkLst>
        </pc:spChg>
        <pc:spChg chg="del mod">
          <ac:chgData name="dgreipl" userId="d97562fd-b189-437e-b91d-de7b81e9769e" providerId="ADAL" clId="{E6C13A4A-4F2F-4BE1-B4AC-5574148F4B35}" dt="2019-12-01T17:12:56.032" v="57"/>
          <ac:spMkLst>
            <pc:docMk/>
            <pc:sldMk cId="1382553490" sldId="916"/>
            <ac:spMk id="3" creationId="{5BD87123-3764-4C8A-8127-D5E946486077}"/>
          </ac:spMkLst>
        </pc:spChg>
        <pc:spChg chg="add mod">
          <ac:chgData name="dgreipl" userId="d97562fd-b189-437e-b91d-de7b81e9769e" providerId="ADAL" clId="{E6C13A4A-4F2F-4BE1-B4AC-5574148F4B35}" dt="2019-12-01T17:13:14.463" v="96" actId="20577"/>
          <ac:spMkLst>
            <pc:docMk/>
            <pc:sldMk cId="1382553490" sldId="916"/>
            <ac:spMk id="4" creationId="{82ECBF9C-2FB4-45E6-A1DB-D19297FC319D}"/>
          </ac:spMkLst>
        </pc:spChg>
        <pc:spChg chg="add mod">
          <ac:chgData name="dgreipl" userId="d97562fd-b189-437e-b91d-de7b81e9769e" providerId="ADAL" clId="{E6C13A4A-4F2F-4BE1-B4AC-5574148F4B35}" dt="2019-12-01T17:14:26.814" v="121" actId="113"/>
          <ac:spMkLst>
            <pc:docMk/>
            <pc:sldMk cId="1382553490" sldId="916"/>
            <ac:spMk id="5" creationId="{E01F7291-D332-4E4F-B25D-E1672DE171E8}"/>
          </ac:spMkLst>
        </pc:spChg>
        <pc:spChg chg="add mod">
          <ac:chgData name="dgreipl" userId="d97562fd-b189-437e-b91d-de7b81e9769e" providerId="ADAL" clId="{E6C13A4A-4F2F-4BE1-B4AC-5574148F4B35}" dt="2019-12-01T17:14:20.811" v="120" actId="121"/>
          <ac:spMkLst>
            <pc:docMk/>
            <pc:sldMk cId="1382553490" sldId="916"/>
            <ac:spMk id="6" creationId="{EF1665BE-9AC7-4EDF-BDE2-B147BAA442BE}"/>
          </ac:spMkLst>
        </pc:spChg>
        <pc:spChg chg="add mod">
          <ac:chgData name="dgreipl" userId="d97562fd-b189-437e-b91d-de7b81e9769e" providerId="ADAL" clId="{E6C13A4A-4F2F-4BE1-B4AC-5574148F4B35}" dt="2019-12-02T08:27:42.562" v="1193" actId="6549"/>
          <ac:spMkLst>
            <pc:docMk/>
            <pc:sldMk cId="1382553490" sldId="916"/>
            <ac:spMk id="7" creationId="{B6370D3F-E10D-42DD-80E2-0878146D7B99}"/>
          </ac:spMkLst>
        </pc:spChg>
      </pc:sldChg>
      <pc:sldChg chg="del">
        <pc:chgData name="dgreipl" userId="d97562fd-b189-437e-b91d-de7b81e9769e" providerId="ADAL" clId="{E6C13A4A-4F2F-4BE1-B4AC-5574148F4B35}" dt="2019-12-01T17:10:08.477" v="52" actId="2696"/>
        <pc:sldMkLst>
          <pc:docMk/>
          <pc:sldMk cId="2106620502" sldId="916"/>
        </pc:sldMkLst>
      </pc:sldChg>
      <pc:sldChg chg="addSp delSp modSp add modTransition">
        <pc:chgData name="dgreipl" userId="d97562fd-b189-437e-b91d-de7b81e9769e" providerId="ADAL" clId="{E6C13A4A-4F2F-4BE1-B4AC-5574148F4B35}" dt="2019-12-02T08:26:55.554" v="1101" actId="20577"/>
        <pc:sldMkLst>
          <pc:docMk/>
          <pc:sldMk cId="183838221" sldId="917"/>
        </pc:sldMkLst>
        <pc:spChg chg="del">
          <ac:chgData name="dgreipl" userId="d97562fd-b189-437e-b91d-de7b81e9769e" providerId="ADAL" clId="{E6C13A4A-4F2F-4BE1-B4AC-5574148F4B35}" dt="2019-12-01T17:17:18.461" v="347"/>
          <ac:spMkLst>
            <pc:docMk/>
            <pc:sldMk cId="183838221" sldId="917"/>
            <ac:spMk id="2" creationId="{64232933-81E7-43E3-9DCD-725FCC693F99}"/>
          </ac:spMkLst>
        </pc:spChg>
        <pc:spChg chg="del mod">
          <ac:chgData name="dgreipl" userId="d97562fd-b189-437e-b91d-de7b81e9769e" providerId="ADAL" clId="{E6C13A4A-4F2F-4BE1-B4AC-5574148F4B35}" dt="2019-12-01T17:17:18.461" v="347"/>
          <ac:spMkLst>
            <pc:docMk/>
            <pc:sldMk cId="183838221" sldId="917"/>
            <ac:spMk id="3" creationId="{7EBD1807-8E2E-474E-9DE9-80DAD4042076}"/>
          </ac:spMkLst>
        </pc:spChg>
        <pc:spChg chg="add mod">
          <ac:chgData name="dgreipl" userId="d97562fd-b189-437e-b91d-de7b81e9769e" providerId="ADAL" clId="{E6C13A4A-4F2F-4BE1-B4AC-5574148F4B35}" dt="2019-12-01T17:17:26.252" v="373" actId="20577"/>
          <ac:spMkLst>
            <pc:docMk/>
            <pc:sldMk cId="183838221" sldId="917"/>
            <ac:spMk id="4" creationId="{B874A763-C9A8-46D5-808A-77A024C1DF36}"/>
          </ac:spMkLst>
        </pc:spChg>
        <pc:spChg chg="add mod">
          <ac:chgData name="dgreipl" userId="d97562fd-b189-437e-b91d-de7b81e9769e" providerId="ADAL" clId="{E6C13A4A-4F2F-4BE1-B4AC-5574148F4B35}" dt="2019-12-02T08:26:55.554" v="1101" actId="20577"/>
          <ac:spMkLst>
            <pc:docMk/>
            <pc:sldMk cId="183838221" sldId="917"/>
            <ac:spMk id="5" creationId="{6E224398-3AEB-4142-A3EE-3A54B7652AB7}"/>
          </ac:spMkLst>
        </pc:spChg>
      </pc:sldChg>
      <pc:sldChg chg="del">
        <pc:chgData name="dgreipl" userId="d97562fd-b189-437e-b91d-de7b81e9769e" providerId="ADAL" clId="{E6C13A4A-4F2F-4BE1-B4AC-5574148F4B35}" dt="2019-12-01T17:10:10.100" v="53" actId="2696"/>
        <pc:sldMkLst>
          <pc:docMk/>
          <pc:sldMk cId="3194545000" sldId="917"/>
        </pc:sldMkLst>
      </pc:sldChg>
      <pc:sldChg chg="modSp add">
        <pc:chgData name="dgreipl" userId="d97562fd-b189-437e-b91d-de7b81e9769e" providerId="ADAL" clId="{E6C13A4A-4F2F-4BE1-B4AC-5574148F4B35}" dt="2019-12-02T08:56:22.182" v="1315" actId="20577"/>
        <pc:sldMkLst>
          <pc:docMk/>
          <pc:sldMk cId="361342258" sldId="918"/>
        </pc:sldMkLst>
        <pc:spChg chg="mod">
          <ac:chgData name="dgreipl" userId="d97562fd-b189-437e-b91d-de7b81e9769e" providerId="ADAL" clId="{E6C13A4A-4F2F-4BE1-B4AC-5574148F4B35}" dt="2019-12-01T17:30:04.334" v="700" actId="20577"/>
          <ac:spMkLst>
            <pc:docMk/>
            <pc:sldMk cId="361342258" sldId="918"/>
            <ac:spMk id="2" creationId="{1A68EADC-B0B8-41D9-9CF8-D4239D782B61}"/>
          </ac:spMkLst>
        </pc:spChg>
        <pc:spChg chg="mod">
          <ac:chgData name="dgreipl" userId="d97562fd-b189-437e-b91d-de7b81e9769e" providerId="ADAL" clId="{E6C13A4A-4F2F-4BE1-B4AC-5574148F4B35}" dt="2019-12-02T08:56:22.182" v="1315" actId="20577"/>
          <ac:spMkLst>
            <pc:docMk/>
            <pc:sldMk cId="361342258" sldId="918"/>
            <ac:spMk id="5" creationId="{8BC7D691-4170-411F-AB98-95B89EA40C7C}"/>
          </ac:spMkLst>
        </pc:spChg>
      </pc:sldChg>
      <pc:sldChg chg="addSp delSp modSp add">
        <pc:chgData name="dgreipl" userId="d97562fd-b189-437e-b91d-de7b81e9769e" providerId="ADAL" clId="{E6C13A4A-4F2F-4BE1-B4AC-5574148F4B35}" dt="2019-12-02T09:00:02.739" v="1513" actId="1076"/>
        <pc:sldMkLst>
          <pc:docMk/>
          <pc:sldMk cId="1994449365" sldId="919"/>
        </pc:sldMkLst>
        <pc:spChg chg="mod">
          <ac:chgData name="dgreipl" userId="d97562fd-b189-437e-b91d-de7b81e9769e" providerId="ADAL" clId="{E6C13A4A-4F2F-4BE1-B4AC-5574148F4B35}" dt="2019-12-02T08:56:40.013" v="1324" actId="20577"/>
          <ac:spMkLst>
            <pc:docMk/>
            <pc:sldMk cId="1994449365" sldId="919"/>
            <ac:spMk id="2" creationId="{0E44BD3F-36B3-424E-856C-D8C0B11804F1}"/>
          </ac:spMkLst>
        </pc:spChg>
        <pc:spChg chg="del">
          <ac:chgData name="dgreipl" userId="d97562fd-b189-437e-b91d-de7b81e9769e" providerId="ADAL" clId="{E6C13A4A-4F2F-4BE1-B4AC-5574148F4B35}" dt="2019-12-02T08:56:44.784" v="1325" actId="478"/>
          <ac:spMkLst>
            <pc:docMk/>
            <pc:sldMk cId="1994449365" sldId="919"/>
            <ac:spMk id="5" creationId="{2975A376-B094-45B6-9E56-8DA0A8101CD6}"/>
          </ac:spMkLst>
        </pc:spChg>
        <pc:spChg chg="add mod">
          <ac:chgData name="dgreipl" userId="d97562fd-b189-437e-b91d-de7b81e9769e" providerId="ADAL" clId="{E6C13A4A-4F2F-4BE1-B4AC-5574148F4B35}" dt="2019-12-02T08:59:12.038" v="1477" actId="120"/>
          <ac:spMkLst>
            <pc:docMk/>
            <pc:sldMk cId="1994449365" sldId="919"/>
            <ac:spMk id="8" creationId="{23155D66-9E13-41EA-ADDD-D59641D53719}"/>
          </ac:spMkLst>
        </pc:spChg>
        <pc:spChg chg="add mod">
          <ac:chgData name="dgreipl" userId="d97562fd-b189-437e-b91d-de7b81e9769e" providerId="ADAL" clId="{E6C13A4A-4F2F-4BE1-B4AC-5574148F4B35}" dt="2019-12-02T08:59:37.035" v="1482" actId="20577"/>
          <ac:spMkLst>
            <pc:docMk/>
            <pc:sldMk cId="1994449365" sldId="919"/>
            <ac:spMk id="9" creationId="{55C2DD46-16A3-4AD3-8D38-5CFAD0A5509F}"/>
          </ac:spMkLst>
        </pc:spChg>
        <pc:spChg chg="add mod">
          <ac:chgData name="dgreipl" userId="d97562fd-b189-437e-b91d-de7b81e9769e" providerId="ADAL" clId="{E6C13A4A-4F2F-4BE1-B4AC-5574148F4B35}" dt="2019-12-02T09:00:02.739" v="1513" actId="1076"/>
          <ac:spMkLst>
            <pc:docMk/>
            <pc:sldMk cId="1994449365" sldId="919"/>
            <ac:spMk id="10" creationId="{E80E6C7C-2CAF-445E-9216-87BC2D57C957}"/>
          </ac:spMkLst>
        </pc:spChg>
        <pc:spChg chg="add del mod">
          <ac:chgData name="dgreipl" userId="d97562fd-b189-437e-b91d-de7b81e9769e" providerId="ADAL" clId="{E6C13A4A-4F2F-4BE1-B4AC-5574148F4B35}" dt="2019-12-02T08:57:54.084" v="1363"/>
          <ac:spMkLst>
            <pc:docMk/>
            <pc:sldMk cId="1994449365" sldId="919"/>
            <ac:spMk id="11" creationId="{ABAEBB66-49C3-454F-9535-65BE1293F434}"/>
          </ac:spMkLst>
        </pc:spChg>
        <pc:spChg chg="add mod">
          <ac:chgData name="dgreipl" userId="d97562fd-b189-437e-b91d-de7b81e9769e" providerId="ADAL" clId="{E6C13A4A-4F2F-4BE1-B4AC-5574148F4B35}" dt="2019-12-02T08:59:52.724" v="1500" actId="20577"/>
          <ac:spMkLst>
            <pc:docMk/>
            <pc:sldMk cId="1994449365" sldId="919"/>
            <ac:spMk id="12" creationId="{DA209C5E-10C1-478E-BEE6-D3FDC9E40751}"/>
          </ac:spMkLst>
        </pc:spChg>
        <pc:picChg chg="add mod">
          <ac:chgData name="dgreipl" userId="d97562fd-b189-437e-b91d-de7b81e9769e" providerId="ADAL" clId="{E6C13A4A-4F2F-4BE1-B4AC-5574148F4B35}" dt="2019-12-02T08:57:48.187" v="1360" actId="1076"/>
          <ac:picMkLst>
            <pc:docMk/>
            <pc:sldMk cId="1994449365" sldId="919"/>
            <ac:picMk id="7" creationId="{43B8C229-303B-4C72-85C7-A774F7C739F1}"/>
          </ac:picMkLst>
        </pc:picChg>
      </pc:sldChg>
    </pc:docChg>
  </pc:docChgLst>
  <pc:docChgLst>
    <pc:chgData name="dgreipl" userId="d97562fd-b189-437e-b91d-de7b81e9769e" providerId="ADAL" clId="{3A185EFB-AABB-4609-80F1-20FC633EAE9A}"/>
    <pc:docChg chg="custSel modSld">
      <pc:chgData name="dgreipl" userId="d97562fd-b189-437e-b91d-de7b81e9769e" providerId="ADAL" clId="{3A185EFB-AABB-4609-80F1-20FC633EAE9A}" dt="2020-01-20T10:57:12.992" v="94" actId="20577"/>
      <pc:docMkLst>
        <pc:docMk/>
      </pc:docMkLst>
      <pc:sldChg chg="addSp modSp">
        <pc:chgData name="dgreipl" userId="d97562fd-b189-437e-b91d-de7b81e9769e" providerId="ADAL" clId="{3A185EFB-AABB-4609-80F1-20FC633EAE9A}" dt="2020-01-13T07:52:32.608" v="91" actId="207"/>
        <pc:sldMkLst>
          <pc:docMk/>
          <pc:sldMk cId="2823202252" sldId="915"/>
        </pc:sldMkLst>
        <pc:spChg chg="mod">
          <ac:chgData name="dgreipl" userId="d97562fd-b189-437e-b91d-de7b81e9769e" providerId="ADAL" clId="{3A185EFB-AABB-4609-80F1-20FC633EAE9A}" dt="2020-01-13T07:51:54.705" v="83" actId="27636"/>
          <ac:spMkLst>
            <pc:docMk/>
            <pc:sldMk cId="2823202252" sldId="915"/>
            <ac:spMk id="4" creationId="{4B948360-B672-4DD7-BDBE-C4D39DA10A40}"/>
          </ac:spMkLst>
        </pc:spChg>
        <pc:spChg chg="add mod">
          <ac:chgData name="dgreipl" userId="d97562fd-b189-437e-b91d-de7b81e9769e" providerId="ADAL" clId="{3A185EFB-AABB-4609-80F1-20FC633EAE9A}" dt="2020-01-13T07:52:32.608" v="91" actId="207"/>
          <ac:spMkLst>
            <pc:docMk/>
            <pc:sldMk cId="2823202252" sldId="915"/>
            <ac:spMk id="5" creationId="{0A322C10-9169-41AF-925C-C1ECD26B7CAD}"/>
          </ac:spMkLst>
        </pc:spChg>
      </pc:sldChg>
      <pc:sldChg chg="delSp">
        <pc:chgData name="dgreipl" userId="d97562fd-b189-437e-b91d-de7b81e9769e" providerId="ADAL" clId="{3A185EFB-AABB-4609-80F1-20FC633EAE9A}" dt="2020-01-13T07:53:13.030" v="92" actId="478"/>
        <pc:sldMkLst>
          <pc:docMk/>
          <pc:sldMk cId="161468688" sldId="917"/>
        </pc:sldMkLst>
        <pc:spChg chg="del">
          <ac:chgData name="dgreipl" userId="d97562fd-b189-437e-b91d-de7b81e9769e" providerId="ADAL" clId="{3A185EFB-AABB-4609-80F1-20FC633EAE9A}" dt="2020-01-13T07:53:13.030" v="92" actId="478"/>
          <ac:spMkLst>
            <pc:docMk/>
            <pc:sldMk cId="161468688" sldId="917"/>
            <ac:spMk id="9" creationId="{07CABFF5-E255-4B72-9E7F-B63CD01EED2F}"/>
          </ac:spMkLst>
        </pc:spChg>
      </pc:sldChg>
      <pc:sldChg chg="modSp">
        <pc:chgData name="dgreipl" userId="d97562fd-b189-437e-b91d-de7b81e9769e" providerId="ADAL" clId="{3A185EFB-AABB-4609-80F1-20FC633EAE9A}" dt="2020-01-13T07:46:01.025" v="0" actId="20577"/>
        <pc:sldMkLst>
          <pc:docMk/>
          <pc:sldMk cId="1755156614" sldId="921"/>
        </pc:sldMkLst>
        <pc:spChg chg="mod">
          <ac:chgData name="dgreipl" userId="d97562fd-b189-437e-b91d-de7b81e9769e" providerId="ADAL" clId="{3A185EFB-AABB-4609-80F1-20FC633EAE9A}" dt="2020-01-13T07:46:01.025" v="0" actId="20577"/>
          <ac:spMkLst>
            <pc:docMk/>
            <pc:sldMk cId="1755156614" sldId="921"/>
            <ac:spMk id="5" creationId="{A2A02B5F-8B19-4998-89DC-611FF86DF78A}"/>
          </ac:spMkLst>
        </pc:spChg>
      </pc:sldChg>
      <pc:sldChg chg="modSp">
        <pc:chgData name="dgreipl" userId="d97562fd-b189-437e-b91d-de7b81e9769e" providerId="ADAL" clId="{3A185EFB-AABB-4609-80F1-20FC633EAE9A}" dt="2020-01-20T10:57:12.992" v="94" actId="20577"/>
        <pc:sldMkLst>
          <pc:docMk/>
          <pc:sldMk cId="2039879679" sldId="922"/>
        </pc:sldMkLst>
        <pc:spChg chg="mod">
          <ac:chgData name="dgreipl" userId="d97562fd-b189-437e-b91d-de7b81e9769e" providerId="ADAL" clId="{3A185EFB-AABB-4609-80F1-20FC633EAE9A}" dt="2020-01-20T10:57:12.992" v="94" actId="20577"/>
          <ac:spMkLst>
            <pc:docMk/>
            <pc:sldMk cId="2039879679" sldId="922"/>
            <ac:spMk id="5" creationId="{271928BC-24E5-4060-8386-EF8833B79D6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3T15:02:03.44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164 0,'2'78,"-9"0,-11-1,-5 1,-4 1,0 10,11-32,2 2,2-6,3 0,-2 44,9-7,18-16,8-2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3T15:03:07.96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45,'72'-12,"-2"2,5 10,1 0,-17-4,-1 0,5 2,8-4,3 4,4-1,-10 1,-1 2,-18 0,11 0,-15 2,18 1,-13 0,18 4,-23-4,15 1,-9-3,12-1,4 0,7 0,-14 0,8 0,-18 1,13 3,-14-3,15 3,-16-3,16-1,-15 4,14 0,-18 1,15-2,-15 0,19 4,-18-4,18 1,-18 1,21-2,-17 1,14-4,-15 0,14 0,-15 0,12 0,-3 0,10 0,-3-4,0 1,1-2,6 1,-12 3,4-3,-14 3,15 1,-17 1,13 3,-18-2,11 6,-12-5,15 5,-10-6,14 2,-16-3,16-1,-19 0,19 0,-20 0,16 0,-16 0,16 0,-13 0,17 0,-14-1,10-3,-15 3,12-3,-21 3,40-4,-22 4,28-4,-11 0,-4 4,-7-9,-6 8,-5-8,0 9,0-4,9 5,-1-5,8 4,-15 1,-22 16,-15 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3T15:03:57.87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164 0,'2'78,"-9"0,-11-1,-5 1,-4 1,0 10,11-32,2 2,2-6,3 0,-2 44,9-7,18-16,8-2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3T15:03:57.8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393 68,'-17'-31,"6"1,1 29,-1-4,-3 28,-5 18,-5 22,-4 21,-1-2,1 3,6-20,0 0,-1 1,1 0,-1 6,1 11,4-17,3 13,6-13,2 5,4-22,-7-2,4-18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3T15:03:57.88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371 254,'-13'-51,"3"11,10 3,0 13,0-8,0 3,0 5,0 8,-30 41,10 2,-25 33,6 8,-4 14,6-5,4-9,11-12,-1 9,6-4,2 21,6-4,2 19,4-9,-2-5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3T15:03:57.8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322 191,'-3'-51,"1"11,23-7,-14 26,3-11,-35 89,-5 21,12-26,0 1,-8 41,-1-1,-5-7,2-4,4-20,-4 5,1-3,0 7,6-17,12 15,21-37,9 0,14-22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3T15:03:57.88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354 122,'-19'-41,"4"4,10 14,4 6,-16 13,-1 23,0 8,-4 37,-5 6,0 16,3-9,-2 18,12-47,-1 0,-13 47,4-9,5-11,5-5,-1 20,9-28,6-5,5-24,6 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3T15:02:05.07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57,'55'-17,"4"6,13 5,11 6,-3 0,-1-4,2 0,3 2,0 1,4 1,4 0,4-2,0 0,-1-2,3 0,-8 4,3 0,0 0,3 0,-9 0,0 0,2 0,-5 0,-2 0,-3 0,-4 0,-3 0,-1 0,8 0,-12 0,8 0,-17 0,-3 5,-30-3,-15 8,-23-4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3T15:02:35.10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393 68,'-17'-31,"6"1,1 29,-1-4,-3 28,-5 18,-5 22,-4 21,-1-2,1 3,6-20,0 0,-1 1,1 0,-1 6,1 11,4-17,3 13,6-13,2 5,4-22,-7-2,4-18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3T15:02:36.96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90,'46'-28,"2"5,-8 2,10 13,12-2,5 10,8 0,-17 2,-1 1,-16-1,23 1,-22-1,22-2,-19 0,14 0,-1 0,9 0,1 1,-1 3,-3-3,-1 3,2-3,7-1,-3 0,6 0,-5 4,1-1,-2 2,-2-1,5-3,-1 3,0-3,-4-1,-3 2,0 1,-4 0,3 4,-3-4,4 1,2-3,9-1,-13 0,6 0,-8 0,7 0,0 0,12 0,-16 0,8 0,-25 0,14 0,-4 0,15 0,3-1,4-3,-4 1,-3-4,2 3,-2-3,-11 4,-4-1,9 4,13 4,-21-3,10 4,-40-5,11 0,-22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3T15:02:42.02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371 254,'-13'-51,"3"11,10 3,0 13,0-8,0 3,0 5,0 8,-30 41,10 2,-25 33,6 8,-4 14,6-5,4-9,11-12,-1 9,6-4,2 21,6-4,2 19,4-9,-2-5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3T15:02:43.76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57 68,'-31'-12,"6"-3,75 13,-28-3,64 5,-29 0,4 0,10 0,0 0,-8-1,4-3,-18 3,14-3,2-1,14 2,-15-5,3 4,-17 1,14 3,-16 1,16 3,-15 1,14 2,-14-1,15-2,-16-1,16 4,-17-3,13 3,-6 0,10 0,-2 2,9-5,-15-1,12-3,-11-1,14-3,-6-1,10-2,-22-3,7 2,-17 2,13-1,-14 4,10-1,-11-1,15 2,-19-1,30 4,-18 0,18 0,-11 0,-21 0,-14 0,-16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3T15:02:53.9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322 191,'-3'-51,"1"11,23-7,-14 26,3-11,-35 89,-5 21,12-26,0 1,-8 41,-1-1,-5-7,2-4,4-20,-4 5,1-3,0 7,6-17,12 15,21-37,9 0,14-22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3T15:02:55.9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90,'59'-1,"-3"-3,-16 2,17-7,12-3,0 2,9-4,3 1,-13 10,7-5,2 2,5 2,-15 0,-4 4,-2 0,14 0,-20 0,5 0,-4 0,16 0,0 0,3 0,1 0,-5 0,2 0,-2 0,-13 0,6 0,2 0,13 0,-5 4,-7 0,-12 5,9-2,-16-1,16 2,-19-1,15 5,-20-1,16 0,-16-5,16-2,-16-3,20-1,-19 0,19 0,-25 0,36-1,-15-3,-10 3,22-9,-14 9,24-9,1 4,-11-1,-1 2,-21 5,-7 0,-22 0,-7 0,-10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3T15:03:05.34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354 122,'-19'-41,"4"4,10 14,4 6,-16 13,-1 23,0 8,-4 37,-5 6,0 16,3-9,-2 18,12-47,-1 0,-13 47,4-9,5-11,5-5,-1 20,9-28,6-5,5-24,6 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/>
              <a:t>Titelmasterformat durch </a:t>
            </a:r>
            <a:br>
              <a:rPr lang="de-DE" noProof="0"/>
            </a:br>
            <a:r>
              <a:rPr lang="de-DE" noProof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/>
              <a:t>Textmasterformat bearbeiten</a:t>
            </a:r>
            <a:br>
              <a:rPr lang="de-DE"/>
            </a:br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</a:t>
            </a:r>
            <a:r>
              <a:rPr lang="de-DE" noProof="0"/>
              <a:t>Ebene</a:t>
            </a:r>
          </a:p>
          <a:p>
            <a:pPr lvl="0"/>
            <a:r>
              <a:rPr lang="de-DE"/>
              <a:t>Fünfte Ebene</a:t>
            </a:r>
          </a:p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chine-learning/crash-course/representation/qualities-of-good-featur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26" Type="http://schemas.openxmlformats.org/officeDocument/2006/relationships/customXml" Target="../ink/ink15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customXml" Target="../ink/ink1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3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customXml" Target="../ink/ink12.xml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Machine Learning - Introduction</a:t>
            </a:r>
            <a:endParaRPr lang="en-GB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173" y="3212976"/>
            <a:ext cx="7489452" cy="1716385"/>
          </a:xfrm>
        </p:spPr>
        <p:txBody>
          <a:bodyPr anchor="ctr">
            <a:normAutofit/>
          </a:bodyPr>
          <a:lstStyle/>
          <a:p>
            <a:r>
              <a:rPr lang="de-DE" dirty="0" err="1"/>
              <a:t>Representation</a:t>
            </a:r>
            <a:endParaRPr lang="de-DE" dirty="0"/>
          </a:p>
          <a:p>
            <a:r>
              <a:rPr lang="de-DE" noProof="0" dirty="0" err="1"/>
              <a:t>How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get</a:t>
            </a:r>
            <a:r>
              <a:rPr lang="de-DE" noProof="0" dirty="0"/>
              <a:t> feature </a:t>
            </a:r>
            <a:r>
              <a:rPr lang="de-DE" noProof="0" dirty="0" err="1"/>
              <a:t>vectors</a:t>
            </a:r>
            <a:r>
              <a:rPr lang="de-DE" noProof="0" dirty="0"/>
              <a:t> out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raw</a:t>
            </a:r>
            <a:r>
              <a:rPr lang="de-DE" noProof="0" dirty="0"/>
              <a:t> </a:t>
            </a:r>
            <a:r>
              <a:rPr lang="de-DE" noProof="0" dirty="0" err="1"/>
              <a:t>data</a:t>
            </a:r>
            <a:endParaRPr lang="de-DE" noProof="0" dirty="0"/>
          </a:p>
          <a:p>
            <a:endParaRPr lang="en-GB" noProof="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A322C10-9169-41AF-925C-C1ECD26B7CAD}"/>
              </a:ext>
            </a:extLst>
          </p:cNvPr>
          <p:cNvSpPr txBox="1"/>
          <p:nvPr/>
        </p:nvSpPr>
        <p:spPr>
          <a:xfrm>
            <a:off x="1087137" y="6078684"/>
            <a:ext cx="780534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(Source: </a:t>
            </a:r>
            <a:r>
              <a:rPr lang="de-DE" sz="1200" dirty="0">
                <a:hlinkClick r:id="rId2"/>
              </a:rPr>
              <a:t>https://developers.google.com/machine-learning/crash-course/representation/qualities-of-good-features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66686AF-1204-4502-8A50-38BB3F11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 Engineering: Mapping Raw Data </a:t>
            </a:r>
            <a:r>
              <a:rPr lang="de-DE" err="1"/>
              <a:t>to</a:t>
            </a:r>
            <a:r>
              <a:rPr lang="de-DE"/>
              <a:t> Features</a:t>
            </a:r>
          </a:p>
        </p:txBody>
      </p:sp>
      <p:pic>
        <p:nvPicPr>
          <p:cNvPr id="8" name="Grafik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79E70E7-4EB9-4F5C-A53C-A015F1F07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9" y="1772816"/>
            <a:ext cx="8093141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86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CAB50-8940-4A14-BD33-3AD93918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Mapping </a:t>
            </a:r>
            <a:r>
              <a:rPr lang="de-DE" err="1"/>
              <a:t>Categorical</a:t>
            </a:r>
            <a:r>
              <a:rPr lang="de-DE"/>
              <a:t> Values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110EC6-A173-46D5-8003-F887EF28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2C53E3-1171-41E5-BD8D-6D2DF707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DF0E9901-C2AA-47B3-B398-A717C62CA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784976" cy="924584"/>
          </a:xfrm>
        </p:spPr>
        <p:txBody>
          <a:bodyPr/>
          <a:lstStyle/>
          <a:p>
            <a:r>
              <a:rPr lang="en-US"/>
              <a:t>Categorical features have a </a:t>
            </a:r>
            <a:r>
              <a:rPr lang="en-US" i="1" u="sng"/>
              <a:t>discrete</a:t>
            </a:r>
            <a:r>
              <a:rPr lang="en-US"/>
              <a:t> (finite) set of possible values. For example, there might be a feature called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faculty</a:t>
            </a:r>
            <a:r>
              <a:rPr lang="en-US"/>
              <a:t> with options that include: </a:t>
            </a:r>
          </a:p>
        </p:txBody>
      </p:sp>
      <p:sp>
        <p:nvSpPr>
          <p:cNvPr id="6" name="Untertitel 4">
            <a:extLst>
              <a:ext uri="{FF2B5EF4-FFF2-40B4-BE49-F238E27FC236}">
                <a16:creationId xmlns:a16="http://schemas.microsoft.com/office/drawing/2014/main" id="{86E78B02-CCF5-4302-AB35-C5BEBA326A4B}"/>
              </a:ext>
            </a:extLst>
          </p:cNvPr>
          <p:cNvSpPr txBox="1">
            <a:spLocks/>
          </p:cNvSpPr>
          <p:nvPr/>
        </p:nvSpPr>
        <p:spPr>
          <a:xfrm>
            <a:off x="179512" y="1778875"/>
            <a:ext cx="8784976" cy="1672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457200" indent="0" algn="l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 Solution:</a:t>
            </a:r>
          </a:p>
          <a:p>
            <a:r>
              <a:rPr lang="en-US" dirty="0"/>
              <a:t> {‘Betriebswirtschaft’, ‘Soziale Arbeit’, ‘Informatik’, ‘Maschinenbau’, ‘E-Technik’}</a:t>
            </a:r>
          </a:p>
          <a:p>
            <a:endParaRPr lang="en-US" dirty="0"/>
          </a:p>
          <a:p>
            <a:r>
              <a:rPr lang="en-US" dirty="0"/>
              <a:t>{               0              ,                   1             ,           2            ,        3               ,           4      }</a:t>
            </a:r>
            <a:endParaRPr lang="de-DE" dirty="0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5501FE58-1E0B-47BA-A253-3528F755BFE5}"/>
              </a:ext>
            </a:extLst>
          </p:cNvPr>
          <p:cNvSpPr/>
          <p:nvPr/>
        </p:nvSpPr>
        <p:spPr>
          <a:xfrm>
            <a:off x="1123528" y="2566026"/>
            <a:ext cx="216024" cy="288033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B89C8BD7-7E5B-43EC-9DB3-47038AF415BC}"/>
              </a:ext>
            </a:extLst>
          </p:cNvPr>
          <p:cNvSpPr/>
          <p:nvPr/>
        </p:nvSpPr>
        <p:spPr>
          <a:xfrm>
            <a:off x="3211760" y="2566025"/>
            <a:ext cx="216024" cy="288033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0A6B331D-BD55-40CB-8650-133BE04D2242}"/>
              </a:ext>
            </a:extLst>
          </p:cNvPr>
          <p:cNvSpPr/>
          <p:nvPr/>
        </p:nvSpPr>
        <p:spPr>
          <a:xfrm>
            <a:off x="4791980" y="2575430"/>
            <a:ext cx="216024" cy="288033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6ECCD95D-E3A5-463F-9878-D5ABC0404C87}"/>
              </a:ext>
            </a:extLst>
          </p:cNvPr>
          <p:cNvSpPr/>
          <p:nvPr/>
        </p:nvSpPr>
        <p:spPr>
          <a:xfrm>
            <a:off x="6073824" y="2575429"/>
            <a:ext cx="216024" cy="288033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10E4D366-CA1A-4ABD-881A-EAEE26548C68}"/>
              </a:ext>
            </a:extLst>
          </p:cNvPr>
          <p:cNvSpPr/>
          <p:nvPr/>
        </p:nvSpPr>
        <p:spPr>
          <a:xfrm>
            <a:off x="7764064" y="2529698"/>
            <a:ext cx="216024" cy="288033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Untertitel 4">
            <a:extLst>
              <a:ext uri="{FF2B5EF4-FFF2-40B4-BE49-F238E27FC236}">
                <a16:creationId xmlns:a16="http://schemas.microsoft.com/office/drawing/2014/main" id="{8BA5E496-26AF-4C3E-B082-B472E1F7A0E7}"/>
              </a:ext>
            </a:extLst>
          </p:cNvPr>
          <p:cNvSpPr txBox="1">
            <a:spLocks/>
          </p:cNvSpPr>
          <p:nvPr/>
        </p:nvSpPr>
        <p:spPr>
          <a:xfrm>
            <a:off x="363871" y="5193196"/>
            <a:ext cx="8784976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457200" indent="0" algn="l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How to deal with multiple values?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Impact of values in a (pseudo)-linear Model?</a:t>
            </a:r>
          </a:p>
        </p:txBody>
      </p:sp>
      <p:sp>
        <p:nvSpPr>
          <p:cNvPr id="14" name="Untertitel 13">
            <a:extLst>
              <a:ext uri="{FF2B5EF4-FFF2-40B4-BE49-F238E27FC236}">
                <a16:creationId xmlns:a16="http://schemas.microsoft.com/office/drawing/2014/main" id="{93A27D7B-BC52-44FD-8EEF-0C6D549BCBBA}"/>
              </a:ext>
            </a:extLst>
          </p:cNvPr>
          <p:cNvSpPr txBox="1">
            <a:spLocks/>
          </p:cNvSpPr>
          <p:nvPr/>
        </p:nvSpPr>
        <p:spPr>
          <a:xfrm>
            <a:off x="287524" y="4536973"/>
            <a:ext cx="3600400" cy="381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457200" indent="0" algn="l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faculty</a:t>
            </a:r>
            <a:r>
              <a:rPr lang="de-DE" dirty="0"/>
              <a:t>: „</a:t>
            </a:r>
            <a:r>
              <a:rPr lang="en-US" dirty="0"/>
              <a:t>Betriebswirtschaft”   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91E0490-8C83-441A-BCEE-480F8187C735}"/>
              </a:ext>
            </a:extLst>
          </p:cNvPr>
          <p:cNvSpPr/>
          <p:nvPr/>
        </p:nvSpPr>
        <p:spPr>
          <a:xfrm>
            <a:off x="703881" y="3798739"/>
            <a:ext cx="2299850" cy="5200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F0416E3E-6945-40F0-9277-964DA641A16A}"/>
              </a:ext>
            </a:extLst>
          </p:cNvPr>
          <p:cNvSpPr/>
          <p:nvPr/>
        </p:nvSpPr>
        <p:spPr>
          <a:xfrm>
            <a:off x="3995936" y="4417307"/>
            <a:ext cx="1368152" cy="621182"/>
          </a:xfrm>
          <a:prstGeom prst="rightArrow">
            <a:avLst>
              <a:gd name="adj1" fmla="val 62528"/>
              <a:gd name="adj2" fmla="val 484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tx1"/>
                </a:solidFill>
              </a:rPr>
              <a:t>Feat</a:t>
            </a:r>
            <a:r>
              <a:rPr lang="de-DE" sz="1400">
                <a:solidFill>
                  <a:schemeClr val="tx1"/>
                </a:solidFill>
              </a:rPr>
              <a:t>. Engin.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28C5C935-EBA0-4146-B382-D35E4E5BD1BA}"/>
              </a:ext>
            </a:extLst>
          </p:cNvPr>
          <p:cNvSpPr/>
          <p:nvPr/>
        </p:nvSpPr>
        <p:spPr>
          <a:xfrm>
            <a:off x="6248497" y="3749800"/>
            <a:ext cx="2299850" cy="5200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Feature</a:t>
            </a:r>
          </a:p>
        </p:txBody>
      </p:sp>
      <p:sp>
        <p:nvSpPr>
          <p:cNvPr id="24" name="Untertitel 13">
            <a:extLst>
              <a:ext uri="{FF2B5EF4-FFF2-40B4-BE49-F238E27FC236}">
                <a16:creationId xmlns:a16="http://schemas.microsoft.com/office/drawing/2014/main" id="{66F65C8F-D042-4965-806E-6D318FCD5AF7}"/>
              </a:ext>
            </a:extLst>
          </p:cNvPr>
          <p:cNvSpPr txBox="1">
            <a:spLocks/>
          </p:cNvSpPr>
          <p:nvPr/>
        </p:nvSpPr>
        <p:spPr>
          <a:xfrm>
            <a:off x="7249234" y="4568597"/>
            <a:ext cx="298376" cy="381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457200" indent="0" algn="l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803784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CAB50-8940-4A14-BD33-3AD93918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Mapping </a:t>
            </a:r>
            <a:r>
              <a:rPr lang="de-DE" err="1"/>
              <a:t>Categorical</a:t>
            </a:r>
            <a:r>
              <a:rPr lang="de-DE"/>
              <a:t> Values: </a:t>
            </a:r>
            <a:r>
              <a:rPr lang="de-DE" b="1" err="1"/>
              <a:t>One</a:t>
            </a:r>
            <a:r>
              <a:rPr lang="de-DE" b="1"/>
              <a:t> Hot Encoding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110EC6-A173-46D5-8003-F887EF28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2C53E3-1171-41E5-BD8D-6D2DF707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Untertitel 4">
            <a:extLst>
              <a:ext uri="{FF2B5EF4-FFF2-40B4-BE49-F238E27FC236}">
                <a16:creationId xmlns:a16="http://schemas.microsoft.com/office/drawing/2014/main" id="{86E78B02-CCF5-4302-AB35-C5BEBA326A4B}"/>
              </a:ext>
            </a:extLst>
          </p:cNvPr>
          <p:cNvSpPr txBox="1">
            <a:spLocks/>
          </p:cNvSpPr>
          <p:nvPr/>
        </p:nvSpPr>
        <p:spPr>
          <a:xfrm>
            <a:off x="324261" y="5737552"/>
            <a:ext cx="8784976" cy="520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457200" indent="0" algn="l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{‘</a:t>
            </a:r>
            <a:r>
              <a:rPr lang="en-US" err="1"/>
              <a:t>Betriebswirtschaft</a:t>
            </a:r>
            <a:r>
              <a:rPr lang="en-US"/>
              <a:t>’, ‘</a:t>
            </a:r>
            <a:r>
              <a:rPr lang="en-US" err="1"/>
              <a:t>Soziale</a:t>
            </a:r>
            <a:r>
              <a:rPr lang="en-US"/>
              <a:t> Arbeit’, ‘</a:t>
            </a:r>
            <a:r>
              <a:rPr lang="en-US" err="1"/>
              <a:t>Informatik</a:t>
            </a:r>
            <a:r>
              <a:rPr lang="en-US"/>
              <a:t>’, ‘</a:t>
            </a:r>
            <a:r>
              <a:rPr lang="en-US" err="1"/>
              <a:t>Maschinenbau</a:t>
            </a:r>
            <a:r>
              <a:rPr lang="en-US"/>
              <a:t>’, ‘E-Technik’}</a:t>
            </a:r>
          </a:p>
          <a:p>
            <a:endParaRPr lang="de-DE"/>
          </a:p>
        </p:txBody>
      </p:sp>
      <p:sp>
        <p:nvSpPr>
          <p:cNvPr id="14" name="Untertitel 13">
            <a:extLst>
              <a:ext uri="{FF2B5EF4-FFF2-40B4-BE49-F238E27FC236}">
                <a16:creationId xmlns:a16="http://schemas.microsoft.com/office/drawing/2014/main" id="{7842DCD1-608D-4C6E-89A2-1E96C24D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219" y="2156834"/>
            <a:ext cx="3600400" cy="381850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faculty</a:t>
            </a:r>
            <a:r>
              <a:rPr lang="de-DE" dirty="0"/>
              <a:t>: „</a:t>
            </a:r>
            <a:r>
              <a:rPr lang="en-US" dirty="0"/>
              <a:t>Betriebswirtschaft”   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FF3053B-1CE1-4111-BD2A-F125A8911E6E}"/>
              </a:ext>
            </a:extLst>
          </p:cNvPr>
          <p:cNvSpPr/>
          <p:nvPr/>
        </p:nvSpPr>
        <p:spPr>
          <a:xfrm>
            <a:off x="755576" y="1418600"/>
            <a:ext cx="2299850" cy="5200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8FDCFEE0-96ED-4A3F-81E4-EDFE1E65500F}"/>
              </a:ext>
            </a:extLst>
          </p:cNvPr>
          <p:cNvSpPr/>
          <p:nvPr/>
        </p:nvSpPr>
        <p:spPr>
          <a:xfrm>
            <a:off x="4047631" y="2037168"/>
            <a:ext cx="1368152" cy="621182"/>
          </a:xfrm>
          <a:prstGeom prst="rightArrow">
            <a:avLst>
              <a:gd name="adj1" fmla="val 62528"/>
              <a:gd name="adj2" fmla="val 484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tx1"/>
                </a:solidFill>
              </a:rPr>
              <a:t>Feat</a:t>
            </a:r>
            <a:r>
              <a:rPr lang="de-DE" sz="1400">
                <a:solidFill>
                  <a:schemeClr val="tx1"/>
                </a:solidFill>
              </a:rPr>
              <a:t>. Engin.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B1B7D9E7-901D-439D-8A59-E0F8A3DFC5AA}"/>
              </a:ext>
            </a:extLst>
          </p:cNvPr>
          <p:cNvSpPr/>
          <p:nvPr/>
        </p:nvSpPr>
        <p:spPr>
          <a:xfrm>
            <a:off x="6300192" y="1369661"/>
            <a:ext cx="2299850" cy="5200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Feature</a:t>
            </a:r>
          </a:p>
        </p:txBody>
      </p:sp>
      <p:sp>
        <p:nvSpPr>
          <p:cNvPr id="18" name="Untertitel 13">
            <a:extLst>
              <a:ext uri="{FF2B5EF4-FFF2-40B4-BE49-F238E27FC236}">
                <a16:creationId xmlns:a16="http://schemas.microsoft.com/office/drawing/2014/main" id="{17F4FD0B-25F8-4EDB-BE16-EC32AED1480A}"/>
              </a:ext>
            </a:extLst>
          </p:cNvPr>
          <p:cNvSpPr txBox="1">
            <a:spLocks/>
          </p:cNvSpPr>
          <p:nvPr/>
        </p:nvSpPr>
        <p:spPr>
          <a:xfrm>
            <a:off x="6862936" y="2171037"/>
            <a:ext cx="1737106" cy="381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457200" indent="0" algn="l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[1, 0 , 0 , 0 , 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8EB4165F-0F86-5143-AE48-EBF527D72BFC}"/>
                  </a:ext>
                </a:extLst>
              </p14:cNvPr>
              <p14:cNvContentPartPr/>
              <p14:nvPr/>
            </p14:nvContentPartPr>
            <p14:xfrm>
              <a:off x="8217876" y="2223555"/>
              <a:ext cx="60120" cy="37260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8EB4165F-0F86-5143-AE48-EBF527D72B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3876" y="2115555"/>
                <a:ext cx="16776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72A9C28D-C819-1E44-928C-554DD64A1D15}"/>
                  </a:ext>
                </a:extLst>
              </p14:cNvPr>
              <p14:cNvContentPartPr/>
              <p14:nvPr/>
            </p14:nvContentPartPr>
            <p14:xfrm>
              <a:off x="7432518" y="5920816"/>
              <a:ext cx="975600" cy="2052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72A9C28D-C819-1E44-928C-554DD64A1D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78518" y="5814678"/>
                <a:ext cx="1083240" cy="232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6CFFD2BB-CA9C-FD46-990F-EAC4612ED545}"/>
                  </a:ext>
                </a:extLst>
              </p14:cNvPr>
              <p14:cNvContentPartPr/>
              <p14:nvPr/>
            </p14:nvContentPartPr>
            <p14:xfrm>
              <a:off x="7888476" y="2191155"/>
              <a:ext cx="141840" cy="43308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6CFFD2BB-CA9C-FD46-990F-EAC4612ED5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34476" y="2083155"/>
                <a:ext cx="24948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344F6D0C-7CBF-DF4E-AA99-CA7BADC9B6D9}"/>
                  </a:ext>
                </a:extLst>
              </p14:cNvPr>
              <p14:cNvContentPartPr/>
              <p14:nvPr/>
            </p14:nvContentPartPr>
            <p14:xfrm>
              <a:off x="5693358" y="5904616"/>
              <a:ext cx="1525320" cy="3276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344F6D0C-7CBF-DF4E-AA99-CA7BADC9B6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39345" y="5796616"/>
                <a:ext cx="1632985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BA3A520E-0DC3-6149-BFF5-DA3EE89BB2D8}"/>
                  </a:ext>
                </a:extLst>
              </p14:cNvPr>
              <p14:cNvContentPartPr/>
              <p14:nvPr/>
            </p14:nvContentPartPr>
            <p14:xfrm>
              <a:off x="7593276" y="2180715"/>
              <a:ext cx="133920" cy="36648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BA3A520E-0DC3-6149-BFF5-DA3EE89BB2D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39276" y="2072715"/>
                <a:ext cx="24156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304140A5-DB73-0548-A7B3-0AA796B79B2D}"/>
                  </a:ext>
                </a:extLst>
              </p14:cNvPr>
              <p14:cNvContentPartPr/>
              <p14:nvPr/>
            </p14:nvContentPartPr>
            <p14:xfrm>
              <a:off x="4390878" y="5924776"/>
              <a:ext cx="1076400" cy="28800"/>
            </p14:xfrm>
          </p:contentPart>
        </mc:Choice>
        <mc:Fallback xmlns=""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304140A5-DB73-0548-A7B3-0AA796B79B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36860" y="5815409"/>
                <a:ext cx="1184076" cy="247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F7123A68-532B-CC4C-AEC7-2427BD19A626}"/>
                  </a:ext>
                </a:extLst>
              </p14:cNvPr>
              <p14:cNvContentPartPr/>
              <p14:nvPr/>
            </p14:nvContentPartPr>
            <p14:xfrm>
              <a:off x="7263156" y="2170995"/>
              <a:ext cx="128160" cy="380520"/>
            </p14:xfrm>
          </p:contentPart>
        </mc:Choice>
        <mc:Fallback xmlns=""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F7123A68-532B-CC4C-AEC7-2427BD19A6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09004" y="2062995"/>
                <a:ext cx="236103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6EB478E7-B3A2-2E40-A1D9-095EBE648082}"/>
                  </a:ext>
                </a:extLst>
              </p14:cNvPr>
              <p14:cNvContentPartPr/>
              <p14:nvPr/>
            </p14:nvContentPartPr>
            <p14:xfrm>
              <a:off x="2740998" y="5888416"/>
              <a:ext cx="1306800" cy="32760"/>
            </p14:xfrm>
          </p:contentPart>
        </mc:Choice>
        <mc:Fallback xmlns=""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6EB478E7-B3A2-2E40-A1D9-095EBE64808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86998" y="5780416"/>
                <a:ext cx="14144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BC75DCD3-B3A2-EF4E-A703-6AB9599C8BA6}"/>
                  </a:ext>
                </a:extLst>
              </p14:cNvPr>
              <p14:cNvContentPartPr/>
              <p14:nvPr/>
            </p14:nvContentPartPr>
            <p14:xfrm>
              <a:off x="7008996" y="2179635"/>
              <a:ext cx="127440" cy="412560"/>
            </p14:xfrm>
          </p:contentPart>
        </mc:Choice>
        <mc:Fallback xmlns=""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BC75DCD3-B3A2-EF4E-A703-6AB9599C8B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55148" y="2071635"/>
                <a:ext cx="234777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B7BAAD95-A31E-474A-A4F9-DB689DDE1228}"/>
                  </a:ext>
                </a:extLst>
              </p14:cNvPr>
              <p14:cNvContentPartPr/>
              <p14:nvPr/>
            </p14:nvContentPartPr>
            <p14:xfrm>
              <a:off x="617358" y="5904616"/>
              <a:ext cx="1962000" cy="32760"/>
            </p14:xfrm>
          </p:contentPart>
        </mc:Choice>
        <mc:Fallback xmlns=""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B7BAAD95-A31E-474A-A4F9-DB689DDE122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3358" y="5796616"/>
                <a:ext cx="2069640" cy="2484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Untertitel 13">
            <a:extLst>
              <a:ext uri="{FF2B5EF4-FFF2-40B4-BE49-F238E27FC236}">
                <a16:creationId xmlns:a16="http://schemas.microsoft.com/office/drawing/2014/main" id="{76B1692D-7B2E-4C1E-87A6-B7EF402ED293}"/>
              </a:ext>
            </a:extLst>
          </p:cNvPr>
          <p:cNvSpPr txBox="1">
            <a:spLocks/>
          </p:cNvSpPr>
          <p:nvPr/>
        </p:nvSpPr>
        <p:spPr>
          <a:xfrm>
            <a:off x="271617" y="3215516"/>
            <a:ext cx="3600400" cy="381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457200" indent="0" algn="l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faculty</a:t>
            </a:r>
            <a:r>
              <a:rPr lang="de-DE" dirty="0"/>
              <a:t>: „</a:t>
            </a:r>
            <a:r>
              <a:rPr lang="en-US" dirty="0"/>
              <a:t>Informatik”   </a:t>
            </a:r>
            <a:endParaRPr lang="de-DE" dirty="0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1524EB00-B6AB-4D63-9FA7-5AAB5D2C2D3D}"/>
              </a:ext>
            </a:extLst>
          </p:cNvPr>
          <p:cNvSpPr/>
          <p:nvPr/>
        </p:nvSpPr>
        <p:spPr>
          <a:xfrm>
            <a:off x="4033297" y="3069595"/>
            <a:ext cx="1368152" cy="621182"/>
          </a:xfrm>
          <a:prstGeom prst="rightArrow">
            <a:avLst>
              <a:gd name="adj1" fmla="val 62528"/>
              <a:gd name="adj2" fmla="val 484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tx1"/>
                </a:solidFill>
              </a:rPr>
              <a:t>Feat</a:t>
            </a:r>
            <a:r>
              <a:rPr lang="de-DE" sz="1400">
                <a:solidFill>
                  <a:schemeClr val="tx1"/>
                </a:solidFill>
              </a:rPr>
              <a:t>. Engin.</a:t>
            </a:r>
          </a:p>
        </p:txBody>
      </p:sp>
      <p:sp>
        <p:nvSpPr>
          <p:cNvPr id="39" name="Untertitel 13">
            <a:extLst>
              <a:ext uri="{FF2B5EF4-FFF2-40B4-BE49-F238E27FC236}">
                <a16:creationId xmlns:a16="http://schemas.microsoft.com/office/drawing/2014/main" id="{A449E06F-BAFD-4C06-82CE-05093477352A}"/>
              </a:ext>
            </a:extLst>
          </p:cNvPr>
          <p:cNvSpPr txBox="1">
            <a:spLocks/>
          </p:cNvSpPr>
          <p:nvPr/>
        </p:nvSpPr>
        <p:spPr>
          <a:xfrm>
            <a:off x="6795334" y="3229719"/>
            <a:ext cx="1737106" cy="381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457200" indent="0" algn="l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2159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[0, 0 , 1 , 0 , 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5FEA649E-BBB2-49F7-B3BB-10BF6FB2EAB6}"/>
                  </a:ext>
                </a:extLst>
              </p14:cNvPr>
              <p14:cNvContentPartPr/>
              <p14:nvPr/>
            </p14:nvContentPartPr>
            <p14:xfrm>
              <a:off x="8150274" y="3282237"/>
              <a:ext cx="60120" cy="37260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5FEA649E-BBB2-49F7-B3BB-10BF6FB2EA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6274" y="3174237"/>
                <a:ext cx="16776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F5BF984A-52AB-40CE-BEB2-6614B620F8DA}"/>
                  </a:ext>
                </a:extLst>
              </p14:cNvPr>
              <p14:cNvContentPartPr/>
              <p14:nvPr/>
            </p14:nvContentPartPr>
            <p14:xfrm>
              <a:off x="7820874" y="3249837"/>
              <a:ext cx="141840" cy="43308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F5BF984A-52AB-40CE-BEB2-6614B620F8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66874" y="3141837"/>
                <a:ext cx="24948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70E0F411-04AC-4589-8EF1-9FDCBB18FDF5}"/>
                  </a:ext>
                </a:extLst>
              </p14:cNvPr>
              <p14:cNvContentPartPr/>
              <p14:nvPr/>
            </p14:nvContentPartPr>
            <p14:xfrm>
              <a:off x="7525674" y="3239397"/>
              <a:ext cx="133920" cy="36648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70E0F411-04AC-4589-8EF1-9FDCBB18FD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71674" y="3131397"/>
                <a:ext cx="24156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44E18673-2C94-42EE-B883-2AB1B070DEB1}"/>
                  </a:ext>
                </a:extLst>
              </p14:cNvPr>
              <p14:cNvContentPartPr/>
              <p14:nvPr/>
            </p14:nvContentPartPr>
            <p14:xfrm>
              <a:off x="7195554" y="3229677"/>
              <a:ext cx="128160" cy="38052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44E18673-2C94-42EE-B883-2AB1B070DEB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41402" y="3121677"/>
                <a:ext cx="236103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DD9F91E3-5A9B-4BD7-97B4-17CECCC68FEC}"/>
                  </a:ext>
                </a:extLst>
              </p14:cNvPr>
              <p14:cNvContentPartPr/>
              <p14:nvPr/>
            </p14:nvContentPartPr>
            <p14:xfrm>
              <a:off x="6941394" y="3238317"/>
              <a:ext cx="127440" cy="41256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DD9F91E3-5A9B-4BD7-97B4-17CECCC68F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87546" y="3130317"/>
                <a:ext cx="234777" cy="62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6079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1A8259-1685-4F87-B9C1-1254EB41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Tips</a:t>
            </a:r>
            <a:r>
              <a:rPr lang="de-DE"/>
              <a:t> for </a:t>
            </a:r>
            <a:r>
              <a:rPr lang="de-DE" err="1"/>
              <a:t>good</a:t>
            </a:r>
            <a:r>
              <a:rPr lang="de-DE"/>
              <a:t> </a:t>
            </a:r>
            <a:r>
              <a:rPr lang="de-DE" err="1"/>
              <a:t>features</a:t>
            </a:r>
            <a:endParaRPr lang="de-DE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2A02B5F-8B19-4998-89DC-611FF86DF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784976" cy="16561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 rarely used discrete feature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Clear and obvious meanings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Don't mix "magic" values with actual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Account for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instability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566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2958F-3F74-4A02-99C1-9AF4C939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Cleaning</a:t>
            </a:r>
            <a:r>
              <a:rPr lang="de-DE"/>
              <a:t>  feature </a:t>
            </a:r>
            <a:r>
              <a:rPr lang="de-DE" err="1"/>
              <a:t>values</a:t>
            </a:r>
            <a:r>
              <a:rPr lang="de-DE"/>
              <a:t>: </a:t>
            </a:r>
            <a:r>
              <a:rPr lang="de-DE" err="1"/>
              <a:t>Know</a:t>
            </a:r>
            <a:r>
              <a:rPr lang="de-DE"/>
              <a:t> </a:t>
            </a:r>
            <a:r>
              <a:rPr lang="de-DE" err="1"/>
              <a:t>your</a:t>
            </a:r>
            <a:r>
              <a:rPr lang="de-DE"/>
              <a:t> data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BBCE68-65E8-4EF7-B8C6-CE8B54D0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4404F0-BAE2-47FF-ABD2-FF1AF3DB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71928BC-24E5-4060-8386-EF8833B79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i="1" dirty="0" err="1"/>
              <a:t>Cleaning</a:t>
            </a:r>
            <a:r>
              <a:rPr lang="de-DE" i="1" dirty="0"/>
              <a:t> („</a:t>
            </a:r>
            <a:r>
              <a:rPr lang="de-DE" i="1" dirty="0" err="1"/>
              <a:t>Scrubbing</a:t>
            </a:r>
            <a:r>
              <a:rPr lang="de-DE" i="1" dirty="0"/>
              <a:t>“)</a:t>
            </a:r>
            <a:r>
              <a:rPr lang="de-DE" dirty="0"/>
              <a:t>, i.e.</a:t>
            </a:r>
          </a:p>
          <a:p>
            <a:pPr marL="800100" lvl="1" indent="-342900">
              <a:buFontTx/>
              <a:buChar char="-"/>
            </a:pPr>
            <a:r>
              <a:rPr lang="de-DE" dirty="0"/>
              <a:t>handle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marL="800100" lvl="1" indent="-342900">
              <a:buFontTx/>
              <a:buChar char="-"/>
            </a:pP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duplicate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</a:p>
          <a:p>
            <a:pPr marL="800100" lvl="1" indent="-342900">
              <a:buFontTx/>
              <a:buChar char="-"/>
            </a:pP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pPr marL="342900" indent="-342900">
              <a:buFontTx/>
              <a:buChar char="-"/>
            </a:pPr>
            <a:r>
              <a:rPr lang="de-DE" i="1" dirty="0" err="1"/>
              <a:t>Outlier</a:t>
            </a:r>
            <a:r>
              <a:rPr lang="de-DE" i="1" dirty="0"/>
              <a:t> Handling</a:t>
            </a:r>
            <a:r>
              <a:rPr lang="de-DE" dirty="0"/>
              <a:t>  (</a:t>
            </a:r>
            <a:r>
              <a:rPr lang="de-DE" dirty="0" err="1"/>
              <a:t>Logarithmic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)</a:t>
            </a:r>
          </a:p>
          <a:p>
            <a:pPr marL="342900" indent="-342900">
              <a:buFontTx/>
              <a:buChar char="-"/>
            </a:pPr>
            <a:r>
              <a:rPr lang="de-DE" i="1" dirty="0" err="1"/>
              <a:t>Binning</a:t>
            </a:r>
            <a:r>
              <a:rPr lang="de-DE" dirty="0"/>
              <a:t> (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is </a:t>
            </a:r>
            <a:r>
              <a:rPr lang="de-DE" dirty="0" err="1"/>
              <a:t>obviosuly</a:t>
            </a:r>
            <a:r>
              <a:rPr lang="de-DE" dirty="0"/>
              <a:t> no linear </a:t>
            </a:r>
            <a:r>
              <a:rPr lang="de-DE" dirty="0" err="1"/>
              <a:t>relationship</a:t>
            </a:r>
            <a:r>
              <a:rPr lang="de-DE" dirty="0"/>
              <a:t>)</a:t>
            </a:r>
          </a:p>
          <a:p>
            <a:pPr marL="342900" indent="-342900">
              <a:buFontTx/>
              <a:buChar char="-"/>
            </a:pPr>
            <a:r>
              <a:rPr lang="de-DE" i="1" dirty="0" err="1"/>
              <a:t>Scaling</a:t>
            </a:r>
            <a:endParaRPr lang="de-DE" i="1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800100" lvl="1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8796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290</Words>
  <Application>Microsoft Office PowerPoint</Application>
  <PresentationFormat>Bildschirmpräsentation (4:3)</PresentationFormat>
  <Paragraphs>49</Paragraphs>
  <Slides>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  <vt:variant>
        <vt:lpstr>Zielgruppenorientierte Präsentationen</vt:lpstr>
      </vt:variant>
      <vt:variant>
        <vt:i4>1</vt:i4>
      </vt:variant>
    </vt:vector>
  </HeadingPairs>
  <TitlesOfParts>
    <vt:vector size="11" baseType="lpstr">
      <vt:lpstr>Arial</vt:lpstr>
      <vt:lpstr>Calibri</vt:lpstr>
      <vt:lpstr>Courier New</vt:lpstr>
      <vt:lpstr>Larissa</vt:lpstr>
      <vt:lpstr>Machine Learning - Introduction</vt:lpstr>
      <vt:lpstr>Feature Engineering: Mapping Raw Data to Features</vt:lpstr>
      <vt:lpstr>Mapping Categorical Values</vt:lpstr>
      <vt:lpstr>Mapping Categorical Values: One Hot Encoding</vt:lpstr>
      <vt:lpstr>Tips for good features</vt:lpstr>
      <vt:lpstr>Cleaning  feature values: Know your data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/>
  <cp:lastModifiedBy>Dieter Greipl</cp:lastModifiedBy>
  <cp:revision>1</cp:revision>
  <cp:lastPrinted>2019-06-25T11:26:41Z</cp:lastPrinted>
  <dcterms:created xsi:type="dcterms:W3CDTF">2012-07-04T19:43:59Z</dcterms:created>
  <dcterms:modified xsi:type="dcterms:W3CDTF">2020-01-20T10:57:28Z</dcterms:modified>
</cp:coreProperties>
</file>