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6539E-1D53-1614-0B87-10C73631CBF9}" v="2" dt="2022-05-29T13:33:55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7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50B77-DA46-4222-8A36-926186F5B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32E59-F77F-441A-BBB8-B0D24304C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C595C-1333-4438-BCF6-5FA8869C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0E83A-9E73-4406-B007-65E1E7E3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79F0-4569-47AC-9B90-309ED716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23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70A1-FA2B-49BC-A475-2CFA500E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8E86D7-5A41-49CB-9C88-161247A93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F8A70A-DAE9-4208-B176-236817F7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0195F-2F17-40B0-B68F-2DBF7C67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A64FA-CF0F-4F89-9EF0-ABC7DFF1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9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9AA09E-F34E-491B-BC43-777F6522D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06D71E-786B-4DA6-9360-48484881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01BB0-D939-4D54-A207-F7739F57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40D7F-0EBE-4CFE-A0DD-7551042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C20F8-BDAB-4045-B9D6-73C15C8D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81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C785E-53A3-41C9-9452-055D29BA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E1319-B0B0-45A9-B3C4-C0FF4B5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C31D1-0819-4F2B-B1AA-DDCEB3A4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963ED-0F5D-46B0-917A-4F1FCAE5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6575A-7469-4E85-B45B-E1DBF051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8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A05E-86E3-49D4-8132-03E9110F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B09432-6C6D-485B-B89B-4446E203E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AD3E7F-3BF7-46D6-AFE5-89AD231E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2727E-7192-4A40-943F-2C072142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D4505-02DE-4E51-8CDA-66A43435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57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F99CF-F401-4C50-B7B0-1AFFEA1B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4E4AC-F476-46CF-8C94-845526B8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A0B831-0A97-46A9-A58D-5B717ADB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A03F6E-6258-4480-B505-BDB43E8A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E1E7F8-797B-42A2-80BE-790A2FDA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62B32D-9474-4F4A-8DC8-885B2BD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D568D-4806-474D-830B-A29A473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48BF1C-3B4B-4715-B3FA-6E3E1D8D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9CD3F6-5DE0-499D-985A-E09BA6AD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AD0B9D-B93D-473C-B431-2984DF1B5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A876B8-C3E3-45B2-A2FC-839259237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2FD3FA-F823-42A8-8AAA-BC09A81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3DD1C5-A90A-4EF6-93A9-DA985348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DFE539-BB1B-40EF-B63D-C5C14439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3240-A9A1-4A57-9852-AE50A08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320153-9DBF-4600-B210-83232BCC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5134AE-998C-4D7A-9F9B-38372478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73485-BFE2-4CAE-94D7-2393F838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31A9C9-8DD8-4A53-9208-E2558E43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9E6C52-C3C1-46C7-A1F8-46BCED75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F0ED05-BA8D-40BB-B4D3-AD29C3FC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BF0E7-2F93-4590-9D7E-4266C64D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21CF-316F-4589-8B6B-8DFDA243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9D355-E922-4C0A-89AC-0136640D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C8F8E-30A0-4B75-89A1-E458A546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12B77-24B6-4029-83C4-C79A5745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C06D77-F5AA-4E98-ABD8-60E7115E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4BF9C-6EDA-4D27-9CF0-3FDE4A2F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E11801-1517-4564-BC0F-532DB8FC7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414D9-76E3-49DD-848F-6E60C00B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B4B136-CAF0-4AF5-A2FB-E3746E16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6B132-BD62-4792-858A-184ED785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D9A4B0-46A9-4CA9-9017-D9BD6679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5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6FDE6C-E1AE-4B1B-8D8A-13E2585E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5C5B8-F975-42AA-A3E0-3833B467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52D64-CE09-45CB-8940-C29F14304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72C5-37A9-4ED9-9F78-AE5A4BB1939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6B654-6FFE-46C8-8D05-8706185CF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B3E17-0C51-46BE-80C5-CD23C5218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A0D8-05D6-46BC-8AB3-C7DC889A8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72D344A-29DA-43FF-98BD-A6E80A4F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64" y="751710"/>
            <a:ext cx="7281194" cy="54662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41F3D7-9854-4099-893D-6C90090121D0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5A9A0-D5C7-40B8-9431-1940A3E1CB5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139FE-4DC7-4311-A28E-760864ACB870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0424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313B437-B12D-416B-BF40-A3E83902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50" y="688444"/>
            <a:ext cx="8194378" cy="6072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A46F26-57A9-407B-8D30-CA518DC9B1C1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949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Dieter Greipl</dc:creator>
  <cp:lastModifiedBy>Greipl Dieter</cp:lastModifiedBy>
  <cp:revision>10</cp:revision>
  <dcterms:created xsi:type="dcterms:W3CDTF">2021-12-17T10:47:05Z</dcterms:created>
  <dcterms:modified xsi:type="dcterms:W3CDTF">2022-05-29T13:39:26Z</dcterms:modified>
</cp:coreProperties>
</file>