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16" r:id="rId3"/>
    <p:sldId id="917" r:id="rId4"/>
    <p:sldId id="918" r:id="rId5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D6B-17B3-4BFA-89D6-63E62C1C193D}" v="9" dt="2021-11-22T08:22:1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82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EED26457-891B-4C32-9A63-845F1A3ABBA8}"/>
    <pc:docChg chg="undo custSel addSld modSld">
      <pc:chgData name="Dieter" userId="d97562fd-b189-437e-b91d-de7b81e9769e" providerId="ADAL" clId="{EED26457-891B-4C32-9A63-845F1A3ABBA8}" dt="2020-11-22T11:20:12.473" v="751" actId="20577"/>
      <pc:docMkLst>
        <pc:docMk/>
      </pc:docMkLst>
      <pc:sldChg chg="modSp mod">
        <pc:chgData name="Dieter" userId="d97562fd-b189-437e-b91d-de7b81e9769e" providerId="ADAL" clId="{EED26457-891B-4C32-9A63-845F1A3ABBA8}" dt="2020-11-22T09:22:31.700" v="30" actId="20577"/>
        <pc:sldMkLst>
          <pc:docMk/>
          <pc:sldMk cId="2823202252" sldId="915"/>
        </pc:sldMkLst>
        <pc:spChg chg="mod">
          <ac:chgData name="Dieter" userId="d97562fd-b189-437e-b91d-de7b81e9769e" providerId="ADAL" clId="{EED26457-891B-4C32-9A63-845F1A3ABBA8}" dt="2020-11-22T09:22:31.700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mod">
        <pc:chgData name="Dieter" userId="d97562fd-b189-437e-b91d-de7b81e9769e" providerId="ADAL" clId="{EED26457-891B-4C32-9A63-845F1A3ABBA8}" dt="2020-11-22T11:20:12.473" v="751" actId="20577"/>
        <pc:sldMkLst>
          <pc:docMk/>
          <pc:sldMk cId="2696480870" sldId="916"/>
        </pc:sldMkLst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" creationId="{0BBCFBCC-4B86-4EC9-92AC-592C56BD9A39}"/>
          </ac:spMkLst>
        </pc:spChg>
        <pc:spChg chg="add del mod">
          <ac:chgData name="Dieter" userId="d97562fd-b189-437e-b91d-de7b81e9769e" providerId="ADAL" clId="{EED26457-891B-4C32-9A63-845F1A3ABBA8}" dt="2020-11-22T10:44:55.497" v="691" actId="478"/>
          <ac:spMkLst>
            <pc:docMk/>
            <pc:sldMk cId="2696480870" sldId="916"/>
            <ac:spMk id="3" creationId="{7FB1385A-469D-466D-A5A0-D5FFBDA167B8}"/>
          </ac:spMkLst>
        </pc:spChg>
        <pc:spChg chg="mod">
          <ac:chgData name="Dieter" userId="d97562fd-b189-437e-b91d-de7b81e9769e" providerId="ADAL" clId="{EED26457-891B-4C32-9A63-845F1A3ABBA8}" dt="2020-11-22T11:20:12.473" v="751" actId="20577"/>
          <ac:spMkLst>
            <pc:docMk/>
            <pc:sldMk cId="2696480870" sldId="916"/>
            <ac:spMk id="4" creationId="{B19FB078-A2E6-42C9-A05C-14AF628106A0}"/>
          </ac:spMkLst>
        </pc:spChg>
        <pc:spChg chg="add del mod">
          <ac:chgData name="Dieter" userId="d97562fd-b189-437e-b91d-de7b81e9769e" providerId="ADAL" clId="{EED26457-891B-4C32-9A63-845F1A3ABBA8}" dt="2020-11-22T09:24:50.819" v="63" actId="478"/>
          <ac:spMkLst>
            <pc:docMk/>
            <pc:sldMk cId="2696480870" sldId="916"/>
            <ac:spMk id="6" creationId="{A43A1F86-CBE0-43A8-930A-B469062EE4B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7" creationId="{2190DA01-E368-470C-93D4-E4EAE7A5D2BB}"/>
          </ac:spMkLst>
        </pc:spChg>
        <pc:spChg chg="add del mod">
          <ac:chgData name="Dieter" userId="d97562fd-b189-437e-b91d-de7b81e9769e" providerId="ADAL" clId="{EED26457-891B-4C32-9A63-845F1A3ABBA8}" dt="2020-11-22T10:01:43.586" v="402" actId="478"/>
          <ac:spMkLst>
            <pc:docMk/>
            <pc:sldMk cId="2696480870" sldId="916"/>
            <ac:spMk id="8" creationId="{CC24F3D0-400F-48A3-8AD7-F633ADEFA04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9" creationId="{CFBC043B-790D-41A3-A2D1-9D5AE564CA8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1" creationId="{FD789AB1-AFE5-4222-924C-CB5BA5F88B44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3" creationId="{D9BBEDA4-B225-4E94-AA29-555EF9B326E7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5" creationId="{08FA1661-5494-41C0-AF39-2A11E8B24D8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7" creationId="{31712B04-9E01-416A-9D76-8312FD6C6C47}"/>
          </ac:spMkLst>
        </pc:spChg>
        <pc:spChg chg="add del mod">
          <ac:chgData name="Dieter" userId="d97562fd-b189-437e-b91d-de7b81e9769e" providerId="ADAL" clId="{EED26457-891B-4C32-9A63-845F1A3ABBA8}" dt="2020-11-22T09:39:58.734" v="222" actId="478"/>
          <ac:spMkLst>
            <pc:docMk/>
            <pc:sldMk cId="2696480870" sldId="916"/>
            <ac:spMk id="18" creationId="{2941DA75-343C-4D92-A9B7-D2DD466EF88D}"/>
          </ac:spMkLst>
        </pc:spChg>
        <pc:spChg chg="add del mod">
          <ac:chgData name="Dieter" userId="d97562fd-b189-437e-b91d-de7b81e9769e" providerId="ADAL" clId="{EED26457-891B-4C32-9A63-845F1A3ABBA8}" dt="2020-11-22T09:38:26.814" v="179"/>
          <ac:spMkLst>
            <pc:docMk/>
            <pc:sldMk cId="2696480870" sldId="916"/>
            <ac:spMk id="20" creationId="{1BB1BE23-54CF-415E-9267-52467F09A2F4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2" creationId="{65693DF7-DD10-4FAE-9852-41AAD31D6D1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0" creationId="{426485BC-4EA3-43EE-9A1A-9C05F979BD9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2" creationId="{27B02FCA-B18C-4674-A948-34E7DE6611F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3" creationId="{E623282C-27DB-4C81-999F-7EBF3CCB892E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5" creationId="{1764A751-CF2A-4104-93FC-E305D9EC314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38" creationId="{EA67062D-D7FD-4196-8384-C91CB1EC98D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9" creationId="{AC8EC43D-8096-45E5-8393-1B05977FD23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1" creationId="{C3E5028E-4429-411A-A25A-E60E6C42EE65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2" creationId="{8E3D1EB3-5351-4472-9DFE-DD8409A476E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3" creationId="{81E5A910-A716-4F55-B91F-2681F08490E0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4" creationId="{1CCBE4CC-7A70-491B-845F-98382A1C6A25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4" creationId="{4185F962-3339-423A-8F46-98A01BCF038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5" creationId="{73C2F10D-CA0C-4A5B-B708-6662B94F792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5" creationId="{EA2EDDE0-6A9A-4E48-9772-89AF5A8027B2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6" creationId="{93F9E690-2165-43D1-B283-AE093330D3D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6" creationId="{B6E4C68A-7069-44B0-ACCA-C8AC6A193EF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7" creationId="{38711127-8AF7-4096-ABEC-034E457700A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7" creationId="{A3BA1AEE-BC94-43E4-8C16-A3274207F46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9" creationId="{5FDB46BB-BE15-4E3A-9629-1CB80D88796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9" creationId="{A1071CD5-2FE5-40B9-9555-518FCA10A53F}"/>
          </ac:spMkLst>
        </pc:spChg>
        <pc:spChg chg="add del mod">
          <ac:chgData name="Dieter" userId="d97562fd-b189-437e-b91d-de7b81e9769e" providerId="ADAL" clId="{EED26457-891B-4C32-9A63-845F1A3ABBA8}" dt="2020-11-22T09:49:55.028" v="340" actId="478"/>
          <ac:spMkLst>
            <pc:docMk/>
            <pc:sldMk cId="2696480870" sldId="916"/>
            <ac:spMk id="50" creationId="{02ED075E-E153-4FD5-8092-B1E26A1003A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0" creationId="{CFB9DABD-A938-410F-995D-A1D5605F237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1" creationId="{D1AFF752-CCE8-4CD0-AF23-2A9E512446E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52" creationId="{04D7B98C-1106-45BE-8A46-976BD5D8F1E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3" creationId="{3AE7C0AA-3271-4230-B660-612C671F91B6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3" creationId="{9FCE6DAE-793B-4C62-B64C-1731F59CD1AE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4" creationId="{402DA4E5-A0DC-4C08-B6CC-86D446CE769F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4" creationId="{650B6B59-79CE-4520-BDB6-5AFD4C676FB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5" creationId="{8ACC8DC3-620D-4008-B562-7ACABD1D73ED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5" creationId="{C1804BEA-2064-4E21-8B91-262EAABD5910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6" creationId="{B04EBA39-2F41-470B-9A5C-52FB8BB842CC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6" creationId="{F878B930-C3DE-4A70-BA2F-394D5E95B22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7" creationId="{EDD88595-0117-4B0E-825C-9129D22F0173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8" creationId="{832FE558-DE2A-4C34-958B-3944587BE9AA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9" creationId="{D06CF306-406F-4C50-8D7C-33C7C7C8C8C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9" creationId="{DA2DD45E-EAC0-48FB-8FC0-D43C9D9410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0" creationId="{13BFC5E9-AF94-4AE7-943A-13A53E611D6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1" creationId="{712CB02C-2246-4E55-9658-1942534FBDC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2" creationId="{D2229FAC-6B80-43A1-A8AF-C7236F9C8EE6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64" creationId="{41E39FEA-A5AE-4F6C-A555-D5F30D86B53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64" creationId="{DE494E0F-B230-4E78-90D5-E87870B79E45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65" creationId="{E773DD91-9E98-44D1-8894-3E44F242864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6" creationId="{8D016B2D-5745-4AE2-B4BF-091710D58BE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7" creationId="{2449433D-3676-4A91-BD92-D5D04FFB598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8" creationId="{BCB36AA0-5E3A-4C81-A468-4459BBB2A6D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9" creationId="{941CC68C-C30A-4E24-908E-3D44E7CC3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0" creationId="{8C56A5EC-03ED-4B7D-BC3B-CF69D6B6F8EB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71" creationId="{1C63C242-B728-4074-ADAB-0AE72099A35B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1" creationId="{21018726-802F-4EA6-9503-8EA637F0E11C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2" creationId="{141B6947-322C-4EF0-B86A-D16CC0FC4652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3" creationId="{6DDA7027-7FEF-418E-AC54-302A5E05256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EED26457-891B-4C32-9A63-845F1A3ABBA8}" dt="2020-11-22T10:23:28.190" v="674" actId="14100"/>
          <ac:spMkLst>
            <pc:docMk/>
            <pc:sldMk cId="2696480870" sldId="916"/>
            <ac:spMk id="80" creationId="{C2CB6F5E-A9D1-4D24-B4C2-C1FA70B66F3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1" creationId="{736F0BA0-7713-4FED-BA67-4C1EDC24D50F}"/>
          </ac:spMkLst>
        </pc:spChg>
        <pc:spChg chg="add mod">
          <ac:chgData name="Dieter" userId="d97562fd-b189-437e-b91d-de7b81e9769e" providerId="ADAL" clId="{EED26457-891B-4C32-9A63-845F1A3ABBA8}" dt="2020-11-22T10:23:30.070" v="675" actId="14100"/>
          <ac:spMkLst>
            <pc:docMk/>
            <pc:sldMk cId="2696480870" sldId="916"/>
            <ac:spMk id="82" creationId="{1CC33B48-6838-4AE1-889D-2702D1F34A65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3" creationId="{BA948104-D3AA-41E4-A0D5-5982C8F2EF08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4" creationId="{2E3A2AFD-5C10-4B4C-BA00-E5C9E7382CFA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5" creationId="{53DEFFBD-D5AA-4761-8451-94B28468AE3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6" creationId="{9D804396-D5D2-4B9B-8E6D-0A1456CEB5C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7" creationId="{57A5B0C0-4B1B-4345-99C2-1CEEDF0DD54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8" creationId="{E1DD54DD-4489-464F-B4A5-056C3EB0005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9" creationId="{9A6F2DAF-EA12-44B9-95C5-30A6251D9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0" creationId="{86282EFE-0AB7-425B-BC74-CEC18A3B4FB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1" creationId="{EA2BDEFC-A2C7-4797-A3CA-EAC0DB5CCFB4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92" creationId="{55808013-949D-42BD-A682-9417677148AD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6" creationId="{4B8E49E7-268F-4843-8323-C543683F762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7" creationId="{73F79BBF-B1D6-4965-8918-95F56D68039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8" creationId="{64F82A07-A240-412E-AFBE-DE2246469651}"/>
          </ac:spMkLst>
        </pc:spChg>
        <pc:spChg chg="add del mod">
          <ac:chgData name="Dieter" userId="d97562fd-b189-437e-b91d-de7b81e9769e" providerId="ADAL" clId="{EED26457-891B-4C32-9A63-845F1A3ABBA8}" dt="2020-11-22T10:17:59.546" v="622" actId="478"/>
          <ac:spMkLst>
            <pc:docMk/>
            <pc:sldMk cId="2696480870" sldId="916"/>
            <ac:spMk id="99" creationId="{A03DC84F-A1A3-496F-B1AA-6B23DCF1BB2F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5" creationId="{B04A6E32-1085-44DC-BE1E-30E06C1414CE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6" creationId="{5017682C-10F4-484B-8DBF-0D714674AEB1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7" creationId="{7F95CBBB-8C59-4D0A-BC60-E7F7CC1E8DEB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8" creationId="{A134EC85-744B-446C-A75D-547814AC49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9" creationId="{7544FEF6-F97B-44E8-83AD-27218A7910D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13" creationId="{E3847FAE-ECC1-4068-BE4A-04AD03577F62}"/>
          </ac:spMkLst>
        </pc:sp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5" creationId="{0C25CA56-AE88-48DA-9695-DA5E88AB03E4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19" creationId="{852FA630-37D5-4811-B175-A0B2128DC7F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1" creationId="{41F687CF-3F5A-4E2C-A3C4-96B18E8CE3AA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4" creationId="{41D1275F-E775-4321-8BC8-E3AB162E809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6" creationId="{D2E1BF3F-F7E2-41A6-86F7-2DEF60A61186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27" creationId="{A47A8F03-F822-4403-B7F5-2E20D00621B1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48" creationId="{B17CFB7C-A07C-46AC-BB30-CFDBB42122E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7" creationId="{743B57FA-10BD-4361-9E47-17B19AE9E42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8" creationId="{4F09CB41-0D2B-41EA-B371-E236DCF2AB9C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63" creationId="{2F0681C3-2071-409C-AEA8-E0DC4EBB4C8D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93" creationId="{981FE784-40FB-4CAF-8963-80FF9B38B8A0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add">
        <pc:chgData name="Dieter" userId="d97562fd-b189-437e-b91d-de7b81e9769e" providerId="ADAL" clId="{EED26457-891B-4C32-9A63-845F1A3ABBA8}" dt="2020-11-22T10:50:41.447" v="715"/>
        <pc:sldMkLst>
          <pc:docMk/>
          <pc:sldMk cId="4294606383" sldId="917"/>
        </pc:sldMkLst>
        <pc:picChg chg="add">
          <ac:chgData name="Dieter" userId="d97562fd-b189-437e-b91d-de7b81e9769e" providerId="ADAL" clId="{EED26457-891B-4C32-9A63-845F1A3ABBA8}" dt="2020-11-22T10:50:41.447" v="715"/>
          <ac:picMkLst>
            <pc:docMk/>
            <pc:sldMk cId="4294606383" sldId="917"/>
            <ac:picMk id="3" creationId="{7DF763B6-1FDB-4DF2-AB72-5E5AD9404E32}"/>
          </ac:picMkLst>
        </pc:picChg>
      </pc:sldChg>
      <pc:sldChg chg="addSp delSp modSp add mod">
        <pc:chgData name="Dieter" userId="d97562fd-b189-437e-b91d-de7b81e9769e" providerId="ADAL" clId="{EED26457-891B-4C32-9A63-845F1A3ABBA8}" dt="2020-11-22T10:51:30.639" v="722" actId="20577"/>
        <pc:sldMkLst>
          <pc:docMk/>
          <pc:sldMk cId="3530233497" sldId="918"/>
        </pc:sldMkLst>
        <pc:spChg chg="mod">
          <ac:chgData name="Dieter" userId="d97562fd-b189-437e-b91d-de7b81e9769e" providerId="ADAL" clId="{EED26457-891B-4C32-9A63-845F1A3ABBA8}" dt="2020-11-22T10:51:30.639" v="722" actId="20577"/>
          <ac:spMkLst>
            <pc:docMk/>
            <pc:sldMk cId="3530233497" sldId="918"/>
            <ac:spMk id="38" creationId="{EA67062D-D7FD-4196-8384-C91CB1EC98D1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5" creationId="{CACFEB03-36DA-45B9-9FF5-C102B05E9494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6" creationId="{2AD00497-7184-4459-8943-C7CC2494E055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7" creationId="{A059C340-E2DF-4A7A-A3DF-A5F562088F73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9" creationId="{E185C4F2-56D7-4A90-BE9B-ED9AD9A8670D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0" creationId="{FA89C392-12B6-4FF6-B2B4-AC53788C9E3D}"/>
          </ac:spMkLst>
        </pc:spChg>
        <pc:spChg chg="add mod">
          <ac:chgData name="Dieter" userId="d97562fd-b189-437e-b91d-de7b81e9769e" providerId="ADAL" clId="{EED26457-891B-4C32-9A63-845F1A3ABBA8}" dt="2020-11-22T10:48:40.785" v="713" actId="20577"/>
          <ac:spMkLst>
            <pc:docMk/>
            <pc:sldMk cId="3530233497" sldId="918"/>
            <ac:spMk id="51" creationId="{C9E31E60-74DF-43AD-9574-03A4CA57B91A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3" creationId="{B35B73BA-CD18-467C-B0C4-0CEE3ED14B72}"/>
          </ac:spMkLst>
        </pc:spChg>
        <pc:spChg chg="add mod">
          <ac:chgData name="Dieter" userId="d97562fd-b189-437e-b91d-de7b81e9769e" providerId="ADAL" clId="{EED26457-891B-4C32-9A63-845F1A3ABBA8}" dt="2020-11-22T10:48:45.265" v="714" actId="1076"/>
          <ac:spMkLst>
            <pc:docMk/>
            <pc:sldMk cId="3530233497" sldId="918"/>
            <ac:spMk id="54" creationId="{CE176BA6-1E6B-43A3-890B-A2436862118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0" creationId="{13BFC5E9-AF94-4AE7-943A-13A53E611D6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1" creationId="{712CB02C-2246-4E55-9658-1942534FBDC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2" creationId="{D2229FAC-6B80-43A1-A8AF-C7236F9C8EE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6" creationId="{8D016B2D-5745-4AE2-B4BF-091710D58BE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7" creationId="{2449433D-3676-4A91-BD92-D5D04FFB598C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8" creationId="{BCB36AA0-5E3A-4C81-A468-4459BBB2A6D2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69" creationId="{941CC68C-C30A-4E24-908E-3D44E7CC3FC7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0" creationId="{8C56A5EC-03ED-4B7D-BC3B-CF69D6B6F8EB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4" creationId="{0CC8E60F-B7CB-4690-9DBF-38769D3C0560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0" creationId="{C2CB6F5E-A9D1-4D24-B4C2-C1FA70B66F33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1" creationId="{736F0BA0-7713-4FED-BA67-4C1EDC24D50F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2" creationId="{1CC33B48-6838-4AE1-889D-2702D1F34A65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6" creationId="{9D804396-D5D2-4B9B-8E6D-0A1456CEB5C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7" creationId="{57A5B0C0-4B1B-4345-99C2-1CEEDF0DD54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8" creationId="{E1DD54DD-4489-464F-B4A5-056C3EB00053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89" creationId="{9A6F2DAF-EA12-44B9-95C5-30A6251D9FC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0" creationId="{86282EFE-0AB7-425B-BC74-CEC18A3B4FB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1" creationId="{EA2BDEFC-A2C7-4797-A3CA-EAC0DB5CCFB4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94" creationId="{75F9C068-AD9F-4D09-836D-F4B68B0E2955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6" creationId="{4B8E49E7-268F-4843-8323-C543683F762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7" creationId="{73F79BBF-B1D6-4965-8918-95F56D68039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8" creationId="{64F82A07-A240-412E-AFBE-DE2246469651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7" creationId="{7F95CBBB-8C59-4D0A-BC60-E7F7CC1E8DEB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8" creationId="{A134EC85-744B-446C-A75D-547814AC4942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9" creationId="{7544FEF6-F97B-44E8-83AD-27218A7910DF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113" creationId="{E3847FAE-ECC1-4068-BE4A-04AD03577F62}"/>
          </ac:spMkLst>
        </pc:spChg>
        <pc:spChg chg="del">
          <ac:chgData name="Dieter" userId="d97562fd-b189-437e-b91d-de7b81e9769e" providerId="ADAL" clId="{EED26457-891B-4C32-9A63-845F1A3ABBA8}" dt="2020-11-22T10:43:52.439" v="679" actId="478"/>
          <ac:spMkLst>
            <pc:docMk/>
            <pc:sldMk cId="3530233497" sldId="918"/>
            <ac:spMk id="117" creationId="{4B3C02A8-BFA7-4CEB-B85A-23928C5EE545}"/>
          </ac:spMkLst>
        </pc:sp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27" creationId="{A47A8F03-F822-4403-B7F5-2E20D00621B1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63" creationId="{2F0681C3-2071-409C-AEA8-E0DC4EBB4C8D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93" creationId="{981FE784-40FB-4CAF-8963-80FF9B38B8A0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100" creationId="{80D105F7-73FD-4A3E-9717-3071F1A8F549}"/>
          </ac:cxnSpMkLst>
        </pc:cxnChg>
        <pc:cxnChg chg="del">
          <ac:chgData name="Dieter" userId="d97562fd-b189-437e-b91d-de7b81e9769e" providerId="ADAL" clId="{EED26457-891B-4C32-9A63-845F1A3ABBA8}" dt="2020-11-22T10:43:54.439" v="680" actId="478"/>
          <ac:cxnSpMkLst>
            <pc:docMk/>
            <pc:sldMk cId="3530233497" sldId="918"/>
            <ac:cxnSpMk id="119" creationId="{76CAEF78-15A3-4628-AD67-7005B3677CC4}"/>
          </ac:cxnSpMkLst>
        </pc:cxnChg>
      </pc:sldChg>
    </pc:docChg>
  </pc:docChgLst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ieter" userId="d97562fd-b189-437e-b91d-de7b81e9769e" providerId="ADAL" clId="{4181B3FD-B8F2-4617-8B51-970EE8881D3B}"/>
    <pc:docChg chg="custSel addSld delSld modSld">
      <pc:chgData name="Dieter" userId="d97562fd-b189-437e-b91d-de7b81e9769e" providerId="ADAL" clId="{4181B3FD-B8F2-4617-8B51-970EE8881D3B}" dt="2020-11-09T15:40:30.497" v="359" actId="1076"/>
      <pc:docMkLst>
        <pc:docMk/>
      </pc:docMkLst>
      <pc:sldChg chg="delSp modSp mod">
        <pc:chgData name="Dieter" userId="d97562fd-b189-437e-b91d-de7b81e9769e" providerId="ADAL" clId="{4181B3FD-B8F2-4617-8B51-970EE8881D3B}" dt="2020-11-09T14:37:52.913" v="24" actId="478"/>
        <pc:sldMkLst>
          <pc:docMk/>
          <pc:sldMk cId="2823202252" sldId="915"/>
        </pc:sldMkLst>
        <pc:spChg chg="mod">
          <ac:chgData name="Dieter" userId="d97562fd-b189-437e-b91d-de7b81e9769e" providerId="ADAL" clId="{4181B3FD-B8F2-4617-8B51-970EE8881D3B}" dt="2020-11-09T14:37:39.601" v="18" actId="20577"/>
          <ac:spMkLst>
            <pc:docMk/>
            <pc:sldMk cId="2823202252" sldId="915"/>
            <ac:spMk id="4" creationId="{4B948360-B672-4DD7-BDBE-C4D39DA10A40}"/>
          </ac:spMkLst>
        </pc:spChg>
        <pc:spChg chg="del">
          <ac:chgData name="Dieter" userId="d97562fd-b189-437e-b91d-de7b81e9769e" providerId="ADAL" clId="{4181B3FD-B8F2-4617-8B51-970EE8881D3B}" dt="2020-11-09T14:37:52.913" v="24" actId="478"/>
          <ac:spMkLst>
            <pc:docMk/>
            <pc:sldMk cId="2823202252" sldId="915"/>
            <ac:spMk id="5" creationId="{0A322C10-9169-41AF-925C-C1ECD26B7CAD}"/>
          </ac:spMkLst>
        </pc:spChg>
      </pc:sldChg>
      <pc:sldChg chg="addSp delSp modSp new mod modClrScheme chgLayout">
        <pc:chgData name="Dieter" userId="d97562fd-b189-437e-b91d-de7b81e9769e" providerId="ADAL" clId="{4181B3FD-B8F2-4617-8B51-970EE8881D3B}" dt="2020-11-09T15:40:30.497" v="359" actId="1076"/>
        <pc:sldMkLst>
          <pc:docMk/>
          <pc:sldMk cId="2696480870" sldId="916"/>
        </pc:sldMkLst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2" creationId="{8F48B58A-1DF5-4A21-9CBD-4483610F36CA}"/>
          </ac:spMkLst>
        </pc:spChg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3" creationId="{D9372E8A-4A86-4F8F-A17E-172E131F8C91}"/>
          </ac:spMkLst>
        </pc:spChg>
        <pc:spChg chg="add mod ord">
          <ac:chgData name="Dieter" userId="d97562fd-b189-437e-b91d-de7b81e9769e" providerId="ADAL" clId="{4181B3FD-B8F2-4617-8B51-970EE8881D3B}" dt="2020-11-09T14:38:09.552" v="39" actId="20577"/>
          <ac:spMkLst>
            <pc:docMk/>
            <pc:sldMk cId="2696480870" sldId="916"/>
            <ac:spMk id="4" creationId="{B19FB078-A2E6-42C9-A05C-14AF628106A0}"/>
          </ac:spMkLst>
        </pc:spChg>
        <pc:spChg chg="add del mod ord">
          <ac:chgData name="Dieter" userId="d97562fd-b189-437e-b91d-de7b81e9769e" providerId="ADAL" clId="{4181B3FD-B8F2-4617-8B51-970EE8881D3B}" dt="2020-11-09T14:38:22.143" v="41" actId="478"/>
          <ac:spMkLst>
            <pc:docMk/>
            <pc:sldMk cId="2696480870" sldId="916"/>
            <ac:spMk id="5" creationId="{C9917143-FEC6-4CCD-86D2-9E22CBD259C3}"/>
          </ac:spMkLst>
        </pc:spChg>
        <pc:spChg chg="add del mod">
          <ac:chgData name="Dieter" userId="d97562fd-b189-437e-b91d-de7b81e9769e" providerId="ADAL" clId="{4181B3FD-B8F2-4617-8B51-970EE8881D3B}" dt="2020-11-09T14:38:22.148" v="43"/>
          <ac:spMkLst>
            <pc:docMk/>
            <pc:sldMk cId="2696480870" sldId="916"/>
            <ac:spMk id="6" creationId="{C0583C2D-C0D1-41AC-ACDB-C8721E3931D0}"/>
          </ac:spMkLst>
        </pc:spChg>
        <pc:spChg chg="add mod">
          <ac:chgData name="Dieter" userId="d97562fd-b189-437e-b91d-de7b81e9769e" providerId="ADAL" clId="{4181B3FD-B8F2-4617-8B51-970EE8881D3B}" dt="2020-11-09T14:40:46.633" v="132" actId="1076"/>
          <ac:spMkLst>
            <pc:docMk/>
            <pc:sldMk cId="2696480870" sldId="916"/>
            <ac:spMk id="7" creationId="{2190DA01-E368-470C-93D4-E4EAE7A5D2BB}"/>
          </ac:spMkLst>
        </pc:spChg>
        <pc:spChg chg="add mod">
          <ac:chgData name="Dieter" userId="d97562fd-b189-437e-b91d-de7b81e9769e" providerId="ADAL" clId="{4181B3FD-B8F2-4617-8B51-970EE8881D3B}" dt="2020-11-09T14:41:40.361" v="148" actId="1076"/>
          <ac:spMkLst>
            <pc:docMk/>
            <pc:sldMk cId="2696480870" sldId="916"/>
            <ac:spMk id="9" creationId="{CFBC043B-790D-41A3-A2D1-9D5AE564CA8C}"/>
          </ac:spMkLst>
        </pc:spChg>
        <pc:spChg chg="add mod">
          <ac:chgData name="Dieter" userId="d97562fd-b189-437e-b91d-de7b81e9769e" providerId="ADAL" clId="{4181B3FD-B8F2-4617-8B51-970EE8881D3B}" dt="2020-11-09T14:40:38.813" v="130" actId="207"/>
          <ac:spMkLst>
            <pc:docMk/>
            <pc:sldMk cId="2696480870" sldId="916"/>
            <ac:spMk id="11" creationId="{FD789AB1-AFE5-4222-924C-CB5BA5F88B44}"/>
          </ac:spMkLst>
        </pc:spChg>
        <pc:spChg chg="add mod">
          <ac:chgData name="Dieter" userId="d97562fd-b189-437e-b91d-de7b81e9769e" providerId="ADAL" clId="{4181B3FD-B8F2-4617-8B51-970EE8881D3B}" dt="2020-11-09T15:24:16.604" v="194" actId="1076"/>
          <ac:spMkLst>
            <pc:docMk/>
            <pc:sldMk cId="2696480870" sldId="916"/>
            <ac:spMk id="13" creationId="{D9BBEDA4-B225-4E94-AA29-555EF9B326E7}"/>
          </ac:spMkLst>
        </pc:spChg>
        <pc:spChg chg="add mod">
          <ac:chgData name="Dieter" userId="d97562fd-b189-437e-b91d-de7b81e9769e" providerId="ADAL" clId="{4181B3FD-B8F2-4617-8B51-970EE8881D3B}" dt="2020-11-09T15:24:19.401" v="195" actId="1076"/>
          <ac:spMkLst>
            <pc:docMk/>
            <pc:sldMk cId="2696480870" sldId="916"/>
            <ac:spMk id="15" creationId="{08FA1661-5494-41C0-AF39-2A11E8B24D8A}"/>
          </ac:spMkLst>
        </pc:spChg>
        <pc:spChg chg="add mod">
          <ac:chgData name="Dieter" userId="d97562fd-b189-437e-b91d-de7b81e9769e" providerId="ADAL" clId="{4181B3FD-B8F2-4617-8B51-970EE8881D3B}" dt="2020-11-09T15:24:22.674" v="196" actId="1076"/>
          <ac:spMkLst>
            <pc:docMk/>
            <pc:sldMk cId="2696480870" sldId="916"/>
            <ac:spMk id="17" creationId="{31712B04-9E01-416A-9D76-8312FD6C6C47}"/>
          </ac:spMkLst>
        </pc:spChg>
        <pc:spChg chg="add mod">
          <ac:chgData name="Dieter" userId="d97562fd-b189-437e-b91d-de7b81e9769e" providerId="ADAL" clId="{4181B3FD-B8F2-4617-8B51-970EE8881D3B}" dt="2020-11-09T14:42:31.946" v="166" actId="1076"/>
          <ac:spMkLst>
            <pc:docMk/>
            <pc:sldMk cId="2696480870" sldId="916"/>
            <ac:spMk id="30" creationId="{426485BC-4EA3-43EE-9A1A-9C05F979BD9C}"/>
          </ac:spMkLst>
        </pc:spChg>
        <pc:spChg chg="add mod">
          <ac:chgData name="Dieter" userId="d97562fd-b189-437e-b91d-de7b81e9769e" providerId="ADAL" clId="{4181B3FD-B8F2-4617-8B51-970EE8881D3B}" dt="2020-11-09T15:24:27.427" v="197" actId="113"/>
          <ac:spMkLst>
            <pc:docMk/>
            <pc:sldMk cId="2696480870" sldId="916"/>
            <ac:spMk id="32" creationId="{27B02FCA-B18C-4674-A948-34E7DE6611F6}"/>
          </ac:spMkLst>
        </pc:spChg>
        <pc:spChg chg="add mod">
          <ac:chgData name="Dieter" userId="d97562fd-b189-437e-b91d-de7b81e9769e" providerId="ADAL" clId="{4181B3FD-B8F2-4617-8B51-970EE8881D3B}" dt="2020-11-09T15:28:01.888" v="224" actId="1076"/>
          <ac:spMkLst>
            <pc:docMk/>
            <pc:sldMk cId="2696480870" sldId="916"/>
            <ac:spMk id="33" creationId="{E623282C-27DB-4C81-999F-7EBF3CCB892E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35" creationId="{1764A751-CF2A-4104-93FC-E305D9EC3149}"/>
          </ac:spMkLst>
        </pc:spChg>
        <pc:spChg chg="add mod">
          <ac:chgData name="Dieter" userId="d97562fd-b189-437e-b91d-de7b81e9769e" providerId="ADAL" clId="{4181B3FD-B8F2-4617-8B51-970EE8881D3B}" dt="2020-11-09T15:40:24.488" v="357" actId="1076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4181B3FD-B8F2-4617-8B51-970EE8881D3B}" dt="2020-11-09T15:30:48.627" v="286" actId="20577"/>
          <ac:spMkLst>
            <pc:docMk/>
            <pc:sldMk cId="2696480870" sldId="916"/>
            <ac:spMk id="39" creationId="{AC8EC43D-8096-45E5-8393-1B05977FD235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41" creationId="{C3E5028E-4429-411A-A25A-E60E6C42EE65}"/>
          </ac:spMkLst>
        </pc:spChg>
        <pc:spChg chg="add mod">
          <ac:chgData name="Dieter" userId="d97562fd-b189-437e-b91d-de7b81e9769e" providerId="ADAL" clId="{4181B3FD-B8F2-4617-8B51-970EE8881D3B}" dt="2020-11-09T15:31:36.250" v="299" actId="1076"/>
          <ac:spMkLst>
            <pc:docMk/>
            <pc:sldMk cId="2696480870" sldId="916"/>
            <ac:spMk id="43" creationId="{81E5A910-A716-4F55-B91F-2681F08490E0}"/>
          </ac:spMkLst>
        </pc:spChg>
        <pc:spChg chg="add mod">
          <ac:chgData name="Dieter" userId="d97562fd-b189-437e-b91d-de7b81e9769e" providerId="ADAL" clId="{4181B3FD-B8F2-4617-8B51-970EE8881D3B}" dt="2020-11-09T15:32:16.881" v="306" actId="20577"/>
          <ac:spMkLst>
            <pc:docMk/>
            <pc:sldMk cId="2696480870" sldId="916"/>
            <ac:spMk id="45" creationId="{73C2F10D-CA0C-4A5B-B708-6662B94F792A}"/>
          </ac:spMkLst>
        </pc:spChg>
        <pc:spChg chg="add mod">
          <ac:chgData name="Dieter" userId="d97562fd-b189-437e-b91d-de7b81e9769e" providerId="ADAL" clId="{4181B3FD-B8F2-4617-8B51-970EE8881D3B}" dt="2020-11-09T15:32:55.514" v="317" actId="20577"/>
          <ac:spMkLst>
            <pc:docMk/>
            <pc:sldMk cId="2696480870" sldId="916"/>
            <ac:spMk id="47" creationId="{38711127-8AF7-4096-ABEC-034E457700A2}"/>
          </ac:spMkLst>
        </pc:spChg>
        <pc:spChg chg="add mod">
          <ac:chgData name="Dieter" userId="d97562fd-b189-437e-b91d-de7b81e9769e" providerId="ADAL" clId="{4181B3FD-B8F2-4617-8B51-970EE8881D3B}" dt="2020-11-09T15:34:18.985" v="326" actId="1076"/>
          <ac:spMkLst>
            <pc:docMk/>
            <pc:sldMk cId="2696480870" sldId="916"/>
            <ac:spMk id="49" creationId="{5FDB46BB-BE15-4E3A-9629-1CB80D88796A}"/>
          </ac:spMkLst>
        </pc:spChg>
        <pc:spChg chg="add mod">
          <ac:chgData name="Dieter" userId="d97562fd-b189-437e-b91d-de7b81e9769e" providerId="ADAL" clId="{4181B3FD-B8F2-4617-8B51-970EE8881D3B}" dt="2020-11-09T15:34:52.255" v="333" actId="1076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4181B3FD-B8F2-4617-8B51-970EE8881D3B}" dt="2020-11-09T15:35:35.192" v="341" actId="1076"/>
          <ac:spMkLst>
            <pc:docMk/>
            <pc:sldMk cId="2696480870" sldId="916"/>
            <ac:spMk id="53" creationId="{3AE7C0AA-3271-4230-B660-612C671F91B6}"/>
          </ac:spMkLst>
        </pc:spChg>
        <pc:spChg chg="add mod">
          <ac:chgData name="Dieter" userId="d97562fd-b189-437e-b91d-de7b81e9769e" providerId="ADAL" clId="{4181B3FD-B8F2-4617-8B51-970EE8881D3B}" dt="2020-11-09T15:37:36.521" v="355" actId="1076"/>
          <ac:spMkLst>
            <pc:docMk/>
            <pc:sldMk cId="2696480870" sldId="916"/>
            <ac:spMk id="55" creationId="{8ACC8DC3-620D-4008-B562-7ACABD1D73ED}"/>
          </ac:spMkLst>
        </pc:spChg>
        <pc:cxnChg chg="add mod">
          <ac:chgData name="Dieter" userId="d97562fd-b189-437e-b91d-de7b81e9769e" providerId="ADAL" clId="{4181B3FD-B8F2-4617-8B51-970EE8881D3B}" dt="2020-11-09T14:41:19.249" v="141" actId="14100"/>
          <ac:cxnSpMkLst>
            <pc:docMk/>
            <pc:sldMk cId="2696480870" sldId="916"/>
            <ac:cxnSpMk id="19" creationId="{852FA630-37D5-4811-B175-A0B2128DC7F6}"/>
          </ac:cxnSpMkLst>
        </pc:cxnChg>
        <pc:cxnChg chg="add mod">
          <ac:chgData name="Dieter" userId="d97562fd-b189-437e-b91d-de7b81e9769e" providerId="ADAL" clId="{4181B3FD-B8F2-4617-8B51-970EE8881D3B}" dt="2020-11-09T14:41:16.858" v="140" actId="14100"/>
          <ac:cxnSpMkLst>
            <pc:docMk/>
            <pc:sldMk cId="2696480870" sldId="916"/>
            <ac:cxnSpMk id="21" creationId="{41F687CF-3F5A-4E2C-A3C4-96B18E8CE3AA}"/>
          </ac:cxnSpMkLst>
        </pc:cxnChg>
        <pc:cxnChg chg="add mod">
          <ac:chgData name="Dieter" userId="d97562fd-b189-437e-b91d-de7b81e9769e" providerId="ADAL" clId="{4181B3FD-B8F2-4617-8B51-970EE8881D3B}" dt="2020-11-09T14:41:47.256" v="150" actId="14100"/>
          <ac:cxnSpMkLst>
            <pc:docMk/>
            <pc:sldMk cId="2696480870" sldId="916"/>
            <ac:cxnSpMk id="24" creationId="{41D1275F-E775-4321-8BC8-E3AB162E809F}"/>
          </ac:cxnSpMkLst>
        </pc:cxnChg>
        <pc:cxnChg chg="add mod">
          <ac:chgData name="Dieter" userId="d97562fd-b189-437e-b91d-de7b81e9769e" providerId="ADAL" clId="{4181B3FD-B8F2-4617-8B51-970EE8881D3B}" dt="2020-11-09T14:41:44.752" v="149" actId="14100"/>
          <ac:cxnSpMkLst>
            <pc:docMk/>
            <pc:sldMk cId="2696480870" sldId="916"/>
            <ac:cxnSpMk id="26" creationId="{D2E1BF3F-F7E2-41A6-86F7-2DEF60A61186}"/>
          </ac:cxnSpMkLst>
        </pc:cxnChg>
        <pc:cxnChg chg="add">
          <ac:chgData name="Dieter" userId="d97562fd-b189-437e-b91d-de7b81e9769e" providerId="ADAL" clId="{4181B3FD-B8F2-4617-8B51-970EE8881D3B}" dt="2020-11-09T15:38:40.392" v="356" actId="11529"/>
          <ac:cxnSpMkLst>
            <pc:docMk/>
            <pc:sldMk cId="2696480870" sldId="916"/>
            <ac:cxnSpMk id="57" creationId="{743B57FA-10BD-4361-9E47-17B19AE9E42F}"/>
          </ac:cxnSpMkLst>
        </pc:cxnChg>
        <pc:cxnChg chg="add mod">
          <ac:chgData name="Dieter" userId="d97562fd-b189-437e-b91d-de7b81e9769e" providerId="ADAL" clId="{4181B3FD-B8F2-4617-8B51-970EE8881D3B}" dt="2020-11-09T15:40:30.497" v="359" actId="1076"/>
          <ac:cxnSpMkLst>
            <pc:docMk/>
            <pc:sldMk cId="2696480870" sldId="916"/>
            <ac:cxnSpMk id="58" creationId="{4F09CB41-0D2B-41EA-B371-E236DCF2AB9C}"/>
          </ac:cxnSpMkLst>
        </pc:cxnChg>
      </pc:sldChg>
      <pc:sldChg chg="del">
        <pc:chgData name="Dieter" userId="d97562fd-b189-437e-b91d-de7b81e9769e" providerId="ADAL" clId="{4181B3FD-B8F2-4617-8B51-970EE8881D3B}" dt="2020-11-09T14:37:42.925" v="19" actId="47"/>
        <pc:sldMkLst>
          <pc:docMk/>
          <pc:sldMk cId="161468688" sldId="917"/>
        </pc:sldMkLst>
      </pc:sldChg>
      <pc:sldChg chg="del">
        <pc:chgData name="Dieter" userId="d97562fd-b189-437e-b91d-de7b81e9769e" providerId="ADAL" clId="{4181B3FD-B8F2-4617-8B51-970EE8881D3B}" dt="2020-11-09T14:37:43.659" v="20" actId="47"/>
        <pc:sldMkLst>
          <pc:docMk/>
          <pc:sldMk cId="780378464" sldId="918"/>
        </pc:sldMkLst>
      </pc:sldChg>
      <pc:sldChg chg="del">
        <pc:chgData name="Dieter" userId="d97562fd-b189-437e-b91d-de7b81e9769e" providerId="ADAL" clId="{4181B3FD-B8F2-4617-8B51-970EE8881D3B}" dt="2020-11-09T14:37:44.159" v="21" actId="47"/>
        <pc:sldMkLst>
          <pc:docMk/>
          <pc:sldMk cId="1210607970" sldId="919"/>
        </pc:sldMkLst>
      </pc:sldChg>
      <pc:sldChg chg="del">
        <pc:chgData name="Dieter" userId="d97562fd-b189-437e-b91d-de7b81e9769e" providerId="ADAL" clId="{4181B3FD-B8F2-4617-8B51-970EE8881D3B}" dt="2020-11-09T14:37:44.632" v="22" actId="47"/>
        <pc:sldMkLst>
          <pc:docMk/>
          <pc:sldMk cId="1755156614" sldId="921"/>
        </pc:sldMkLst>
      </pc:sldChg>
      <pc:sldChg chg="del">
        <pc:chgData name="Dieter" userId="d97562fd-b189-437e-b91d-de7b81e9769e" providerId="ADAL" clId="{4181B3FD-B8F2-4617-8B51-970EE8881D3B}" dt="2020-11-09T14:37:47.459" v="23" actId="47"/>
        <pc:sldMkLst>
          <pc:docMk/>
          <pc:sldMk cId="2039879679" sldId="922"/>
        </pc:sldMkLst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ieter" userId="d97562fd-b189-437e-b91d-de7b81e9769e" providerId="ADAL" clId="{758DCD6B-17B3-4BFA-89D6-63E62C1C193D}"/>
    <pc:docChg chg="custSel modSld">
      <pc:chgData name="Dieter" userId="d97562fd-b189-437e-b91d-de7b81e9769e" providerId="ADAL" clId="{758DCD6B-17B3-4BFA-89D6-63E62C1C193D}" dt="2021-11-22T08:39:57.978" v="180" actId="20577"/>
      <pc:docMkLst>
        <pc:docMk/>
      </pc:docMkLst>
      <pc:sldChg chg="addSp delSp modSp mod">
        <pc:chgData name="Dieter" userId="d97562fd-b189-437e-b91d-de7b81e9769e" providerId="ADAL" clId="{758DCD6B-17B3-4BFA-89D6-63E62C1C193D}" dt="2021-11-22T08:39:57.978" v="180" actId="20577"/>
        <pc:sldMkLst>
          <pc:docMk/>
          <pc:sldMk cId="2696480870" sldId="916"/>
        </pc:sldMkLst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22T08:39:57.978" v="180" actId="20577"/>
          <ac:spMkLst>
            <pc:docMk/>
            <pc:sldMk cId="2696480870" sldId="916"/>
            <ac:spMk id="4" creationId="{B19FB078-A2E6-42C9-A05C-14AF628106A0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1-22T08:19:05.552" v="87" actId="20577"/>
          <ac:spMkLst>
            <pc:docMk/>
            <pc:sldMk cId="2696480870" sldId="916"/>
            <ac:spMk id="47" creationId="{3F0FD257-7F8B-4340-9996-28DB9405BFDC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49" creationId="{8A03BDEE-AEC1-4F3F-87F3-D786EBF3C150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0" creationId="{1E72794C-A234-4305-B2BC-58756A57C86B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1" creationId="{53B1DCA2-9818-4B35-8F06-08394FA27357}"/>
          </ac:spMkLst>
        </pc:spChg>
        <pc:spChg chg="add mod">
          <ac:chgData name="Dieter" userId="d97562fd-b189-437e-b91d-de7b81e9769e" providerId="ADAL" clId="{758DCD6B-17B3-4BFA-89D6-63E62C1C193D}" dt="2021-11-22T08:20:55.546" v="114" actId="404"/>
          <ac:spMkLst>
            <pc:docMk/>
            <pc:sldMk cId="2696480870" sldId="916"/>
            <ac:spMk id="53" creationId="{35F9FA7A-D557-4209-ABF6-829391D01835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6" creationId="{F878B930-C3DE-4A70-BA2F-394D5E95B226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7" creationId="{EDD88595-0117-4B0E-825C-9129D22F017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8" creationId="{832FE558-DE2A-4C34-958B-3944587BE9AA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9" creationId="{DA2DD45E-EAC0-48FB-8FC0-D43C9D941042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0" creationId="{13BFC5E9-AF94-4AE7-943A-13A53E611D67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1" creationId="{712CB02C-2246-4E55-9658-1942534FBDCF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2" creationId="{D2229FAC-6B80-43A1-A8AF-C7236F9C8EE6}"/>
          </ac:spMkLst>
        </pc:spChg>
        <pc:spChg chg="del">
          <ac:chgData name="Dieter" userId="d97562fd-b189-437e-b91d-de7b81e9769e" providerId="ADAL" clId="{758DCD6B-17B3-4BFA-89D6-63E62C1C193D}" dt="2021-11-22T08:22:09.079" v="141" actId="478"/>
          <ac:spMkLst>
            <pc:docMk/>
            <pc:sldMk cId="2696480870" sldId="916"/>
            <ac:spMk id="64" creationId="{DE494E0F-B230-4E78-90D5-E87870B79E45}"/>
          </ac:spMkLst>
        </pc:spChg>
        <pc:spChg chg="add mod">
          <ac:chgData name="Dieter" userId="d97562fd-b189-437e-b91d-de7b81e9769e" providerId="ADAL" clId="{758DCD6B-17B3-4BFA-89D6-63E62C1C193D}" dt="2021-11-22T08:17:49.076" v="49" actId="20577"/>
          <ac:spMkLst>
            <pc:docMk/>
            <pc:sldMk cId="2696480870" sldId="916"/>
            <ac:spMk id="65" creationId="{2B42D189-AE8D-4576-8DC0-811645EE34A2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6" creationId="{8D016B2D-5745-4AE2-B4BF-091710D58BE3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7" creationId="{2449433D-3676-4A91-BD92-D5D04FFB598C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8" creationId="{BCB36AA0-5E3A-4C81-A468-4459BBB2A6D2}"/>
          </ac:spMkLst>
        </pc:spChg>
        <pc:spChg chg="del mod">
          <ac:chgData name="Dieter" userId="d97562fd-b189-437e-b91d-de7b81e9769e" providerId="ADAL" clId="{758DCD6B-17B3-4BFA-89D6-63E62C1C193D}" dt="2021-11-22T08:22:07.627" v="140" actId="478"/>
          <ac:spMkLst>
            <pc:docMk/>
            <pc:sldMk cId="2696480870" sldId="916"/>
            <ac:spMk id="71" creationId="{1C63C242-B728-4074-ADAB-0AE72099A35B}"/>
          </ac:spMkLst>
        </pc:spChg>
        <pc:spChg chg="add mod">
          <ac:chgData name="Dieter" userId="d97562fd-b189-437e-b91d-de7b81e9769e" providerId="ADAL" clId="{758DCD6B-17B3-4BFA-89D6-63E62C1C193D}" dt="2021-11-22T08:17:51.575" v="51" actId="20577"/>
          <ac:spMkLst>
            <pc:docMk/>
            <pc:sldMk cId="2696480870" sldId="916"/>
            <ac:spMk id="72" creationId="{9EE9FB15-C2D4-48AB-B5DE-D7F45026267E}"/>
          </ac:spMkLst>
        </pc:spChg>
        <pc:spChg chg="add mod">
          <ac:chgData name="Dieter" userId="d97562fd-b189-437e-b91d-de7b81e9769e" providerId="ADAL" clId="{758DCD6B-17B3-4BFA-89D6-63E62C1C193D}" dt="2021-11-22T08:17:38.896" v="47" actId="20577"/>
          <ac:spMkLst>
            <pc:docMk/>
            <pc:sldMk cId="2696480870" sldId="916"/>
            <ac:spMk id="73" creationId="{C54673C2-58BF-4C60-A0E9-78DEF79584C4}"/>
          </ac:spMkLst>
        </pc:spChg>
        <pc:spChg chg="del mod">
          <ac:chgData name="Dieter" userId="d97562fd-b189-437e-b91d-de7b81e9769e" providerId="ADAL" clId="{758DCD6B-17B3-4BFA-89D6-63E62C1C193D}" dt="2021-11-22T08:20:23.616" v="100" actId="478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758DCD6B-17B3-4BFA-89D6-63E62C1C193D}" dt="2021-11-22T08:17:53.918" v="53" actId="20577"/>
          <ac:spMkLst>
            <pc:docMk/>
            <pc:sldMk cId="2696480870" sldId="916"/>
            <ac:spMk id="75" creationId="{B0B3C88C-14B2-472E-938F-C8AC0BADE1BE}"/>
          </ac:spMkLst>
        </pc:spChg>
        <pc:spChg chg="add mod">
          <ac:chgData name="Dieter" userId="d97562fd-b189-437e-b91d-de7b81e9769e" providerId="ADAL" clId="{758DCD6B-17B3-4BFA-89D6-63E62C1C193D}" dt="2021-11-22T08:20:27.927" v="101" actId="1076"/>
          <ac:spMkLst>
            <pc:docMk/>
            <pc:sldMk cId="2696480870" sldId="916"/>
            <ac:spMk id="76" creationId="{A5421D89-76A0-4836-95D5-DBE5867A8EA2}"/>
          </ac:spMkLst>
        </pc:spChg>
        <pc:spChg chg="add mod">
          <ac:chgData name="Dieter" userId="d97562fd-b189-437e-b91d-de7b81e9769e" providerId="ADAL" clId="{758DCD6B-17B3-4BFA-89D6-63E62C1C193D}" dt="2021-11-22T08:39:40.360" v="162" actId="6549"/>
          <ac:spMkLst>
            <pc:docMk/>
            <pc:sldMk cId="2696480870" sldId="916"/>
            <ac:spMk id="77" creationId="{C586B1EE-E8BE-44EF-BDD6-23D33939B71F}"/>
          </ac:spMkLst>
        </pc:spChg>
        <pc:spChg chg="add mod">
          <ac:chgData name="Dieter" userId="d97562fd-b189-437e-b91d-de7b81e9769e" providerId="ADAL" clId="{758DCD6B-17B3-4BFA-89D6-63E62C1C193D}" dt="2021-11-22T08:20:31.720" v="104" actId="20577"/>
          <ac:spMkLst>
            <pc:docMk/>
            <pc:sldMk cId="2696480870" sldId="916"/>
            <ac:spMk id="78" creationId="{C985715F-A0D2-4396-B346-841E9FE1E294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79" creationId="{84D208D5-E0B9-4D97-87DC-272A5C26A557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0" creationId="{C2CB6F5E-A9D1-4D24-B4C2-C1FA70B66F33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1" creationId="{736F0BA0-7713-4FED-BA67-4C1EDC24D50F}"/>
          </ac:spMkLst>
        </pc:spChg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82" creationId="{1CC33B48-6838-4AE1-889D-2702D1F34A65}"/>
          </ac:spMkLst>
        </pc:spChg>
        <pc:spChg chg="add mod">
          <ac:chgData name="Dieter" userId="d97562fd-b189-437e-b91d-de7b81e9769e" providerId="ADAL" clId="{758DCD6B-17B3-4BFA-89D6-63E62C1C193D}" dt="2021-11-22T08:20:06.415" v="99" actId="20577"/>
          <ac:spMkLst>
            <pc:docMk/>
            <pc:sldMk cId="2696480870" sldId="916"/>
            <ac:spMk id="83" creationId="{1CC02138-E645-496C-95E0-2B062BBBE278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84" creationId="{8852842F-206F-4BCE-996A-62A03F4FE3D0}"/>
          </ac:spMkLst>
        </pc:spChg>
        <pc:spChg chg="add mod">
          <ac:chgData name="Dieter" userId="d97562fd-b189-437e-b91d-de7b81e9769e" providerId="ADAL" clId="{758DCD6B-17B3-4BFA-89D6-63E62C1C193D}" dt="2021-11-22T08:21:25.040" v="123" actId="20577"/>
          <ac:spMkLst>
            <pc:docMk/>
            <pc:sldMk cId="2696480870" sldId="916"/>
            <ac:spMk id="85" creationId="{E646C525-DCD7-44E6-8550-CEBCDDC10927}"/>
          </ac:spMkLst>
        </pc:spChg>
        <pc:spChg chg="mod">
          <ac:chgData name="Dieter" userId="d97562fd-b189-437e-b91d-de7b81e9769e" providerId="ADAL" clId="{758DCD6B-17B3-4BFA-89D6-63E62C1C193D}" dt="2021-11-22T08:19:00.937" v="85" actId="20577"/>
          <ac:spMkLst>
            <pc:docMk/>
            <pc:sldMk cId="2696480870" sldId="916"/>
            <ac:spMk id="86" creationId="{9D804396-D5D2-4B9B-8E6D-0A1456CEB5C3}"/>
          </ac:spMkLst>
        </pc:spChg>
        <pc:spChg chg="mod">
          <ac:chgData name="Dieter" userId="d97562fd-b189-437e-b91d-de7b81e9769e" providerId="ADAL" clId="{758DCD6B-17B3-4BFA-89D6-63E62C1C193D}" dt="2021-11-22T08:19:03.295" v="86" actId="20577"/>
          <ac:spMkLst>
            <pc:docMk/>
            <pc:sldMk cId="2696480870" sldId="916"/>
            <ac:spMk id="87" creationId="{57A5B0C0-4B1B-4345-99C2-1CEEDF0DD546}"/>
          </ac:spMkLst>
        </pc:spChg>
        <pc:spChg chg="mod">
          <ac:chgData name="Dieter" userId="d97562fd-b189-437e-b91d-de7b81e9769e" providerId="ADAL" clId="{758DCD6B-17B3-4BFA-89D6-63E62C1C193D}" dt="2021-11-22T08:18:54.104" v="83" actId="20577"/>
          <ac:spMkLst>
            <pc:docMk/>
            <pc:sldMk cId="2696480870" sldId="916"/>
            <ac:spMk id="88" creationId="{E1DD54DD-4489-464F-B4A5-056C3EB0005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89" creationId="{9A6F2DAF-EA12-44B9-95C5-30A6251D9FC7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0" creationId="{86282EFE-0AB7-425B-BC74-CEC18A3B4FB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1" creationId="{EA2BDEFC-A2C7-4797-A3CA-EAC0DB5CCFB4}"/>
          </ac:spMkLst>
        </pc:spChg>
        <pc:spChg chg="add mod">
          <ac:chgData name="Dieter" userId="d97562fd-b189-437e-b91d-de7b81e9769e" providerId="ADAL" clId="{758DCD6B-17B3-4BFA-89D6-63E62C1C193D}" dt="2021-11-22T08:21:33.855" v="126" actId="20577"/>
          <ac:spMkLst>
            <pc:docMk/>
            <pc:sldMk cId="2696480870" sldId="916"/>
            <ac:spMk id="92" creationId="{0C269999-2783-437A-BDE0-52002C6E3DC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758DCD6B-17B3-4BFA-89D6-63E62C1C193D}" dt="2021-11-22T08:21:20.857" v="122" actId="20577"/>
          <ac:spMkLst>
            <pc:docMk/>
            <pc:sldMk cId="2696480870" sldId="916"/>
            <ac:spMk id="95" creationId="{C1C8D25A-4883-4FB1-BA3C-26C2226E3158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6" creationId="{4B8E49E7-268F-4843-8323-C543683F762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7" creationId="{73F79BBF-B1D6-4965-8918-95F56D68039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8" creationId="{64F82A07-A240-412E-AFBE-DE2246469651}"/>
          </ac:spMkLst>
        </pc:spChg>
        <pc:spChg chg="add mod">
          <ac:chgData name="Dieter" userId="d97562fd-b189-437e-b91d-de7b81e9769e" providerId="ADAL" clId="{758DCD6B-17B3-4BFA-89D6-63E62C1C193D}" dt="2021-11-22T08:21:37.416" v="128" actId="20577"/>
          <ac:spMkLst>
            <pc:docMk/>
            <pc:sldMk cId="2696480870" sldId="916"/>
            <ac:spMk id="99" creationId="{BE7C42BA-FB3D-4A2A-A88E-E60B9973207D}"/>
          </ac:spMkLst>
        </pc:spChg>
        <pc:spChg chg="add mod">
          <ac:chgData name="Dieter" userId="d97562fd-b189-437e-b91d-de7b81e9769e" providerId="ADAL" clId="{758DCD6B-17B3-4BFA-89D6-63E62C1C193D}" dt="2021-11-22T08:21:49.621" v="130" actId="1076"/>
          <ac:spMkLst>
            <pc:docMk/>
            <pc:sldMk cId="2696480870" sldId="916"/>
            <ac:spMk id="101" creationId="{CF150486-9920-4E64-9872-4374FF6DC79D}"/>
          </ac:spMkLst>
        </pc:spChg>
        <pc:spChg chg="add mod">
          <ac:chgData name="Dieter" userId="d97562fd-b189-437e-b91d-de7b81e9769e" providerId="ADAL" clId="{758DCD6B-17B3-4BFA-89D6-63E62C1C193D}" dt="2021-11-22T08:21:57.367" v="137" actId="20577"/>
          <ac:spMkLst>
            <pc:docMk/>
            <pc:sldMk cId="2696480870" sldId="916"/>
            <ac:spMk id="102" creationId="{5A2796E4-E8E3-4406-A43C-978054DA7FC0}"/>
          </ac:spMkLst>
        </pc:spChg>
        <pc:spChg chg="add mod">
          <ac:chgData name="Dieter" userId="d97562fd-b189-437e-b91d-de7b81e9769e" providerId="ADAL" clId="{758DCD6B-17B3-4BFA-89D6-63E62C1C193D}" dt="2021-11-22T08:21:52.780" v="134" actId="20577"/>
          <ac:spMkLst>
            <pc:docMk/>
            <pc:sldMk cId="2696480870" sldId="916"/>
            <ac:spMk id="103" creationId="{74DA76B5-C44F-49A0-97BF-218624598A1C}"/>
          </ac:spMkLst>
        </pc:spChg>
        <pc:spChg chg="add mod">
          <ac:chgData name="Dieter" userId="d97562fd-b189-437e-b91d-de7b81e9769e" providerId="ADAL" clId="{758DCD6B-17B3-4BFA-89D6-63E62C1C193D}" dt="2021-11-22T08:22:00.233" v="138" actId="20577"/>
          <ac:spMkLst>
            <pc:docMk/>
            <pc:sldMk cId="2696480870" sldId="916"/>
            <ac:spMk id="104" creationId="{33F12886-6D6C-4F06-84A8-AB5F825B56BE}"/>
          </ac:spMkLst>
        </pc:spChg>
        <pc:spChg chg="add mod">
          <ac:chgData name="Dieter" userId="d97562fd-b189-437e-b91d-de7b81e9769e" providerId="ADAL" clId="{758DCD6B-17B3-4BFA-89D6-63E62C1C193D}" dt="2021-11-22T08:22:33.106" v="148" actId="207"/>
          <ac:spMkLst>
            <pc:docMk/>
            <pc:sldMk cId="2696480870" sldId="916"/>
            <ac:spMk id="105" creationId="{ABE37429-E692-4F02-994D-1D8285BDEC75}"/>
          </ac:spMkLst>
        </pc:spChg>
        <pc:spChg chg="add mod">
          <ac:chgData name="Dieter" userId="d97562fd-b189-437e-b91d-de7b81e9769e" providerId="ADAL" clId="{758DCD6B-17B3-4BFA-89D6-63E62C1C193D}" dt="2021-11-22T08:23:19.675" v="158" actId="1076"/>
          <ac:spMkLst>
            <pc:docMk/>
            <pc:sldMk cId="2696480870" sldId="916"/>
            <ac:spMk id="106" creationId="{EE9DD47B-A85F-4B56-AD56-1F5A54170874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7" creationId="{7F95CBBB-8C59-4D0A-BC60-E7F7CC1E8DEB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8" creationId="{A134EC85-744B-446C-A75D-547814AC4942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9" creationId="{7544FEF6-F97B-44E8-83AD-27218A7910D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113" creationId="{E3847FAE-ECC1-4068-BE4A-04AD03577F62}"/>
          </ac:spMkLst>
        </pc:spChg>
        <pc:cxnChg chg="mod">
          <ac:chgData name="Dieter" userId="d97562fd-b189-437e-b91d-de7b81e9769e" providerId="ADAL" clId="{758DCD6B-17B3-4BFA-89D6-63E62C1C193D}" dt="2021-11-22T08:39:33.483" v="160" actId="14100"/>
          <ac:cxnSpMkLst>
            <pc:docMk/>
            <pc:sldMk cId="2696480870" sldId="916"/>
            <ac:cxnSpMk id="48" creationId="{B17CFB7C-A07C-46AC-BB30-CFDBB42122E6}"/>
          </ac:cxnSpMkLst>
        </pc:cxnChg>
        <pc:cxnChg chg="mod">
          <ac:chgData name="Dieter" userId="d97562fd-b189-437e-b91d-de7b81e9769e" providerId="ADAL" clId="{758DCD6B-17B3-4BFA-89D6-63E62C1C193D}" dt="2021-11-22T08:39:27.157" v="159" actId="14100"/>
          <ac:cxnSpMkLst>
            <pc:docMk/>
            <pc:sldMk cId="2696480870" sldId="916"/>
            <ac:cxnSpMk id="63" creationId="{2F0681C3-2071-409C-AEA8-E0DC4EBB4C8D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100" creationId="{80D105F7-73FD-4A3E-9717-3071F1A8F54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Machine Learning - Introduction</a:t>
            </a:r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73" y="3212976"/>
            <a:ext cx="7489452" cy="1716385"/>
          </a:xfrm>
        </p:spPr>
        <p:txBody>
          <a:bodyPr anchor="ctr">
            <a:normAutofit/>
          </a:bodyPr>
          <a:lstStyle/>
          <a:p>
            <a:r>
              <a:rPr lang="de-DE" noProof="0" dirty="0"/>
              <a:t>De</a:t>
            </a:r>
            <a:r>
              <a:rPr lang="de-DE" dirty="0" err="1"/>
              <a:t>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noProof="0" dirty="0"/>
          </a:p>
          <a:p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</a:t>
            </a:r>
            <a:r>
              <a:rPr lang="de-DE"/>
              <a:t>(Tiefe=2)</a:t>
            </a:r>
            <a:endParaRPr lang="en-GB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7" y="2224730"/>
            <a:ext cx="1450313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7108447" y="4439187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2" y="3471156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192368" y="3471156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4001" y="3108199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#50</a:t>
            </a:r>
            <a:endParaRPr lang="en-GB" sz="1600" dirty="0"/>
          </a:p>
        </p:txBody>
      </p:sp>
      <p:sp>
        <p:nvSpPr>
          <p:cNvPr id="54" name="Ellipse 64">
            <a:extLst>
              <a:ext uri="{FF2B5EF4-FFF2-40B4-BE49-F238E27FC236}">
                <a16:creationId xmlns:a16="http://schemas.microsoft.com/office/drawing/2014/main" id="{650B6B59-79CE-4520-BDB6-5AFD4C676FB9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Ellipse 91">
            <a:extLst>
              <a:ext uri="{FF2B5EF4-FFF2-40B4-BE49-F238E27FC236}">
                <a16:creationId xmlns:a16="http://schemas.microsoft.com/office/drawing/2014/main" id="{C1804BEA-2064-4E21-8B91-262EAABD5910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F0FD257-7F8B-4340-9996-28DB9405BFDC}"/>
              </a:ext>
            </a:extLst>
          </p:cNvPr>
          <p:cNvSpPr txBox="1"/>
          <p:nvPr/>
        </p:nvSpPr>
        <p:spPr>
          <a:xfrm>
            <a:off x="2858443" y="3471156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5F9FA7A-D557-4209-ABF6-829391D01835}"/>
              </a:ext>
            </a:extLst>
          </p:cNvPr>
          <p:cNvSpPr/>
          <p:nvPr/>
        </p:nvSpPr>
        <p:spPr>
          <a:xfrm>
            <a:off x="3314964" y="1752000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2.45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42D189-AE8D-4576-8DC0-811645EE34A2}"/>
              </a:ext>
            </a:extLst>
          </p:cNvPr>
          <p:cNvSpPr txBox="1"/>
          <p:nvPr/>
        </p:nvSpPr>
        <p:spPr>
          <a:xfrm>
            <a:off x="3320726" y="137466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EE9FB15-C2D4-48AB-B5DE-D7F45026267E}"/>
              </a:ext>
            </a:extLst>
          </p:cNvPr>
          <p:cNvSpPr txBox="1"/>
          <p:nvPr/>
        </p:nvSpPr>
        <p:spPr>
          <a:xfrm>
            <a:off x="3986802" y="137466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54673C2-58BF-4C60-A0E9-78DEF79584C4}"/>
              </a:ext>
            </a:extLst>
          </p:cNvPr>
          <p:cNvSpPr txBox="1"/>
          <p:nvPr/>
        </p:nvSpPr>
        <p:spPr>
          <a:xfrm>
            <a:off x="3318435" y="101170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#150</a:t>
            </a:r>
            <a:endParaRPr lang="en-GB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0B3C88C-14B2-472E-938F-C8AC0BADE1BE}"/>
              </a:ext>
            </a:extLst>
          </p:cNvPr>
          <p:cNvSpPr txBox="1"/>
          <p:nvPr/>
        </p:nvSpPr>
        <p:spPr>
          <a:xfrm>
            <a:off x="4652877" y="137466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5421D89-76A0-4836-95D5-DBE5867A8EA2}"/>
              </a:ext>
            </a:extLst>
          </p:cNvPr>
          <p:cNvSpPr/>
          <p:nvPr/>
        </p:nvSpPr>
        <p:spPr>
          <a:xfrm>
            <a:off x="2115502" y="402631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586B1EE-E8BE-44EF-BDD6-23D33939B71F}"/>
              </a:ext>
            </a:extLst>
          </p:cNvPr>
          <p:cNvSpPr/>
          <p:nvPr/>
        </p:nvSpPr>
        <p:spPr>
          <a:xfrm>
            <a:off x="5648178" y="3842166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petal_wid</a:t>
            </a:r>
            <a:r>
              <a:rPr lang="de-D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1.75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985715F-A0D2-4396-B346-841E9FE1E294}"/>
              </a:ext>
            </a:extLst>
          </p:cNvPr>
          <p:cNvSpPr txBox="1"/>
          <p:nvPr/>
        </p:nvSpPr>
        <p:spPr>
          <a:xfrm>
            <a:off x="5653940" y="3464829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4D208D5-E0B9-4D97-87DC-272A5C26A557}"/>
              </a:ext>
            </a:extLst>
          </p:cNvPr>
          <p:cNvSpPr txBox="1"/>
          <p:nvPr/>
        </p:nvSpPr>
        <p:spPr>
          <a:xfrm>
            <a:off x="6320016" y="3464829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CC02138-E645-496C-95E0-2B062BBBE278}"/>
              </a:ext>
            </a:extLst>
          </p:cNvPr>
          <p:cNvSpPr txBox="1"/>
          <p:nvPr/>
        </p:nvSpPr>
        <p:spPr>
          <a:xfrm>
            <a:off x="5651649" y="3101872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#100</a:t>
            </a:r>
            <a:endParaRPr lang="en-GB" sz="16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852842F-206F-4BCE-996A-62A03F4FE3D0}"/>
              </a:ext>
            </a:extLst>
          </p:cNvPr>
          <p:cNvSpPr txBox="1"/>
          <p:nvPr/>
        </p:nvSpPr>
        <p:spPr>
          <a:xfrm>
            <a:off x="6986091" y="3464829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646C525-DCD7-44E6-8550-CEBCDDC10927}"/>
              </a:ext>
            </a:extLst>
          </p:cNvPr>
          <p:cNvSpPr txBox="1"/>
          <p:nvPr/>
        </p:nvSpPr>
        <p:spPr>
          <a:xfrm>
            <a:off x="4711667" y="5638697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C269999-2783-437A-BDE0-52002C6E3DC9}"/>
              </a:ext>
            </a:extLst>
          </p:cNvPr>
          <p:cNvSpPr txBox="1"/>
          <p:nvPr/>
        </p:nvSpPr>
        <p:spPr>
          <a:xfrm>
            <a:off x="5377743" y="5638697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49</a:t>
            </a:r>
            <a:endParaRPr lang="en-GB" sz="16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C1C8D25A-4883-4FB1-BA3C-26C2226E3158}"/>
              </a:ext>
            </a:extLst>
          </p:cNvPr>
          <p:cNvSpPr txBox="1"/>
          <p:nvPr/>
        </p:nvSpPr>
        <p:spPr>
          <a:xfrm>
            <a:off x="4709376" y="5275740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#54</a:t>
            </a:r>
            <a:endParaRPr lang="en-GB" sz="1600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E7C42BA-FB3D-4A2A-A88E-E60B9973207D}"/>
              </a:ext>
            </a:extLst>
          </p:cNvPr>
          <p:cNvSpPr txBox="1"/>
          <p:nvPr/>
        </p:nvSpPr>
        <p:spPr>
          <a:xfrm>
            <a:off x="6043818" y="5638697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</a:t>
            </a:r>
            <a:endParaRPr lang="en-GB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F150486-9920-4E64-9872-4374FF6DC79D}"/>
              </a:ext>
            </a:extLst>
          </p:cNvPr>
          <p:cNvSpPr txBox="1"/>
          <p:nvPr/>
        </p:nvSpPr>
        <p:spPr>
          <a:xfrm>
            <a:off x="7110738" y="563512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5A2796E4-E8E3-4406-A43C-978054DA7FC0}"/>
              </a:ext>
            </a:extLst>
          </p:cNvPr>
          <p:cNvSpPr txBox="1"/>
          <p:nvPr/>
        </p:nvSpPr>
        <p:spPr>
          <a:xfrm>
            <a:off x="7776814" y="563512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1</a:t>
            </a:r>
            <a:endParaRPr lang="en-GB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4DA76B5-C44F-49A0-97BF-218624598A1C}"/>
              </a:ext>
            </a:extLst>
          </p:cNvPr>
          <p:cNvSpPr txBox="1"/>
          <p:nvPr/>
        </p:nvSpPr>
        <p:spPr>
          <a:xfrm>
            <a:off x="7108447" y="527216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#46</a:t>
            </a:r>
            <a:endParaRPr lang="en-GB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F12886-6D6C-4F06-84A8-AB5F825B56BE}"/>
              </a:ext>
            </a:extLst>
          </p:cNvPr>
          <p:cNvSpPr txBox="1"/>
          <p:nvPr/>
        </p:nvSpPr>
        <p:spPr>
          <a:xfrm>
            <a:off x="8442889" y="563512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45</a:t>
            </a:r>
            <a:endParaRPr lang="en-GB" sz="1600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ABE37429-E692-4F02-994D-1D8285BDEC75}"/>
              </a:ext>
            </a:extLst>
          </p:cNvPr>
          <p:cNvSpPr/>
          <p:nvPr/>
        </p:nvSpPr>
        <p:spPr>
          <a:xfrm>
            <a:off x="5337759" y="621878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EE9DD47B-A85F-4B56-AD56-1F5A54170874}"/>
              </a:ext>
            </a:extLst>
          </p:cNvPr>
          <p:cNvSpPr/>
          <p:nvPr/>
        </p:nvSpPr>
        <p:spPr>
          <a:xfrm>
            <a:off x="7754725" y="621177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0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84801" y="3885719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3BFC5E9-AF94-4AE7-943A-13A53E611D67}"/>
              </a:ext>
            </a:extLst>
          </p:cNvPr>
          <p:cNvSpPr txBox="1"/>
          <p:nvPr/>
        </p:nvSpPr>
        <p:spPr>
          <a:xfrm>
            <a:off x="7143955" y="5692421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12CB02C-2246-4E55-9658-1942534FBDCF}"/>
              </a:ext>
            </a:extLst>
          </p:cNvPr>
          <p:cNvSpPr txBox="1"/>
          <p:nvPr/>
        </p:nvSpPr>
        <p:spPr>
          <a:xfrm>
            <a:off x="7878201" y="5699073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229FAC-6B80-43A1-A8AF-C7236F9C8EE6}"/>
              </a:ext>
            </a:extLst>
          </p:cNvPr>
          <p:cNvSpPr txBox="1"/>
          <p:nvPr/>
        </p:nvSpPr>
        <p:spPr>
          <a:xfrm>
            <a:off x="7143954" y="5358507"/>
            <a:ext cx="149153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94399" y="4439187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D016B2D-5745-4AE2-B4BF-091710D58BE3}"/>
              </a:ext>
            </a:extLst>
          </p:cNvPr>
          <p:cNvSpPr txBox="1"/>
          <p:nvPr/>
        </p:nvSpPr>
        <p:spPr>
          <a:xfrm>
            <a:off x="5384801" y="3509939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9433D-3676-4A91-BD92-D5D04FFB598C}"/>
              </a:ext>
            </a:extLst>
          </p:cNvPr>
          <p:cNvSpPr txBox="1"/>
          <p:nvPr/>
        </p:nvSpPr>
        <p:spPr>
          <a:xfrm>
            <a:off x="6400015" y="3509939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CB36AA0-5E3A-4C81-A468-4459BBB2A6D2}"/>
              </a:ext>
            </a:extLst>
          </p:cNvPr>
          <p:cNvSpPr txBox="1"/>
          <p:nvPr/>
        </p:nvSpPr>
        <p:spPr>
          <a:xfrm>
            <a:off x="5384801" y="3142003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520530" y="3848493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2CB6F5E-A9D1-4D24-B4C2-C1FA70B66F33}"/>
              </a:ext>
            </a:extLst>
          </p:cNvPr>
          <p:cNvSpPr txBox="1"/>
          <p:nvPr/>
        </p:nvSpPr>
        <p:spPr>
          <a:xfrm>
            <a:off x="3300232" y="1353864"/>
            <a:ext cx="10617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549</a:t>
            </a:r>
            <a:endParaRPr lang="en-GB" sz="16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36F0BA0-7713-4FED-BA67-4C1EDC24D50F}"/>
              </a:ext>
            </a:extLst>
          </p:cNvPr>
          <p:cNvSpPr txBox="1"/>
          <p:nvPr/>
        </p:nvSpPr>
        <p:spPr>
          <a:xfrm>
            <a:off x="4380060" y="1353864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342</a:t>
            </a:r>
            <a:endParaRPr lang="en-GB" sz="16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C33B48-6838-4AE1-889D-2702D1F34A65}"/>
              </a:ext>
            </a:extLst>
          </p:cNvPr>
          <p:cNvSpPr txBox="1"/>
          <p:nvPr/>
        </p:nvSpPr>
        <p:spPr>
          <a:xfrm>
            <a:off x="3289434" y="985928"/>
            <a:ext cx="2061326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#891</a:t>
            </a:r>
            <a:endParaRPr lang="en-GB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1" y="3476135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541505" y="3476135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6291" y="3108199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6F2DAF-EA12-44B9-95C5-30A6251D9FC7}"/>
              </a:ext>
            </a:extLst>
          </p:cNvPr>
          <p:cNvSpPr txBox="1"/>
          <p:nvPr/>
        </p:nvSpPr>
        <p:spPr>
          <a:xfrm>
            <a:off x="572413" y="569314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6282EFE-0AB7-425B-BC74-CEC18A3B4FB9}"/>
              </a:ext>
            </a:extLst>
          </p:cNvPr>
          <p:cNvSpPr txBox="1"/>
          <p:nvPr/>
        </p:nvSpPr>
        <p:spPr>
          <a:xfrm>
            <a:off x="1306659" y="569979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A2BDEFC-A2C7-4797-A3CA-EAC0DB5CCFB4}"/>
              </a:ext>
            </a:extLst>
          </p:cNvPr>
          <p:cNvSpPr txBox="1"/>
          <p:nvPr/>
        </p:nvSpPr>
        <p:spPr>
          <a:xfrm>
            <a:off x="572412" y="535922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329701" y="4372442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917795" y="4539679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B8E49E7-268F-4843-8323-C543683F762F}"/>
              </a:ext>
            </a:extLst>
          </p:cNvPr>
          <p:cNvSpPr txBox="1"/>
          <p:nvPr/>
        </p:nvSpPr>
        <p:spPr>
          <a:xfrm>
            <a:off x="2542944" y="569356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F79BBF-B1D6-4965-8918-95F56D680399}"/>
              </a:ext>
            </a:extLst>
          </p:cNvPr>
          <p:cNvSpPr txBox="1"/>
          <p:nvPr/>
        </p:nvSpPr>
        <p:spPr>
          <a:xfrm>
            <a:off x="3277190" y="570021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4F82A07-A240-412E-AFBE-DE2246469651}"/>
              </a:ext>
            </a:extLst>
          </p:cNvPr>
          <p:cNvSpPr txBox="1"/>
          <p:nvPr/>
        </p:nvSpPr>
        <p:spPr>
          <a:xfrm>
            <a:off x="2542943" y="535964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50789" y="4363736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F95CBBB-8C59-4D0A-BC60-E7F7CC1E8DEB}"/>
              </a:ext>
            </a:extLst>
          </p:cNvPr>
          <p:cNvSpPr txBox="1"/>
          <p:nvPr/>
        </p:nvSpPr>
        <p:spPr>
          <a:xfrm>
            <a:off x="4946455" y="5685769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134EC85-744B-446C-A75D-547814AC4942}"/>
              </a:ext>
            </a:extLst>
          </p:cNvPr>
          <p:cNvSpPr txBox="1"/>
          <p:nvPr/>
        </p:nvSpPr>
        <p:spPr>
          <a:xfrm>
            <a:off x="5680701" y="5692421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544FEF6-F97B-44E8-83AD-27218A7910DF}"/>
              </a:ext>
            </a:extLst>
          </p:cNvPr>
          <p:cNvSpPr txBox="1"/>
          <p:nvPr/>
        </p:nvSpPr>
        <p:spPr>
          <a:xfrm>
            <a:off x="4946454" y="5351855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84700" y="451122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B3C02A8-BFA7-4CEB-B85A-23928C5EE545}"/>
              </a:ext>
            </a:extLst>
          </p:cNvPr>
          <p:cNvSpPr txBox="1"/>
          <p:nvPr/>
        </p:nvSpPr>
        <p:spPr>
          <a:xfrm>
            <a:off x="6240552" y="1024400"/>
            <a:ext cx="2564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Erklärung</a:t>
            </a:r>
            <a:r>
              <a:rPr lang="de-DE" sz="1100" dirty="0"/>
              <a:t>: In diesen Knoten fließen 891 Datensätze davon 549 mit dem Label 0 und 342 mit dem Label 1</a:t>
            </a:r>
            <a:endParaRPr lang="en-GB" sz="1100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76CAEF78-15A3-4628-AD67-7005B3677CC4}"/>
              </a:ext>
            </a:extLst>
          </p:cNvPr>
          <p:cNvCxnSpPr/>
          <p:nvPr/>
        </p:nvCxnSpPr>
        <p:spPr>
          <a:xfrm flipH="1">
            <a:off x="5703742" y="1324482"/>
            <a:ext cx="48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DF763B6-1FDB-4DF2-AB72-5E5AD94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124"/>
            <a:ext cx="9144000" cy="4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63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50759" y="3213708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58179" y="3767176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60357" y="3767176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099183" y="3906382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07082" y="387453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486488" y="3176482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295659" y="3700431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883753" y="386766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16747" y="3691725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50658" y="383921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45" name="Ellipse 64">
            <a:extLst>
              <a:ext uri="{FF2B5EF4-FFF2-40B4-BE49-F238E27FC236}">
                <a16:creationId xmlns:a16="http://schemas.microsoft.com/office/drawing/2014/main" id="{CACFEB03-36DA-45B9-9FF5-C102B05E9494}"/>
              </a:ext>
            </a:extLst>
          </p:cNvPr>
          <p:cNvSpPr/>
          <p:nvPr/>
        </p:nvSpPr>
        <p:spPr>
          <a:xfrm>
            <a:off x="5561893" y="483818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Ellipse 91">
            <a:extLst>
              <a:ext uri="{FF2B5EF4-FFF2-40B4-BE49-F238E27FC236}">
                <a16:creationId xmlns:a16="http://schemas.microsoft.com/office/drawing/2014/main" id="{2AD00497-7184-4459-8943-C7CC2494E055}"/>
              </a:ext>
            </a:extLst>
          </p:cNvPr>
          <p:cNvSpPr/>
          <p:nvPr/>
        </p:nvSpPr>
        <p:spPr>
          <a:xfrm>
            <a:off x="7679326" y="4830579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Ellipse 104">
            <a:extLst>
              <a:ext uri="{FF2B5EF4-FFF2-40B4-BE49-F238E27FC236}">
                <a16:creationId xmlns:a16="http://schemas.microsoft.com/office/drawing/2014/main" id="{A059C340-E2DF-4A7A-A3DF-A5F562088F73}"/>
              </a:ext>
            </a:extLst>
          </p:cNvPr>
          <p:cNvSpPr/>
          <p:nvPr/>
        </p:nvSpPr>
        <p:spPr>
          <a:xfrm>
            <a:off x="3056061" y="488755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Ellipse 105">
            <a:extLst>
              <a:ext uri="{FF2B5EF4-FFF2-40B4-BE49-F238E27FC236}">
                <a16:creationId xmlns:a16="http://schemas.microsoft.com/office/drawing/2014/main" id="{E185C4F2-56D7-4A90-BE9B-ED9AD9A8670D}"/>
              </a:ext>
            </a:extLst>
          </p:cNvPr>
          <p:cNvSpPr/>
          <p:nvPr/>
        </p:nvSpPr>
        <p:spPr>
          <a:xfrm>
            <a:off x="1017123" y="482392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A89C392-12B6-4FF6-B2B4-AC53788C9E3D}"/>
              </a:ext>
            </a:extLst>
          </p:cNvPr>
          <p:cNvSpPr/>
          <p:nvPr/>
        </p:nvSpPr>
        <p:spPr>
          <a:xfrm>
            <a:off x="966123" y="476033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9E31E60-74DF-43AD-9574-03A4CA57B91A}"/>
              </a:ext>
            </a:extLst>
          </p:cNvPr>
          <p:cNvSpPr/>
          <p:nvPr/>
        </p:nvSpPr>
        <p:spPr>
          <a:xfrm>
            <a:off x="2816527" y="475273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5B73BA-CD18-467C-B0C4-0CEE3ED14B72}"/>
              </a:ext>
            </a:extLst>
          </p:cNvPr>
          <p:cNvSpPr/>
          <p:nvPr/>
        </p:nvSpPr>
        <p:spPr>
          <a:xfrm>
            <a:off x="5315944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176BA6-1E6B-43A3-890B-A24368621189}"/>
              </a:ext>
            </a:extLst>
          </p:cNvPr>
          <p:cNvSpPr/>
          <p:nvPr/>
        </p:nvSpPr>
        <p:spPr>
          <a:xfrm>
            <a:off x="7454859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334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Bildschirmpräsentation (4:3)</PresentationFormat>
  <Paragraphs>60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8" baseType="lpstr">
      <vt:lpstr>Arial</vt:lpstr>
      <vt:lpstr>Calibri</vt:lpstr>
      <vt:lpstr>Larissa</vt:lpstr>
      <vt:lpstr>Machine Learning - Introduction</vt:lpstr>
      <vt:lpstr>Entscheidungsbaum (Tiefe=2)</vt:lpstr>
      <vt:lpstr>Füllen Sie die unteren vier Kreise mit 0 (nicht überlebt) oder 1 (überlebt)</vt:lpstr>
      <vt:lpstr>Füllen Sie die unteren vier Kreise mit 0 (nicht überlebt) oder 1 (überlebt)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1</cp:revision>
  <cp:lastPrinted>2019-06-25T11:26:41Z</cp:lastPrinted>
  <dcterms:created xsi:type="dcterms:W3CDTF">2012-07-04T19:43:59Z</dcterms:created>
  <dcterms:modified xsi:type="dcterms:W3CDTF">2021-11-22T08:40:00Z</dcterms:modified>
</cp:coreProperties>
</file>