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61999" cy="16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816E8-6407-4923-A493-E5B4A27DE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AB36689-DFAC-46E8-ADBA-86098BCE0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2131B9-B478-4F89-8FA9-558FFC7A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A-1C55-4E5E-AB67-7A87FF1D4687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3A1FA4-C2AD-42FC-BA26-3E1E40D7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9617CA-01A0-44B2-8F3E-D9236E53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C73A-D801-4494-B687-445DA37A9A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1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9344C-5954-46DF-BC8E-736528EB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B40744-DFB1-4901-8CC7-66BAEAF26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FEB8F0-72F9-4B52-9F10-989B7D09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A-1C55-4E5E-AB67-7A87FF1D4687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DC25C4-6EA4-4EE4-8B6C-D70349E3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AC13FE-9A05-41B2-A561-6FE1763D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C73A-D801-4494-B687-445DA37A9A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3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1852569-5086-4666-A911-1DFEB5769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345710-683B-4464-8AF7-1FE6F41C8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A8FD3A-1BC8-4731-8D6B-13CF31E1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A-1C55-4E5E-AB67-7A87FF1D4687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1C4A84-7108-416C-A40F-0DD5A2A4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72E2B3-7E00-4226-9DC8-1F27C497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C73A-D801-4494-B687-445DA37A9A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0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D564A-ECDB-4CE4-BE17-C7047272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6DF758-5188-4640-933B-CA66EC7A0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BD8349-B017-429B-ACA9-746A892E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A-1C55-4E5E-AB67-7A87FF1D4687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7A02AB-5590-4809-8C6E-6E083A5C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C152F3-FAE3-48E6-8633-5462491F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C73A-D801-4494-B687-445DA37A9A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31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132701-D203-406A-A67B-8D3A5C15C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3F29C8-4351-4B2C-9D9B-5979886C2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A609DA-7FDE-424E-BFDC-1EAD7734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A-1C55-4E5E-AB67-7A87FF1D4687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D38728-5638-4294-BEE8-C6599932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A35432-DA6A-4DE1-A6DD-28919350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C73A-D801-4494-B687-445DA37A9A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21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B6B2D-DD9E-4EFF-816E-5A9A1438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0FD20D-5EAD-4ABB-8060-1BE3CE608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94E330-405C-442A-A93C-0B2DFDD95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F0A105-3738-45AA-862D-EEF74373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A-1C55-4E5E-AB67-7A87FF1D4687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C87BD1-8183-448C-A65C-AAFD9C63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3AC3B9-69FA-4274-9273-794A506C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C73A-D801-4494-B687-445DA37A9A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47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BA06C-36B9-46CD-9D08-4817B7A8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82ECF7-0B64-4160-B593-6BF932D80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F97757-57E0-4709-9348-73D41DD60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6FE57A-0FF6-4F8D-956D-C5A32F427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0237D8C-ED5A-4C85-9769-F6AE30358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6102E9-6B90-47F9-8D4E-078FFF17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A-1C55-4E5E-AB67-7A87FF1D4687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324C743-3FF7-43D2-803B-4C3F6B8A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57FA3B-7C60-4B95-80DE-82DDE631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C73A-D801-4494-B687-445DA37A9A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54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8D62B6-63CB-4AB6-ABC5-BA13C594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A598B9-7D0D-418E-8989-01E5843B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A-1C55-4E5E-AB67-7A87FF1D4687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1D9E98-0844-4CF4-A6D8-8D1088AC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F08F36-BEB2-4750-9000-B84B2AC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C73A-D801-4494-B687-445DA37A9A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41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AA9B30E-6B00-4577-B8D7-829C20533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A-1C55-4E5E-AB67-7A87FF1D4687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E404A2-554C-4CFF-95D6-4D7BF0AA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DE2F6A-805B-4160-9EB3-48EF6255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C73A-D801-4494-B687-445DA37A9A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50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0812F-C50F-49D0-A652-896D54680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C78423-858E-4C38-8CEF-E1797A854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ED4CD0-59CC-44F7-B217-D27E92C1C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0E55A1-3170-4D43-AE10-39DEA47C6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A-1C55-4E5E-AB67-7A87FF1D4687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243108-62A7-42B7-9FA3-CBE24C1A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1E1400-EA4E-4C8D-BEFC-C5F775F6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C73A-D801-4494-B687-445DA37A9A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57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872FB-ABD6-4253-87D1-7329F0A2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76F64AB-E83D-4CE8-8A36-95A1F2AD0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6FBD9F-FF8F-41AF-8D74-19B61905D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EE6877-A357-4CD9-9997-684B80BE3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A-1C55-4E5E-AB67-7A87FF1D4687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995DD0-193E-4DA1-94AB-E499A1C4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E10A9D-6064-446B-8098-A697A8E6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C73A-D801-4494-B687-445DA37A9A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2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AE08863-C1A9-4632-BFF0-1CF401C9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6A12E1-C68F-4AEE-AB62-BF98DBA6F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26B0CD-1A8A-4AD2-8154-87BCCC5EA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5CDEA-1C55-4E5E-AB67-7A87FF1D4687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DCD19C-C729-4B5C-A3DE-6C9613484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AE3EE9-AB8F-47CE-8F25-C62C31888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AC73A-D801-4494-B687-445DA37A9A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17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BC379FC-92A6-425B-BA4E-FE5D08ABB51D}"/>
              </a:ext>
            </a:extLst>
          </p:cNvPr>
          <p:cNvSpPr/>
          <p:nvPr/>
        </p:nvSpPr>
        <p:spPr>
          <a:xfrm>
            <a:off x="2098366" y="2756388"/>
            <a:ext cx="5461361" cy="656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Training (~85%)</a:t>
            </a:r>
            <a:endParaRPr lang="en-GB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8DCDDF0-F5C3-4102-BDC7-0F92D9A9BBE1}"/>
              </a:ext>
            </a:extLst>
          </p:cNvPr>
          <p:cNvSpPr/>
          <p:nvPr/>
        </p:nvSpPr>
        <p:spPr>
          <a:xfrm>
            <a:off x="2098367" y="3508131"/>
            <a:ext cx="3826275" cy="656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Training (~70%)</a:t>
            </a:r>
            <a:endParaRPr lang="en-GB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5215B1-2404-4EFB-AB62-93FC5D7D8401}"/>
              </a:ext>
            </a:extLst>
          </p:cNvPr>
          <p:cNvSpPr/>
          <p:nvPr/>
        </p:nvSpPr>
        <p:spPr>
          <a:xfrm>
            <a:off x="5800355" y="3508131"/>
            <a:ext cx="1759372" cy="6564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/>
              <a:t>Validation (~15%)</a:t>
            </a:r>
            <a:endParaRPr lang="en-GB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770EBD9-A324-424A-A7EF-72B8FA40E084}"/>
              </a:ext>
            </a:extLst>
          </p:cNvPr>
          <p:cNvSpPr/>
          <p:nvPr/>
        </p:nvSpPr>
        <p:spPr>
          <a:xfrm>
            <a:off x="7626403" y="2756388"/>
            <a:ext cx="1649654" cy="65649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Testing</a:t>
            </a:r>
            <a:r>
              <a:rPr lang="de-DE" dirty="0"/>
              <a:t> (~15%)</a:t>
            </a:r>
            <a:endParaRPr lang="en-GB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7BC82CF-EE96-4271-8439-6F0DC7C9477E}"/>
              </a:ext>
            </a:extLst>
          </p:cNvPr>
          <p:cNvSpPr/>
          <p:nvPr/>
        </p:nvSpPr>
        <p:spPr>
          <a:xfrm>
            <a:off x="7626403" y="3508131"/>
            <a:ext cx="1649654" cy="65649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Testing</a:t>
            </a:r>
            <a:r>
              <a:rPr lang="de-DE" dirty="0"/>
              <a:t> (~15%)</a:t>
            </a:r>
            <a:endParaRPr lang="en-GB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F9C6BC8-FD39-45E4-9463-1CF8C291A7E4}"/>
              </a:ext>
            </a:extLst>
          </p:cNvPr>
          <p:cNvCxnSpPr/>
          <p:nvPr/>
        </p:nvCxnSpPr>
        <p:spPr>
          <a:xfrm>
            <a:off x="2098366" y="2409825"/>
            <a:ext cx="71776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36E26C3E-E07E-4EE5-80A3-6C1A9CB369C1}"/>
              </a:ext>
            </a:extLst>
          </p:cNvPr>
          <p:cNvSpPr txBox="1"/>
          <p:nvPr/>
        </p:nvSpPr>
        <p:spPr>
          <a:xfrm>
            <a:off x="4993265" y="1992868"/>
            <a:ext cx="186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Complete</a:t>
            </a:r>
            <a:r>
              <a:rPr lang="de-DE" dirty="0"/>
              <a:t> Dataset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445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BC379FC-92A6-425B-BA4E-FE5D08ABB51D}"/>
              </a:ext>
            </a:extLst>
          </p:cNvPr>
          <p:cNvSpPr/>
          <p:nvPr/>
        </p:nvSpPr>
        <p:spPr>
          <a:xfrm>
            <a:off x="2098366" y="2756388"/>
            <a:ext cx="5461361" cy="656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Training (60.000)</a:t>
            </a:r>
            <a:endParaRPr lang="en-GB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8DCDDF0-F5C3-4102-BDC7-0F92D9A9BBE1}"/>
              </a:ext>
            </a:extLst>
          </p:cNvPr>
          <p:cNvSpPr/>
          <p:nvPr/>
        </p:nvSpPr>
        <p:spPr>
          <a:xfrm>
            <a:off x="2098366" y="4262511"/>
            <a:ext cx="3761413" cy="1292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Training </a:t>
            </a:r>
            <a:br>
              <a:rPr lang="de-DE" dirty="0"/>
            </a:br>
            <a:r>
              <a:rPr lang="de-DE" dirty="0"/>
              <a:t>(50.000)</a:t>
            </a:r>
          </a:p>
          <a:p>
            <a:pPr algn="ctr"/>
            <a:r>
              <a:rPr lang="de-DE" sz="120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_train_split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y_train_split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5215B1-2404-4EFB-AB62-93FC5D7D8401}"/>
              </a:ext>
            </a:extLst>
          </p:cNvPr>
          <p:cNvSpPr/>
          <p:nvPr/>
        </p:nvSpPr>
        <p:spPr>
          <a:xfrm>
            <a:off x="5800354" y="4262511"/>
            <a:ext cx="1759372" cy="12924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/>
              <a:t>Validation </a:t>
            </a:r>
            <a:br>
              <a:rPr lang="de-DE" dirty="0"/>
            </a:br>
            <a:r>
              <a:rPr lang="de-DE" dirty="0"/>
              <a:t>(10.000)</a:t>
            </a:r>
          </a:p>
          <a:p>
            <a:pPr algn="ctr"/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X_val_split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y_val_split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770EBD9-A324-424A-A7EF-72B8FA40E084}"/>
              </a:ext>
            </a:extLst>
          </p:cNvPr>
          <p:cNvSpPr/>
          <p:nvPr/>
        </p:nvSpPr>
        <p:spPr>
          <a:xfrm>
            <a:off x="7626403" y="2756388"/>
            <a:ext cx="1649654" cy="65649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Testing</a:t>
            </a:r>
            <a:r>
              <a:rPr lang="de-DE" dirty="0"/>
              <a:t> (10.000)</a:t>
            </a:r>
            <a:endParaRPr lang="en-GB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7BC82CF-EE96-4271-8439-6F0DC7C9477E}"/>
              </a:ext>
            </a:extLst>
          </p:cNvPr>
          <p:cNvSpPr/>
          <p:nvPr/>
        </p:nvSpPr>
        <p:spPr>
          <a:xfrm>
            <a:off x="7626402" y="4262511"/>
            <a:ext cx="1649654" cy="12924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Testing</a:t>
            </a:r>
            <a:r>
              <a:rPr lang="de-DE" dirty="0"/>
              <a:t> (10.000)</a:t>
            </a:r>
            <a:br>
              <a:rPr lang="de-DE" dirty="0"/>
            </a:b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X_test_split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y_test_split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F9C6BC8-FD39-45E4-9463-1CF8C291A7E4}"/>
              </a:ext>
            </a:extLst>
          </p:cNvPr>
          <p:cNvCxnSpPr/>
          <p:nvPr/>
        </p:nvCxnSpPr>
        <p:spPr>
          <a:xfrm>
            <a:off x="2098366" y="2409825"/>
            <a:ext cx="71776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36E26C3E-E07E-4EE5-80A3-6C1A9CB369C1}"/>
              </a:ext>
            </a:extLst>
          </p:cNvPr>
          <p:cNvSpPr txBox="1"/>
          <p:nvPr/>
        </p:nvSpPr>
        <p:spPr>
          <a:xfrm>
            <a:off x="4657985" y="1962241"/>
            <a:ext cx="269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Complete</a:t>
            </a:r>
            <a:r>
              <a:rPr lang="de-DE" dirty="0"/>
              <a:t> Dataset (70.000)</a:t>
            </a:r>
            <a:endParaRPr lang="en-GB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79C503B2-ADCD-4A6E-BB7E-C42716E18CB4}"/>
              </a:ext>
            </a:extLst>
          </p:cNvPr>
          <p:cNvCxnSpPr>
            <a:cxnSpLocks/>
          </p:cNvCxnSpPr>
          <p:nvPr/>
        </p:nvCxnSpPr>
        <p:spPr>
          <a:xfrm flipH="1">
            <a:off x="4358640" y="3512820"/>
            <a:ext cx="388620" cy="563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655D8F7-2CAB-428B-A0E7-DE765A758BE4}"/>
              </a:ext>
            </a:extLst>
          </p:cNvPr>
          <p:cNvCxnSpPr>
            <a:cxnSpLocks/>
          </p:cNvCxnSpPr>
          <p:nvPr/>
        </p:nvCxnSpPr>
        <p:spPr>
          <a:xfrm>
            <a:off x="5800354" y="3512820"/>
            <a:ext cx="455666" cy="563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39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BC379FC-92A6-425B-BA4E-FE5D08ABB51D}"/>
              </a:ext>
            </a:extLst>
          </p:cNvPr>
          <p:cNvSpPr/>
          <p:nvPr/>
        </p:nvSpPr>
        <p:spPr>
          <a:xfrm rot="5400000">
            <a:off x="1780645" y="2027662"/>
            <a:ext cx="2991661" cy="102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Training (~85%)</a:t>
            </a:r>
            <a:endParaRPr lang="en-GB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770EBD9-A324-424A-A7EF-72B8FA40E084}"/>
              </a:ext>
            </a:extLst>
          </p:cNvPr>
          <p:cNvSpPr/>
          <p:nvPr/>
        </p:nvSpPr>
        <p:spPr>
          <a:xfrm rot="5400000">
            <a:off x="2451648" y="4427310"/>
            <a:ext cx="1649654" cy="102463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Testing</a:t>
            </a:r>
            <a:r>
              <a:rPr lang="de-DE" dirty="0"/>
              <a:t> (~15%)</a:t>
            </a:r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54B531-F05D-491C-9E89-1C1CC02C3184}"/>
              </a:ext>
            </a:extLst>
          </p:cNvPr>
          <p:cNvSpPr txBox="1"/>
          <p:nvPr/>
        </p:nvSpPr>
        <p:spPr>
          <a:xfrm>
            <a:off x="2432482" y="104414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0</a:t>
            </a:r>
            <a:endParaRPr lang="en-GB" sz="11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1F3D260-0945-4EA8-90DD-664F9B0636CE}"/>
              </a:ext>
            </a:extLst>
          </p:cNvPr>
          <p:cNvSpPr txBox="1"/>
          <p:nvPr/>
        </p:nvSpPr>
        <p:spPr>
          <a:xfrm>
            <a:off x="1739516" y="3813697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TRAIN_SPLIT-1</a:t>
            </a:r>
            <a:endParaRPr lang="en-GB" sz="11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9FD3B41-5AD8-4C10-B3F4-B938B4DAA8F3}"/>
              </a:ext>
            </a:extLst>
          </p:cNvPr>
          <p:cNvSpPr txBox="1"/>
          <p:nvPr/>
        </p:nvSpPr>
        <p:spPr>
          <a:xfrm>
            <a:off x="1739516" y="4114802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TRAIN_SPLIT</a:t>
            </a:r>
            <a:endParaRPr lang="en-GB" sz="11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B54178C-1E5E-41EE-B932-AE73DBBB7B1B}"/>
              </a:ext>
            </a:extLst>
          </p:cNvPr>
          <p:cNvSpPr txBox="1"/>
          <p:nvPr/>
        </p:nvSpPr>
        <p:spPr>
          <a:xfrm>
            <a:off x="2370326" y="5539757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N-1</a:t>
            </a:r>
            <a:endParaRPr lang="en-GB" sz="1100" dirty="0"/>
          </a:p>
        </p:txBody>
      </p:sp>
      <p:sp>
        <p:nvSpPr>
          <p:cNvPr id="15" name="Geschweifte Klammer links 14">
            <a:extLst>
              <a:ext uri="{FF2B5EF4-FFF2-40B4-BE49-F238E27FC236}">
                <a16:creationId xmlns:a16="http://schemas.microsoft.com/office/drawing/2014/main" id="{9E2A3317-393D-441A-9C70-DEFCE521C26F}"/>
              </a:ext>
            </a:extLst>
          </p:cNvPr>
          <p:cNvSpPr/>
          <p:nvPr/>
        </p:nvSpPr>
        <p:spPr>
          <a:xfrm rot="5400000">
            <a:off x="3215316" y="241299"/>
            <a:ext cx="124286" cy="1026609"/>
          </a:xfrm>
          <a:prstGeom prst="leftBrace">
            <a:avLst>
              <a:gd name="adj1" fmla="val 463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7821E5C-F490-486E-9874-DA283A1CDD8E}"/>
              </a:ext>
            </a:extLst>
          </p:cNvPr>
          <p:cNvSpPr txBox="1"/>
          <p:nvPr/>
        </p:nvSpPr>
        <p:spPr>
          <a:xfrm>
            <a:off x="3180587" y="329899"/>
            <a:ext cx="296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m</a:t>
            </a:r>
            <a:endParaRPr lang="en-GB" sz="11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3B57068-40A9-4908-A648-B5F02C32C08C}"/>
              </a:ext>
            </a:extLst>
          </p:cNvPr>
          <p:cNvSpPr txBox="1"/>
          <p:nvPr/>
        </p:nvSpPr>
        <p:spPr>
          <a:xfrm>
            <a:off x="1437842" y="243219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A9F1F22-BFCA-489F-912C-6E8612C83207}"/>
              </a:ext>
            </a:extLst>
          </p:cNvPr>
          <p:cNvSpPr txBox="1"/>
          <p:nvPr/>
        </p:nvSpPr>
        <p:spPr>
          <a:xfrm>
            <a:off x="1506771" y="471814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566E6B9-986F-45BF-9035-0916257CF2DE}"/>
              </a:ext>
            </a:extLst>
          </p:cNvPr>
          <p:cNvSpPr/>
          <p:nvPr/>
        </p:nvSpPr>
        <p:spPr>
          <a:xfrm rot="5400000">
            <a:off x="3486519" y="2455432"/>
            <a:ext cx="2991661" cy="181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Training (~85%)</a:t>
            </a:r>
            <a:endParaRPr lang="en-GB" sz="105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D6F901C-D0F8-49F4-BA15-81A82863DC9D}"/>
              </a:ext>
            </a:extLst>
          </p:cNvPr>
          <p:cNvSpPr txBox="1"/>
          <p:nvPr/>
        </p:nvSpPr>
        <p:spPr>
          <a:xfrm>
            <a:off x="5204865" y="248611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8F06117-6A20-40B1-843B-07AD60326980}"/>
              </a:ext>
            </a:extLst>
          </p:cNvPr>
          <p:cNvSpPr/>
          <p:nvPr/>
        </p:nvSpPr>
        <p:spPr>
          <a:xfrm rot="5400000">
            <a:off x="4157522" y="4844697"/>
            <a:ext cx="1649656" cy="18150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Training (~85%)</a:t>
            </a:r>
            <a:endParaRPr lang="en-GB" sz="105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20539E8-CA7E-4013-8BFD-C79EFBE746C8}"/>
              </a:ext>
            </a:extLst>
          </p:cNvPr>
          <p:cNvSpPr txBox="1"/>
          <p:nvPr/>
        </p:nvSpPr>
        <p:spPr>
          <a:xfrm>
            <a:off x="5204920" y="456611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Geschweifte Klammer links 22">
            <a:extLst>
              <a:ext uri="{FF2B5EF4-FFF2-40B4-BE49-F238E27FC236}">
                <a16:creationId xmlns:a16="http://schemas.microsoft.com/office/drawing/2014/main" id="{55F13DD0-47CF-4F40-B92D-08CF06771D32}"/>
              </a:ext>
            </a:extLst>
          </p:cNvPr>
          <p:cNvSpPr/>
          <p:nvPr/>
        </p:nvSpPr>
        <p:spPr>
          <a:xfrm rot="10800000">
            <a:off x="6486300" y="1044148"/>
            <a:ext cx="181509" cy="2991661"/>
          </a:xfrm>
          <a:prstGeom prst="leftBrace">
            <a:avLst>
              <a:gd name="adj1" fmla="val 463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Geschweifte Klammer links 23">
            <a:extLst>
              <a:ext uri="{FF2B5EF4-FFF2-40B4-BE49-F238E27FC236}">
                <a16:creationId xmlns:a16="http://schemas.microsoft.com/office/drawing/2014/main" id="{EE86B2D2-5C36-49B7-9C95-FA14D84CD456}"/>
              </a:ext>
            </a:extLst>
          </p:cNvPr>
          <p:cNvSpPr/>
          <p:nvPr/>
        </p:nvSpPr>
        <p:spPr>
          <a:xfrm rot="10800000">
            <a:off x="6486301" y="4110623"/>
            <a:ext cx="181507" cy="1649656"/>
          </a:xfrm>
          <a:prstGeom prst="leftBrace">
            <a:avLst>
              <a:gd name="adj1" fmla="val 463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C326D55-9BC1-46D1-919B-0383CD078785}"/>
              </a:ext>
            </a:extLst>
          </p:cNvPr>
          <p:cNvSpPr txBox="1"/>
          <p:nvPr/>
        </p:nvSpPr>
        <p:spPr>
          <a:xfrm>
            <a:off x="6861385" y="2409173"/>
            <a:ext cx="1586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TRAIN_SPLIT Zeilen</a:t>
            </a:r>
            <a:endParaRPr lang="en-GB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E345586-B36C-4CC1-833F-EFF235504FBF}"/>
              </a:ext>
            </a:extLst>
          </p:cNvPr>
          <p:cNvSpPr txBox="1"/>
          <p:nvPr/>
        </p:nvSpPr>
        <p:spPr>
          <a:xfrm>
            <a:off x="6861385" y="4825868"/>
            <a:ext cx="1484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N - TRAIN_SPLIT Zeilen</a:t>
            </a:r>
            <a:endParaRPr lang="en-GB" sz="11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042B71B-2F0C-44F0-909F-D5ACBFC553A2}"/>
              </a:ext>
            </a:extLst>
          </p:cNvPr>
          <p:cNvSpPr txBox="1"/>
          <p:nvPr/>
        </p:nvSpPr>
        <p:spPr>
          <a:xfrm>
            <a:off x="1626781" y="6164550"/>
            <a:ext cx="566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. m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111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6A6821D-D5FA-4363-87E2-56EC23588B32}"/>
              </a:ext>
            </a:extLst>
          </p:cNvPr>
          <p:cNvCxnSpPr>
            <a:cxnSpLocks/>
          </p:cNvCxnSpPr>
          <p:nvPr/>
        </p:nvCxnSpPr>
        <p:spPr>
          <a:xfrm>
            <a:off x="4128117" y="1647929"/>
            <a:ext cx="1438182" cy="18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7077BE9-0430-4C03-A222-0A801701DC3C}"/>
              </a:ext>
            </a:extLst>
          </p:cNvPr>
          <p:cNvCxnSpPr>
            <a:cxnSpLocks/>
          </p:cNvCxnSpPr>
          <p:nvPr/>
        </p:nvCxnSpPr>
        <p:spPr>
          <a:xfrm>
            <a:off x="4128117" y="1093074"/>
            <a:ext cx="1438182" cy="1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52B2CF0-2E1D-4D43-80C4-14B07D1CE751}"/>
              </a:ext>
            </a:extLst>
          </p:cNvPr>
          <p:cNvCxnSpPr>
            <a:cxnSpLocks/>
          </p:cNvCxnSpPr>
          <p:nvPr/>
        </p:nvCxnSpPr>
        <p:spPr>
          <a:xfrm>
            <a:off x="4128117" y="2202784"/>
            <a:ext cx="1438182" cy="193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094229F-9B2B-4D1A-B39F-2F74D6C86AA4}"/>
              </a:ext>
            </a:extLst>
          </p:cNvPr>
          <p:cNvCxnSpPr>
            <a:cxnSpLocks/>
          </p:cNvCxnSpPr>
          <p:nvPr/>
        </p:nvCxnSpPr>
        <p:spPr>
          <a:xfrm>
            <a:off x="4128117" y="2757639"/>
            <a:ext cx="1438182" cy="20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B9729A1-2573-460B-82AF-0EF5F0B536E1}"/>
              </a:ext>
            </a:extLst>
          </p:cNvPr>
          <p:cNvCxnSpPr>
            <a:cxnSpLocks/>
          </p:cNvCxnSpPr>
          <p:nvPr/>
        </p:nvCxnSpPr>
        <p:spPr>
          <a:xfrm>
            <a:off x="4128117" y="3312494"/>
            <a:ext cx="1438182" cy="20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6CD6E7F-F441-4887-8CBC-F74217C22FB8}"/>
              </a:ext>
            </a:extLst>
          </p:cNvPr>
          <p:cNvCxnSpPr>
            <a:cxnSpLocks/>
          </p:cNvCxnSpPr>
          <p:nvPr/>
        </p:nvCxnSpPr>
        <p:spPr>
          <a:xfrm>
            <a:off x="4128117" y="3867349"/>
            <a:ext cx="1438182" cy="21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BB1C360-6985-4C70-B9DA-303F06D2C09B}"/>
              </a:ext>
            </a:extLst>
          </p:cNvPr>
          <p:cNvCxnSpPr>
            <a:cxnSpLocks/>
          </p:cNvCxnSpPr>
          <p:nvPr/>
        </p:nvCxnSpPr>
        <p:spPr>
          <a:xfrm>
            <a:off x="4128117" y="4422204"/>
            <a:ext cx="1438182" cy="226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F04990B-AFC1-4195-99CD-51AD9E42C202}"/>
              </a:ext>
            </a:extLst>
          </p:cNvPr>
          <p:cNvCxnSpPr>
            <a:cxnSpLocks/>
          </p:cNvCxnSpPr>
          <p:nvPr/>
        </p:nvCxnSpPr>
        <p:spPr>
          <a:xfrm>
            <a:off x="4128117" y="4977059"/>
            <a:ext cx="1438182" cy="23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7107B5C-4143-4B0A-AE86-F78FE1EF1AAA}"/>
              </a:ext>
            </a:extLst>
          </p:cNvPr>
          <p:cNvCxnSpPr>
            <a:cxnSpLocks/>
          </p:cNvCxnSpPr>
          <p:nvPr/>
        </p:nvCxnSpPr>
        <p:spPr>
          <a:xfrm>
            <a:off x="4128117" y="5531914"/>
            <a:ext cx="1438182" cy="24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1C72B7F-C96B-454C-9FC1-25DF6EA1B5D4}"/>
              </a:ext>
            </a:extLst>
          </p:cNvPr>
          <p:cNvCxnSpPr>
            <a:cxnSpLocks/>
            <a:stCxn id="65" idx="6"/>
          </p:cNvCxnSpPr>
          <p:nvPr/>
        </p:nvCxnSpPr>
        <p:spPr>
          <a:xfrm>
            <a:off x="4128117" y="6060393"/>
            <a:ext cx="1438182" cy="25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E5273959-1983-4E99-8D7A-C221A1B13036}"/>
              </a:ext>
            </a:extLst>
          </p:cNvPr>
          <p:cNvSpPr/>
          <p:nvPr/>
        </p:nvSpPr>
        <p:spPr>
          <a:xfrm>
            <a:off x="4971495" y="901084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972708D-A2FC-4D9E-9725-C479EB6A89D6}"/>
              </a:ext>
            </a:extLst>
          </p:cNvPr>
          <p:cNvSpPr/>
          <p:nvPr/>
        </p:nvSpPr>
        <p:spPr>
          <a:xfrm>
            <a:off x="4971495" y="1455939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2DBAABE-258C-4852-B694-A5A979FC0875}"/>
              </a:ext>
            </a:extLst>
          </p:cNvPr>
          <p:cNvSpPr/>
          <p:nvPr/>
        </p:nvSpPr>
        <p:spPr>
          <a:xfrm>
            <a:off x="4971495" y="2010794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90A817E-DA56-4011-A0D8-8EDD595E6137}"/>
              </a:ext>
            </a:extLst>
          </p:cNvPr>
          <p:cNvSpPr/>
          <p:nvPr/>
        </p:nvSpPr>
        <p:spPr>
          <a:xfrm>
            <a:off x="4971495" y="2565649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3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36C2975-3FA6-461D-BA30-BF65B03A5BE9}"/>
              </a:ext>
            </a:extLst>
          </p:cNvPr>
          <p:cNvSpPr/>
          <p:nvPr/>
        </p:nvSpPr>
        <p:spPr>
          <a:xfrm>
            <a:off x="4971495" y="3120504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4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C9456A1-7E36-4517-B174-D56077E9C40A}"/>
              </a:ext>
            </a:extLst>
          </p:cNvPr>
          <p:cNvSpPr/>
          <p:nvPr/>
        </p:nvSpPr>
        <p:spPr>
          <a:xfrm>
            <a:off x="4971495" y="3675359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5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AE995F4-CE88-4B35-ABCB-12A54317014A}"/>
              </a:ext>
            </a:extLst>
          </p:cNvPr>
          <p:cNvSpPr/>
          <p:nvPr/>
        </p:nvSpPr>
        <p:spPr>
          <a:xfrm>
            <a:off x="4971495" y="4230214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6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6244FA43-DEC6-45B8-870A-A814FB254E39}"/>
              </a:ext>
            </a:extLst>
          </p:cNvPr>
          <p:cNvSpPr/>
          <p:nvPr/>
        </p:nvSpPr>
        <p:spPr>
          <a:xfrm>
            <a:off x="4971495" y="4785069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7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143EC7BD-AAC8-4830-A961-AF9FEE976CD7}"/>
              </a:ext>
            </a:extLst>
          </p:cNvPr>
          <p:cNvSpPr/>
          <p:nvPr/>
        </p:nvSpPr>
        <p:spPr>
          <a:xfrm>
            <a:off x="4971495" y="5339924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8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37EDA173-5566-4958-A1CF-3C47F3957EDD}"/>
              </a:ext>
            </a:extLst>
          </p:cNvPr>
          <p:cNvSpPr/>
          <p:nvPr/>
        </p:nvSpPr>
        <p:spPr>
          <a:xfrm>
            <a:off x="4971495" y="5894777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9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6ED0C8C-3ED9-4672-8659-D6994DF35E1E}"/>
              </a:ext>
            </a:extLst>
          </p:cNvPr>
          <p:cNvSpPr txBox="1"/>
          <p:nvPr/>
        </p:nvSpPr>
        <p:spPr>
          <a:xfrm>
            <a:off x="5694309" y="142103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91%</a:t>
            </a:r>
            <a:endParaRPr lang="en-GB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06B42C8-DF46-48C2-8B74-BAB7C93DAA19}"/>
              </a:ext>
            </a:extLst>
          </p:cNvPr>
          <p:cNvSpPr txBox="1"/>
          <p:nvPr/>
        </p:nvSpPr>
        <p:spPr>
          <a:xfrm>
            <a:off x="5694309" y="197770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1%</a:t>
            </a:r>
            <a:endParaRPr lang="en-GB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141E472-E900-49B6-BF5B-0BE79564804A}"/>
              </a:ext>
            </a:extLst>
          </p:cNvPr>
          <p:cNvSpPr txBox="1"/>
          <p:nvPr/>
        </p:nvSpPr>
        <p:spPr>
          <a:xfrm>
            <a:off x="5694309" y="253436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1%</a:t>
            </a:r>
            <a:endParaRPr lang="en-GB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084978C-7570-411B-8B58-31FD9C7A48CF}"/>
              </a:ext>
            </a:extLst>
          </p:cNvPr>
          <p:cNvSpPr txBox="1"/>
          <p:nvPr/>
        </p:nvSpPr>
        <p:spPr>
          <a:xfrm>
            <a:off x="5694309" y="30910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1%</a:t>
            </a:r>
            <a:endParaRPr lang="en-GB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9E45214-82C5-43FD-8AAC-09AB1ED637D4}"/>
              </a:ext>
            </a:extLst>
          </p:cNvPr>
          <p:cNvSpPr txBox="1"/>
          <p:nvPr/>
        </p:nvSpPr>
        <p:spPr>
          <a:xfrm>
            <a:off x="5694309" y="36476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1%</a:t>
            </a:r>
            <a:endParaRPr lang="en-GB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9334113-759A-4994-A9E5-9D36C3FDCAE2}"/>
              </a:ext>
            </a:extLst>
          </p:cNvPr>
          <p:cNvSpPr txBox="1"/>
          <p:nvPr/>
        </p:nvSpPr>
        <p:spPr>
          <a:xfrm>
            <a:off x="5694309" y="420435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1%</a:t>
            </a:r>
            <a:endParaRPr lang="en-GB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01769F1-DE48-40F1-A206-E66C23F12001}"/>
              </a:ext>
            </a:extLst>
          </p:cNvPr>
          <p:cNvSpPr txBox="1"/>
          <p:nvPr/>
        </p:nvSpPr>
        <p:spPr>
          <a:xfrm>
            <a:off x="5694309" y="476101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1%</a:t>
            </a:r>
            <a:endParaRPr lang="en-GB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3D20F10-AC9F-4C65-ADB3-E4E06001BD4A}"/>
              </a:ext>
            </a:extLst>
          </p:cNvPr>
          <p:cNvSpPr txBox="1"/>
          <p:nvPr/>
        </p:nvSpPr>
        <p:spPr>
          <a:xfrm>
            <a:off x="5694309" y="8643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1%</a:t>
            </a:r>
            <a:endParaRPr lang="en-GB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4587B06-8EE2-4017-9E35-11B0220DA970}"/>
              </a:ext>
            </a:extLst>
          </p:cNvPr>
          <p:cNvSpPr txBox="1"/>
          <p:nvPr/>
        </p:nvSpPr>
        <p:spPr>
          <a:xfrm>
            <a:off x="5694309" y="587434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1%</a:t>
            </a:r>
            <a:endParaRPr lang="en-GB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52AF691-6D38-428A-9293-491F0C92443E}"/>
              </a:ext>
            </a:extLst>
          </p:cNvPr>
          <p:cNvSpPr txBox="1"/>
          <p:nvPr/>
        </p:nvSpPr>
        <p:spPr>
          <a:xfrm>
            <a:off x="5694309" y="531768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1%</a:t>
            </a:r>
            <a:endParaRPr lang="en-GB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CD7E2AA-94E1-404E-9D1D-CF37029B3DB0}"/>
              </a:ext>
            </a:extLst>
          </p:cNvPr>
          <p:cNvSpPr txBox="1"/>
          <p:nvPr/>
        </p:nvSpPr>
        <p:spPr>
          <a:xfrm>
            <a:off x="5317725" y="194059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Prediction</a:t>
            </a:r>
            <a:endParaRPr lang="en-GB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5BAFCB6-3585-4D5F-BE82-D19107C363CF}"/>
              </a:ext>
            </a:extLst>
          </p:cNvPr>
          <p:cNvSpPr txBox="1"/>
          <p:nvPr/>
        </p:nvSpPr>
        <p:spPr>
          <a:xfrm>
            <a:off x="7554638" y="143432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100%</a:t>
            </a:r>
            <a:endParaRPr lang="en-GB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E1CB3EE8-7E5D-4025-802B-7DFCF867926B}"/>
              </a:ext>
            </a:extLst>
          </p:cNvPr>
          <p:cNvSpPr txBox="1"/>
          <p:nvPr/>
        </p:nvSpPr>
        <p:spPr>
          <a:xfrm>
            <a:off x="7788677" y="88065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0%</a:t>
            </a:r>
            <a:endParaRPr lang="en-GB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7DC0987-33B4-4E60-BF8A-0A92FC0B8ECB}"/>
              </a:ext>
            </a:extLst>
          </p:cNvPr>
          <p:cNvSpPr txBox="1"/>
          <p:nvPr/>
        </p:nvSpPr>
        <p:spPr>
          <a:xfrm>
            <a:off x="7788677" y="198798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0%</a:t>
            </a:r>
            <a:endParaRPr lang="en-GB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F4CCDB8-AB4F-4C9C-8D6E-6005CCAE1F13}"/>
              </a:ext>
            </a:extLst>
          </p:cNvPr>
          <p:cNvSpPr txBox="1"/>
          <p:nvPr/>
        </p:nvSpPr>
        <p:spPr>
          <a:xfrm>
            <a:off x="7788677" y="25416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0%</a:t>
            </a:r>
            <a:endParaRPr lang="en-GB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A8DDC13-C7E2-49B1-BD0B-16FE9F9583B1}"/>
              </a:ext>
            </a:extLst>
          </p:cNvPr>
          <p:cNvSpPr txBox="1"/>
          <p:nvPr/>
        </p:nvSpPr>
        <p:spPr>
          <a:xfrm>
            <a:off x="7788677" y="30953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0%</a:t>
            </a:r>
            <a:endParaRPr lang="en-GB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D94E849-50E6-4197-BCA1-74416D73F234}"/>
              </a:ext>
            </a:extLst>
          </p:cNvPr>
          <p:cNvSpPr txBox="1"/>
          <p:nvPr/>
        </p:nvSpPr>
        <p:spPr>
          <a:xfrm>
            <a:off x="7788677" y="36489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0%</a:t>
            </a:r>
            <a:endParaRPr lang="en-GB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A6093748-C7ED-4352-AC9E-021320671156}"/>
              </a:ext>
            </a:extLst>
          </p:cNvPr>
          <p:cNvSpPr txBox="1"/>
          <p:nvPr/>
        </p:nvSpPr>
        <p:spPr>
          <a:xfrm>
            <a:off x="7788677" y="420266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0%</a:t>
            </a:r>
            <a:endParaRPr lang="en-GB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69605231-FB75-4854-8A3E-54FA907BFD87}"/>
              </a:ext>
            </a:extLst>
          </p:cNvPr>
          <p:cNvSpPr txBox="1"/>
          <p:nvPr/>
        </p:nvSpPr>
        <p:spPr>
          <a:xfrm>
            <a:off x="7788677" y="475632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0%</a:t>
            </a:r>
            <a:endParaRPr lang="en-GB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7316B7C-8B05-4DD3-8C89-6340F9EB2FE4}"/>
              </a:ext>
            </a:extLst>
          </p:cNvPr>
          <p:cNvSpPr txBox="1"/>
          <p:nvPr/>
        </p:nvSpPr>
        <p:spPr>
          <a:xfrm>
            <a:off x="7788677" y="530999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0%</a:t>
            </a:r>
            <a:endParaRPr lang="en-GB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BAA887BE-1C70-4327-9221-8632075AEFE4}"/>
              </a:ext>
            </a:extLst>
          </p:cNvPr>
          <p:cNvSpPr txBox="1"/>
          <p:nvPr/>
        </p:nvSpPr>
        <p:spPr>
          <a:xfrm>
            <a:off x="7788677" y="586366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0%</a:t>
            </a:r>
            <a:endParaRPr lang="en-GB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3F781AED-84C3-43BB-9D22-64F25B4C0F02}"/>
              </a:ext>
            </a:extLst>
          </p:cNvPr>
          <p:cNvSpPr txBox="1"/>
          <p:nvPr/>
        </p:nvSpPr>
        <p:spPr>
          <a:xfrm>
            <a:off x="7486837" y="234487"/>
            <a:ext cx="169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Label (</a:t>
            </a:r>
            <a:r>
              <a:rPr lang="de-DE" dirty="0" err="1"/>
              <a:t>encoded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9E1C774-537E-4A07-929E-23C4814A8CD6}"/>
              </a:ext>
            </a:extLst>
          </p:cNvPr>
          <p:cNvSpPr txBox="1"/>
          <p:nvPr/>
        </p:nvSpPr>
        <p:spPr>
          <a:xfrm>
            <a:off x="9903042" y="243502"/>
            <a:ext cx="193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Label (</a:t>
            </a:r>
            <a:r>
              <a:rPr lang="de-DE" dirty="0" err="1"/>
              <a:t>unencoded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8049E981-A88D-4067-8D45-6B1BD6F6D5EA}"/>
              </a:ext>
            </a:extLst>
          </p:cNvPr>
          <p:cNvSpPr txBox="1"/>
          <p:nvPr/>
        </p:nvSpPr>
        <p:spPr>
          <a:xfrm>
            <a:off x="10649612" y="338005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1</a:t>
            </a:r>
            <a:endParaRPr lang="en-GB" sz="3200" dirty="0"/>
          </a:p>
        </p:txBody>
      </p:sp>
      <p:sp>
        <p:nvSpPr>
          <p:cNvPr id="52" name="Geschweifte Klammer rechts 51">
            <a:extLst>
              <a:ext uri="{FF2B5EF4-FFF2-40B4-BE49-F238E27FC236}">
                <a16:creationId xmlns:a16="http://schemas.microsoft.com/office/drawing/2014/main" id="{544A082A-75D0-478F-B8A9-5C136F022B3B}"/>
              </a:ext>
            </a:extLst>
          </p:cNvPr>
          <p:cNvSpPr/>
          <p:nvPr/>
        </p:nvSpPr>
        <p:spPr>
          <a:xfrm>
            <a:off x="8868792" y="1065319"/>
            <a:ext cx="663194" cy="5157928"/>
          </a:xfrm>
          <a:prstGeom prst="rightBrace">
            <a:avLst>
              <a:gd name="adj1" fmla="val 33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FB8F073E-40E1-43A0-A894-2CED38288DBB}"/>
              </a:ext>
            </a:extLst>
          </p:cNvPr>
          <p:cNvSpPr/>
          <p:nvPr/>
        </p:nvSpPr>
        <p:spPr>
          <a:xfrm>
            <a:off x="3781887" y="902465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61264811-0A28-4AB3-AF26-38A936236D14}"/>
              </a:ext>
            </a:extLst>
          </p:cNvPr>
          <p:cNvSpPr/>
          <p:nvPr/>
        </p:nvSpPr>
        <p:spPr>
          <a:xfrm>
            <a:off x="3781887" y="1457320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65A8DA5B-0F8D-4C08-91D7-D772BF93EFAF}"/>
              </a:ext>
            </a:extLst>
          </p:cNvPr>
          <p:cNvSpPr/>
          <p:nvPr/>
        </p:nvSpPr>
        <p:spPr>
          <a:xfrm>
            <a:off x="3781887" y="2012175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DEE0F6D-996F-4324-8DAF-8A72519A901A}"/>
              </a:ext>
            </a:extLst>
          </p:cNvPr>
          <p:cNvSpPr/>
          <p:nvPr/>
        </p:nvSpPr>
        <p:spPr>
          <a:xfrm>
            <a:off x="3781887" y="2567030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72803768-B665-4EFD-AB52-73F4B4E190B1}"/>
              </a:ext>
            </a:extLst>
          </p:cNvPr>
          <p:cNvSpPr/>
          <p:nvPr/>
        </p:nvSpPr>
        <p:spPr>
          <a:xfrm>
            <a:off x="3781887" y="3121885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4FC3AFA6-DDFB-4712-80C9-DA6120F7D27E}"/>
              </a:ext>
            </a:extLst>
          </p:cNvPr>
          <p:cNvSpPr/>
          <p:nvPr/>
        </p:nvSpPr>
        <p:spPr>
          <a:xfrm>
            <a:off x="3781887" y="3676740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BE65B02C-61D6-448C-82AB-D06DF66E3755}"/>
              </a:ext>
            </a:extLst>
          </p:cNvPr>
          <p:cNvSpPr/>
          <p:nvPr/>
        </p:nvSpPr>
        <p:spPr>
          <a:xfrm>
            <a:off x="3781887" y="4231595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99C25E7-647B-4FBD-8EF1-C90216DB5EE0}"/>
              </a:ext>
            </a:extLst>
          </p:cNvPr>
          <p:cNvSpPr/>
          <p:nvPr/>
        </p:nvSpPr>
        <p:spPr>
          <a:xfrm>
            <a:off x="3781887" y="4786450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C4C4106D-655C-4867-941C-3C11F9BA67BB}"/>
              </a:ext>
            </a:extLst>
          </p:cNvPr>
          <p:cNvSpPr/>
          <p:nvPr/>
        </p:nvSpPr>
        <p:spPr>
          <a:xfrm>
            <a:off x="3781887" y="5341305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CD12AA6D-B27E-4FB1-87B3-82218BEF15EE}"/>
              </a:ext>
            </a:extLst>
          </p:cNvPr>
          <p:cNvSpPr/>
          <p:nvPr/>
        </p:nvSpPr>
        <p:spPr>
          <a:xfrm>
            <a:off x="3781887" y="5896158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F9649FE9-659D-4671-BB81-9584F0E6FA10}"/>
              </a:ext>
            </a:extLst>
          </p:cNvPr>
          <p:cNvSpPr/>
          <p:nvPr/>
        </p:nvSpPr>
        <p:spPr>
          <a:xfrm>
            <a:off x="1718220" y="652422"/>
            <a:ext cx="2699574" cy="5776953"/>
          </a:xfrm>
          <a:custGeom>
            <a:avLst/>
            <a:gdLst>
              <a:gd name="connsiteX0" fmla="*/ 0 w 2699574"/>
              <a:gd name="connsiteY0" fmla="*/ 0 h 5776953"/>
              <a:gd name="connsiteX1" fmla="*/ 458928 w 2699574"/>
              <a:gd name="connsiteY1" fmla="*/ 0 h 5776953"/>
              <a:gd name="connsiteX2" fmla="*/ 971847 w 2699574"/>
              <a:gd name="connsiteY2" fmla="*/ 0 h 5776953"/>
              <a:gd name="connsiteX3" fmla="*/ 1565753 w 2699574"/>
              <a:gd name="connsiteY3" fmla="*/ 0 h 5776953"/>
              <a:gd name="connsiteX4" fmla="*/ 2051676 w 2699574"/>
              <a:gd name="connsiteY4" fmla="*/ 0 h 5776953"/>
              <a:gd name="connsiteX5" fmla="*/ 2699574 w 2699574"/>
              <a:gd name="connsiteY5" fmla="*/ 0 h 5776953"/>
              <a:gd name="connsiteX6" fmla="*/ 2699574 w 2699574"/>
              <a:gd name="connsiteY6" fmla="*/ 577695 h 5776953"/>
              <a:gd name="connsiteX7" fmla="*/ 2699574 w 2699574"/>
              <a:gd name="connsiteY7" fmla="*/ 1213160 h 5776953"/>
              <a:gd name="connsiteX8" fmla="*/ 2699574 w 2699574"/>
              <a:gd name="connsiteY8" fmla="*/ 1617547 h 5776953"/>
              <a:gd name="connsiteX9" fmla="*/ 2699574 w 2699574"/>
              <a:gd name="connsiteY9" fmla="*/ 2021934 h 5776953"/>
              <a:gd name="connsiteX10" fmla="*/ 2699574 w 2699574"/>
              <a:gd name="connsiteY10" fmla="*/ 2599629 h 5776953"/>
              <a:gd name="connsiteX11" fmla="*/ 2699574 w 2699574"/>
              <a:gd name="connsiteY11" fmla="*/ 3004016 h 5776953"/>
              <a:gd name="connsiteX12" fmla="*/ 2699574 w 2699574"/>
              <a:gd name="connsiteY12" fmla="*/ 3639480 h 5776953"/>
              <a:gd name="connsiteX13" fmla="*/ 2699574 w 2699574"/>
              <a:gd name="connsiteY13" fmla="*/ 4332715 h 5776953"/>
              <a:gd name="connsiteX14" fmla="*/ 2699574 w 2699574"/>
              <a:gd name="connsiteY14" fmla="*/ 4852641 h 5776953"/>
              <a:gd name="connsiteX15" fmla="*/ 2699574 w 2699574"/>
              <a:gd name="connsiteY15" fmla="*/ 5776953 h 5776953"/>
              <a:gd name="connsiteX16" fmla="*/ 2105668 w 2699574"/>
              <a:gd name="connsiteY16" fmla="*/ 5776953 h 5776953"/>
              <a:gd name="connsiteX17" fmla="*/ 1538757 w 2699574"/>
              <a:gd name="connsiteY17" fmla="*/ 5776953 h 5776953"/>
              <a:gd name="connsiteX18" fmla="*/ 1079830 w 2699574"/>
              <a:gd name="connsiteY18" fmla="*/ 5776953 h 5776953"/>
              <a:gd name="connsiteX19" fmla="*/ 539915 w 2699574"/>
              <a:gd name="connsiteY19" fmla="*/ 5776953 h 5776953"/>
              <a:gd name="connsiteX20" fmla="*/ 0 w 2699574"/>
              <a:gd name="connsiteY20" fmla="*/ 5776953 h 5776953"/>
              <a:gd name="connsiteX21" fmla="*/ 0 w 2699574"/>
              <a:gd name="connsiteY21" fmla="*/ 5257027 h 5776953"/>
              <a:gd name="connsiteX22" fmla="*/ 0 w 2699574"/>
              <a:gd name="connsiteY22" fmla="*/ 4737101 h 5776953"/>
              <a:gd name="connsiteX23" fmla="*/ 0 w 2699574"/>
              <a:gd name="connsiteY23" fmla="*/ 4101637 h 5776953"/>
              <a:gd name="connsiteX24" fmla="*/ 0 w 2699574"/>
              <a:gd name="connsiteY24" fmla="*/ 3697250 h 5776953"/>
              <a:gd name="connsiteX25" fmla="*/ 0 w 2699574"/>
              <a:gd name="connsiteY25" fmla="*/ 3119555 h 5776953"/>
              <a:gd name="connsiteX26" fmla="*/ 0 w 2699574"/>
              <a:gd name="connsiteY26" fmla="*/ 2426320 h 5776953"/>
              <a:gd name="connsiteX27" fmla="*/ 0 w 2699574"/>
              <a:gd name="connsiteY27" fmla="*/ 1848625 h 5776953"/>
              <a:gd name="connsiteX28" fmla="*/ 0 w 2699574"/>
              <a:gd name="connsiteY28" fmla="*/ 1270930 h 5776953"/>
              <a:gd name="connsiteX29" fmla="*/ 0 w 2699574"/>
              <a:gd name="connsiteY29" fmla="*/ 693234 h 5776953"/>
              <a:gd name="connsiteX30" fmla="*/ 0 w 2699574"/>
              <a:gd name="connsiteY30" fmla="*/ 0 h 5776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699574" h="5776953" extrusionOk="0">
                <a:moveTo>
                  <a:pt x="0" y="0"/>
                </a:moveTo>
                <a:cubicBezTo>
                  <a:pt x="110160" y="-19750"/>
                  <a:pt x="342099" y="4587"/>
                  <a:pt x="458928" y="0"/>
                </a:cubicBezTo>
                <a:cubicBezTo>
                  <a:pt x="575757" y="-4587"/>
                  <a:pt x="844739" y="55582"/>
                  <a:pt x="971847" y="0"/>
                </a:cubicBezTo>
                <a:cubicBezTo>
                  <a:pt x="1098955" y="-55582"/>
                  <a:pt x="1288639" y="50041"/>
                  <a:pt x="1565753" y="0"/>
                </a:cubicBezTo>
                <a:cubicBezTo>
                  <a:pt x="1842867" y="-50041"/>
                  <a:pt x="1826396" y="46127"/>
                  <a:pt x="2051676" y="0"/>
                </a:cubicBezTo>
                <a:cubicBezTo>
                  <a:pt x="2276956" y="-46127"/>
                  <a:pt x="2444145" y="67760"/>
                  <a:pt x="2699574" y="0"/>
                </a:cubicBezTo>
                <a:cubicBezTo>
                  <a:pt x="2703240" y="134903"/>
                  <a:pt x="2690300" y="339668"/>
                  <a:pt x="2699574" y="577695"/>
                </a:cubicBezTo>
                <a:cubicBezTo>
                  <a:pt x="2708848" y="815722"/>
                  <a:pt x="2683737" y="1054062"/>
                  <a:pt x="2699574" y="1213160"/>
                </a:cubicBezTo>
                <a:cubicBezTo>
                  <a:pt x="2715411" y="1372258"/>
                  <a:pt x="2676976" y="1492565"/>
                  <a:pt x="2699574" y="1617547"/>
                </a:cubicBezTo>
                <a:cubicBezTo>
                  <a:pt x="2722172" y="1742529"/>
                  <a:pt x="2657859" y="1882953"/>
                  <a:pt x="2699574" y="2021934"/>
                </a:cubicBezTo>
                <a:cubicBezTo>
                  <a:pt x="2741289" y="2160915"/>
                  <a:pt x="2667691" y="2453133"/>
                  <a:pt x="2699574" y="2599629"/>
                </a:cubicBezTo>
                <a:cubicBezTo>
                  <a:pt x="2731457" y="2746125"/>
                  <a:pt x="2665910" y="2828225"/>
                  <a:pt x="2699574" y="3004016"/>
                </a:cubicBezTo>
                <a:cubicBezTo>
                  <a:pt x="2733238" y="3179807"/>
                  <a:pt x="2637475" y="3416942"/>
                  <a:pt x="2699574" y="3639480"/>
                </a:cubicBezTo>
                <a:cubicBezTo>
                  <a:pt x="2761673" y="3862018"/>
                  <a:pt x="2619386" y="3989199"/>
                  <a:pt x="2699574" y="4332715"/>
                </a:cubicBezTo>
                <a:cubicBezTo>
                  <a:pt x="2779762" y="4676231"/>
                  <a:pt x="2663286" y="4598769"/>
                  <a:pt x="2699574" y="4852641"/>
                </a:cubicBezTo>
                <a:cubicBezTo>
                  <a:pt x="2735862" y="5106513"/>
                  <a:pt x="2589445" y="5410169"/>
                  <a:pt x="2699574" y="5776953"/>
                </a:cubicBezTo>
                <a:cubicBezTo>
                  <a:pt x="2571948" y="5800640"/>
                  <a:pt x="2362987" y="5734075"/>
                  <a:pt x="2105668" y="5776953"/>
                </a:cubicBezTo>
                <a:cubicBezTo>
                  <a:pt x="1848349" y="5819831"/>
                  <a:pt x="1743143" y="5717445"/>
                  <a:pt x="1538757" y="5776953"/>
                </a:cubicBezTo>
                <a:cubicBezTo>
                  <a:pt x="1334371" y="5836461"/>
                  <a:pt x="1209492" y="5728443"/>
                  <a:pt x="1079830" y="5776953"/>
                </a:cubicBezTo>
                <a:cubicBezTo>
                  <a:pt x="950168" y="5825463"/>
                  <a:pt x="778050" y="5764837"/>
                  <a:pt x="539915" y="5776953"/>
                </a:cubicBezTo>
                <a:cubicBezTo>
                  <a:pt x="301781" y="5789069"/>
                  <a:pt x="156775" y="5716901"/>
                  <a:pt x="0" y="5776953"/>
                </a:cubicBezTo>
                <a:cubicBezTo>
                  <a:pt x="-267" y="5569137"/>
                  <a:pt x="15015" y="5416585"/>
                  <a:pt x="0" y="5257027"/>
                </a:cubicBezTo>
                <a:cubicBezTo>
                  <a:pt x="-15015" y="5097469"/>
                  <a:pt x="21343" y="4918524"/>
                  <a:pt x="0" y="4737101"/>
                </a:cubicBezTo>
                <a:cubicBezTo>
                  <a:pt x="-21343" y="4555678"/>
                  <a:pt x="21958" y="4243629"/>
                  <a:pt x="0" y="4101637"/>
                </a:cubicBezTo>
                <a:cubicBezTo>
                  <a:pt x="-21958" y="3959645"/>
                  <a:pt x="38498" y="3783131"/>
                  <a:pt x="0" y="3697250"/>
                </a:cubicBezTo>
                <a:cubicBezTo>
                  <a:pt x="-38498" y="3611369"/>
                  <a:pt x="47153" y="3385378"/>
                  <a:pt x="0" y="3119555"/>
                </a:cubicBezTo>
                <a:cubicBezTo>
                  <a:pt x="-47153" y="2853732"/>
                  <a:pt x="52772" y="2711880"/>
                  <a:pt x="0" y="2426320"/>
                </a:cubicBezTo>
                <a:cubicBezTo>
                  <a:pt x="-52772" y="2140760"/>
                  <a:pt x="19438" y="2132243"/>
                  <a:pt x="0" y="1848625"/>
                </a:cubicBezTo>
                <a:cubicBezTo>
                  <a:pt x="-19438" y="1565008"/>
                  <a:pt x="15191" y="1482748"/>
                  <a:pt x="0" y="1270930"/>
                </a:cubicBezTo>
                <a:cubicBezTo>
                  <a:pt x="-15191" y="1059113"/>
                  <a:pt x="11716" y="881079"/>
                  <a:pt x="0" y="693234"/>
                </a:cubicBezTo>
                <a:cubicBezTo>
                  <a:pt x="-11716" y="505389"/>
                  <a:pt x="26231" y="228618"/>
                  <a:pt x="0" y="0"/>
                </a:cubicBezTo>
                <a:close/>
              </a:path>
            </a:pathLst>
          </a:custGeom>
          <a:noFill/>
          <a:ln w="38100">
            <a:extLst>
              <a:ext uri="{C807C97D-BFC1-408E-A445-0C87EB9F89A2}">
                <ask:lineSketchStyleProps xmlns:ask="http://schemas.microsoft.com/office/drawing/2018/sketchyshapes" sd="212529142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909AAA4D-F9C2-4F5F-BD9A-CE54B69E2EBA}"/>
                  </a:ext>
                </a:extLst>
              </p:cNvPr>
              <p:cNvSpPr/>
              <p:nvPr/>
            </p:nvSpPr>
            <p:spPr>
              <a:xfrm>
                <a:off x="703314" y="921514"/>
                <a:ext cx="559328" cy="32847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909AAA4D-F9C2-4F5F-BD9A-CE54B69E2E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14" y="921514"/>
                <a:ext cx="559328" cy="328471"/>
              </a:xfrm>
              <a:prstGeom prst="ellipse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BC1A513D-455F-447A-95D3-707C2AEF1710}"/>
                  </a:ext>
                </a:extLst>
              </p:cNvPr>
              <p:cNvSpPr/>
              <p:nvPr/>
            </p:nvSpPr>
            <p:spPr>
              <a:xfrm>
                <a:off x="703314" y="1434321"/>
                <a:ext cx="559328" cy="32847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BC1A513D-455F-447A-95D3-707C2AEF17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14" y="1434321"/>
                <a:ext cx="559328" cy="328471"/>
              </a:xfrm>
              <a:prstGeom prst="ellipse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3D140073-C908-4335-851E-1FCD6FD850AA}"/>
                  </a:ext>
                </a:extLst>
              </p:cNvPr>
              <p:cNvSpPr/>
              <p:nvPr/>
            </p:nvSpPr>
            <p:spPr>
              <a:xfrm>
                <a:off x="741560" y="5936486"/>
                <a:ext cx="559328" cy="32847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783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3D140073-C908-4335-851E-1FCD6FD85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60" y="5936486"/>
                <a:ext cx="559328" cy="328471"/>
              </a:xfrm>
              <a:prstGeom prst="ellipse">
                <a:avLst/>
              </a:prstGeom>
              <a:blipFill>
                <a:blip r:embed="rId4"/>
                <a:stretch>
                  <a:fillRect l="-2151"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feld 79">
            <a:extLst>
              <a:ext uri="{FF2B5EF4-FFF2-40B4-BE49-F238E27FC236}">
                <a16:creationId xmlns:a16="http://schemas.microsoft.com/office/drawing/2014/main" id="{509737C0-C9CE-427A-88EB-4633E4592CBA}"/>
              </a:ext>
            </a:extLst>
          </p:cNvPr>
          <p:cNvSpPr txBox="1"/>
          <p:nvPr/>
        </p:nvSpPr>
        <p:spPr>
          <a:xfrm>
            <a:off x="846691" y="2987309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.</a:t>
            </a:r>
          </a:p>
          <a:p>
            <a:r>
              <a:rPr lang="de-DE" dirty="0"/>
              <a:t>.</a:t>
            </a:r>
          </a:p>
          <a:p>
            <a:r>
              <a:rPr lang="de-DE" dirty="0"/>
              <a:t>.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3C42F8B0-7C0E-4687-8DB1-30C817DF2CB9}"/>
              </a:ext>
            </a:extLst>
          </p:cNvPr>
          <p:cNvSpPr/>
          <p:nvPr/>
        </p:nvSpPr>
        <p:spPr>
          <a:xfrm>
            <a:off x="2081813" y="1560236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367652D7-56A0-48A5-9664-20CA769A0235}"/>
              </a:ext>
            </a:extLst>
          </p:cNvPr>
          <p:cNvSpPr/>
          <p:nvPr/>
        </p:nvSpPr>
        <p:spPr>
          <a:xfrm>
            <a:off x="2081813" y="2152453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8B40B9BB-A744-4184-B85E-F25E42B62F35}"/>
              </a:ext>
            </a:extLst>
          </p:cNvPr>
          <p:cNvSpPr/>
          <p:nvPr/>
        </p:nvSpPr>
        <p:spPr>
          <a:xfrm>
            <a:off x="2081813" y="2744670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F6C5B831-1EF3-4A2A-9574-882389F14612}"/>
              </a:ext>
            </a:extLst>
          </p:cNvPr>
          <p:cNvSpPr/>
          <p:nvPr/>
        </p:nvSpPr>
        <p:spPr>
          <a:xfrm>
            <a:off x="2081813" y="3336887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60606CF7-F404-47A4-AE2B-5EE655A13DC3}"/>
              </a:ext>
            </a:extLst>
          </p:cNvPr>
          <p:cNvSpPr/>
          <p:nvPr/>
        </p:nvSpPr>
        <p:spPr>
          <a:xfrm>
            <a:off x="2081813" y="3929104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24C65C7D-06CD-4640-8A09-2C0171539527}"/>
              </a:ext>
            </a:extLst>
          </p:cNvPr>
          <p:cNvSpPr/>
          <p:nvPr/>
        </p:nvSpPr>
        <p:spPr>
          <a:xfrm>
            <a:off x="2081813" y="4521321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C551E700-C068-45E2-9C2D-E6B34CA042E7}"/>
              </a:ext>
            </a:extLst>
          </p:cNvPr>
          <p:cNvSpPr/>
          <p:nvPr/>
        </p:nvSpPr>
        <p:spPr>
          <a:xfrm>
            <a:off x="2081813" y="5113539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94F3643F-7B68-4764-91AD-174D61772E9C}"/>
              </a:ext>
            </a:extLst>
          </p:cNvPr>
          <p:cNvSpPr txBox="1"/>
          <p:nvPr/>
        </p:nvSpPr>
        <p:spPr>
          <a:xfrm>
            <a:off x="725315" y="21122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Bild</a:t>
            </a:r>
            <a:endParaRPr lang="en-GB" dirty="0"/>
          </a:p>
        </p:txBody>
      </p: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E462909E-F5C3-4C23-A7D1-AE4B757CB6CC}"/>
              </a:ext>
            </a:extLst>
          </p:cNvPr>
          <p:cNvCxnSpPr>
            <a:stCxn id="77" idx="6"/>
            <a:endCxn id="85" idx="2"/>
          </p:cNvCxnSpPr>
          <p:nvPr/>
        </p:nvCxnSpPr>
        <p:spPr>
          <a:xfrm>
            <a:off x="1262642" y="1085750"/>
            <a:ext cx="819171" cy="638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3344C810-F5F0-4109-AA62-7D77A0E75A20}"/>
              </a:ext>
            </a:extLst>
          </p:cNvPr>
          <p:cNvCxnSpPr>
            <a:stCxn id="78" idx="6"/>
            <a:endCxn id="85" idx="2"/>
          </p:cNvCxnSpPr>
          <p:nvPr/>
        </p:nvCxnSpPr>
        <p:spPr>
          <a:xfrm>
            <a:off x="1262642" y="1598557"/>
            <a:ext cx="819171" cy="125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346CA838-8482-4452-9D91-AE2F512B20C1}"/>
              </a:ext>
            </a:extLst>
          </p:cNvPr>
          <p:cNvCxnSpPr>
            <a:stCxn id="79" idx="6"/>
            <a:endCxn id="85" idx="2"/>
          </p:cNvCxnSpPr>
          <p:nvPr/>
        </p:nvCxnSpPr>
        <p:spPr>
          <a:xfrm flipV="1">
            <a:off x="1300888" y="1724471"/>
            <a:ext cx="780925" cy="4376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AAA79E9D-9AFD-4384-A64D-50B7392A83FE}"/>
              </a:ext>
            </a:extLst>
          </p:cNvPr>
          <p:cNvSpPr txBox="1"/>
          <p:nvPr/>
        </p:nvSpPr>
        <p:spPr>
          <a:xfrm>
            <a:off x="1780499" y="1612275"/>
            <a:ext cx="242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.</a:t>
            </a:r>
          </a:p>
          <a:p>
            <a:r>
              <a:rPr lang="de-DE" dirty="0"/>
              <a:t>.</a:t>
            </a:r>
          </a:p>
          <a:p>
            <a:r>
              <a:rPr lang="de-DE" dirty="0"/>
              <a:t>.</a:t>
            </a:r>
          </a:p>
          <a:p>
            <a:endParaRPr lang="en-GB" dirty="0"/>
          </a:p>
        </p:txBody>
      </p: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E1394263-5385-47EE-8576-24E156865513}"/>
              </a:ext>
            </a:extLst>
          </p:cNvPr>
          <p:cNvCxnSpPr>
            <a:stCxn id="85" idx="6"/>
          </p:cNvCxnSpPr>
          <p:nvPr/>
        </p:nvCxnSpPr>
        <p:spPr>
          <a:xfrm>
            <a:off x="2428043" y="1724471"/>
            <a:ext cx="258007" cy="79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2BCBE692-AA3E-4B65-B8FB-482346F52DDD}"/>
              </a:ext>
            </a:extLst>
          </p:cNvPr>
          <p:cNvCxnSpPr>
            <a:stCxn id="56" idx="2"/>
          </p:cNvCxnSpPr>
          <p:nvPr/>
        </p:nvCxnSpPr>
        <p:spPr>
          <a:xfrm flipH="1">
            <a:off x="3390900" y="1066700"/>
            <a:ext cx="390987" cy="162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591CD7E5-A111-4664-8B52-DDF4F422C768}"/>
              </a:ext>
            </a:extLst>
          </p:cNvPr>
          <p:cNvCxnSpPr>
            <a:stCxn id="56" idx="2"/>
          </p:cNvCxnSpPr>
          <p:nvPr/>
        </p:nvCxnSpPr>
        <p:spPr>
          <a:xfrm flipH="1">
            <a:off x="3422157" y="1066700"/>
            <a:ext cx="359730" cy="338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5220A5DD-A496-492B-B9D0-34339FBD01CF}"/>
              </a:ext>
            </a:extLst>
          </p:cNvPr>
          <p:cNvCxnSpPr>
            <a:stCxn id="56" idx="2"/>
          </p:cNvCxnSpPr>
          <p:nvPr/>
        </p:nvCxnSpPr>
        <p:spPr>
          <a:xfrm flipH="1">
            <a:off x="3437786" y="1066700"/>
            <a:ext cx="344101" cy="581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EB247EF4-4C23-42A1-A372-3326ADDD82A1}"/>
              </a:ext>
            </a:extLst>
          </p:cNvPr>
          <p:cNvSpPr/>
          <p:nvPr/>
        </p:nvSpPr>
        <p:spPr>
          <a:xfrm>
            <a:off x="5694309" y="1405110"/>
            <a:ext cx="583814" cy="398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91%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43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Breitbild</PresentationFormat>
  <Paragraphs>75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Courier New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Dieter Greipl</dc:creator>
  <cp:lastModifiedBy>Greipl Dieter</cp:lastModifiedBy>
  <cp:revision>3</cp:revision>
  <dcterms:created xsi:type="dcterms:W3CDTF">2020-11-23T13:14:13Z</dcterms:created>
  <dcterms:modified xsi:type="dcterms:W3CDTF">2022-05-29T13:37:43Z</dcterms:modified>
</cp:coreProperties>
</file>