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667" y="58"/>
      </p:cViewPr>
      <p:guideLst>
        <p:guide orient="horz" pos="2160"/>
        <p:guide pos="159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61999" cy="16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99B61-F359-48F5-AB95-9A971AAA7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74AB6F-8934-4B39-A16D-4A563D374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CAC385-2D89-480F-8CD8-1C067196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BF841A-0939-48FD-AFCB-694F37C8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BDDCFC-C5E5-4C6D-AABC-416029E4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6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FF464-55DE-46A9-A6D3-7EB78B46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8D2866-89D3-4C6A-A789-6E4A48EA6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2DAAAF-C746-4EE9-AE32-DCC75586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5FBAA7-85DE-4F80-9957-899B2B29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AE7373-2AF9-4453-AD08-78C975D5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49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1C0F74-E022-418C-B8A4-1A5FEB2F7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67F8D9-DDF2-48A0-9A22-57CF87191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E5D4A6-6626-4C54-BC07-2685C0B3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A158F1-A74A-49E9-BB60-07E2A53F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257BEA-78B3-4FBF-A9AB-218555FC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8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88988-767E-497B-ACE2-8D7B3750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0EDB5D-5F3F-4427-A6B1-8365BAB48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B03E22-79A5-4E53-BF3B-857B9780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2A694-1706-4F23-9299-0D9873D4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E17D14-7666-4068-8454-1AC3E237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83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2AB41-6560-42CC-8D2A-7C3FA566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76D898-4D87-4385-A1C1-A01328726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F21F0E-6A2F-41AE-86F3-17B02AE6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6714D7-9A68-4597-868F-34C87F95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97661F-AC96-400A-8777-C9D32386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8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2642A-8E82-45C9-9995-FD6A67BB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B9BFC-F2B8-4758-B729-6DE0EDBF3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280282-8BB4-43CC-A97F-6A08AC4B1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528F86-752F-49DC-BC6D-05A6E1C9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9CD6D-825E-4A76-98F5-5E84F17C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951C2B-4F8D-4A6B-A191-E64EB946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48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6471A-F86C-4040-AD27-9E726E90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5051FB-DCB2-448C-8767-F999696D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3A20BC-F6B6-419E-9A20-CEA2A17CC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B0E97B-63A3-4E8A-BF4C-3F9EEBA0B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9643F4-2D84-49D1-9AC9-37A3685D6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3E74AB-8FA1-49C9-BEFA-5028E959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36294A-369D-44AE-B5F2-7C897942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8E118B-43CE-442B-B65B-FA80C36D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31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8AACC-A5B6-4279-B6ED-560F9C23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94A31E-D922-4731-BA29-D51D04DB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6ADE4E-3EC0-4154-9507-2E4A3A75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8C89AF-70F0-43AA-BA86-4195D733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6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C28B4C-0967-451D-8053-AB5B2A2E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1CFE3D-7DAE-4A11-8677-5606172A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D81CAB-1464-4C2D-BFFD-BB903128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4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CE3AC-B865-47DA-A142-7545D5CF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2A180-F969-45EC-8924-C8C83260C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6779CD-8476-4E38-AA63-651C6B758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57363E-106E-49D3-B6E0-F72DB901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49F56A-8E04-4D59-998D-D02B3ADF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0A4B32-2603-4865-B639-7EAA5CFB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5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8EBB6-9B4B-4995-9206-FC240DA2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5E1749-4E3D-45C6-8356-DD733D662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7A1E99-FDDB-43CF-B814-B11B638D5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A12B36-079D-4647-8A0C-CD2EBEEC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CE01A5-634A-46B5-A599-A3DDA318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8981E1-2785-4BB0-8051-3C572D32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12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B3ADE6-E7BB-4B18-8385-D7E00AC5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8E549F-8DF5-4717-8FF1-A5A8B735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C160CB-1C12-42E5-AB84-22EF55CDA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699E-31E6-4F46-A8E3-A12A89C69E98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F0A474-7717-4F9D-A2A8-3E7878E48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0FB6A2-75E6-437F-9AEB-4A66605CE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60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3D61DB-00FD-4882-8AB4-9BD8ADF7183A}"/>
              </a:ext>
            </a:extLst>
          </p:cNvPr>
          <p:cNvSpPr/>
          <p:nvPr/>
        </p:nvSpPr>
        <p:spPr>
          <a:xfrm>
            <a:off x="3657600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BA0D6A-00A5-4861-A5D0-343F0C885B65}"/>
              </a:ext>
            </a:extLst>
          </p:cNvPr>
          <p:cNvSpPr/>
          <p:nvPr/>
        </p:nvSpPr>
        <p:spPr>
          <a:xfrm>
            <a:off x="5086724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</a:t>
            </a:r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A70506-31B3-43B6-926C-CBED35F1E3B5}"/>
              </a:ext>
            </a:extLst>
          </p:cNvPr>
          <p:cNvSpPr/>
          <p:nvPr/>
        </p:nvSpPr>
        <p:spPr>
          <a:xfrm>
            <a:off x="5801286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13</a:t>
            </a:r>
            <a:endParaRPr lang="en-GB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E4B5F72-7BD5-49C5-AA17-BF58DBDA08A7}"/>
              </a:ext>
            </a:extLst>
          </p:cNvPr>
          <p:cNvSpPr/>
          <p:nvPr/>
        </p:nvSpPr>
        <p:spPr>
          <a:xfrm>
            <a:off x="6515848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14</a:t>
            </a:r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1E43EF0-DFDC-4AFA-9E41-C4543D891C02}"/>
              </a:ext>
            </a:extLst>
          </p:cNvPr>
          <p:cNvSpPr/>
          <p:nvPr/>
        </p:nvSpPr>
        <p:spPr>
          <a:xfrm>
            <a:off x="7230410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</a:t>
            </a:r>
            <a:endParaRPr lang="en-GB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CB4E47-B365-4A59-B287-0A26E75E4B1F}"/>
              </a:ext>
            </a:extLst>
          </p:cNvPr>
          <p:cNvSpPr/>
          <p:nvPr/>
        </p:nvSpPr>
        <p:spPr>
          <a:xfrm>
            <a:off x="7944972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29C4CF-75DF-4708-95BD-AE5AB0E88A08}"/>
              </a:ext>
            </a:extLst>
          </p:cNvPr>
          <p:cNvSpPr/>
          <p:nvPr/>
        </p:nvSpPr>
        <p:spPr>
          <a:xfrm>
            <a:off x="8659534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17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DA91174-9598-4CFD-A78B-C55B30756576}"/>
              </a:ext>
            </a:extLst>
          </p:cNvPr>
          <p:cNvSpPr/>
          <p:nvPr/>
        </p:nvSpPr>
        <p:spPr>
          <a:xfrm>
            <a:off x="9374096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  <a:endParaRPr lang="en-GB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C3B894A-7024-460B-B4BC-97DEC19C8BCB}"/>
              </a:ext>
            </a:extLst>
          </p:cNvPr>
          <p:cNvSpPr/>
          <p:nvPr/>
        </p:nvSpPr>
        <p:spPr>
          <a:xfrm>
            <a:off x="10088661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  <a:endParaRPr lang="en-GB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615799D-A826-40D2-9B2B-5781B86BBE0E}"/>
              </a:ext>
            </a:extLst>
          </p:cNvPr>
          <p:cNvSpPr txBox="1"/>
          <p:nvPr/>
        </p:nvSpPr>
        <p:spPr>
          <a:xfrm>
            <a:off x="3728650" y="1032733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x[0]</a:t>
            </a:r>
            <a:endParaRPr lang="en-GB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6BB1AB-55C4-4BF3-B5DB-72DECFCFE842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999718" y="1402065"/>
            <a:ext cx="0" cy="54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9F2EAE3F-E6CB-452A-B0D5-A76E4199D236}"/>
              </a:ext>
            </a:extLst>
          </p:cNvPr>
          <p:cNvSpPr txBox="1"/>
          <p:nvPr/>
        </p:nvSpPr>
        <p:spPr>
          <a:xfrm>
            <a:off x="10088661" y="1032733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x[9]</a:t>
            </a:r>
            <a:endParaRPr lang="en-GB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A1792D6-55B3-4222-9547-96B59D328016}"/>
              </a:ext>
            </a:extLst>
          </p:cNvPr>
          <p:cNvCxnSpPr>
            <a:cxnSpLocks/>
          </p:cNvCxnSpPr>
          <p:nvPr/>
        </p:nvCxnSpPr>
        <p:spPr>
          <a:xfrm>
            <a:off x="10359729" y="1389504"/>
            <a:ext cx="0" cy="54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eschweifte Klammer links 34">
            <a:extLst>
              <a:ext uri="{FF2B5EF4-FFF2-40B4-BE49-F238E27FC236}">
                <a16:creationId xmlns:a16="http://schemas.microsoft.com/office/drawing/2014/main" id="{F3B4AF61-2564-4D9A-B3CA-9C179FD8221D}"/>
              </a:ext>
            </a:extLst>
          </p:cNvPr>
          <p:cNvSpPr/>
          <p:nvPr/>
        </p:nvSpPr>
        <p:spPr>
          <a:xfrm rot="5400000">
            <a:off x="5526571" y="2601956"/>
            <a:ext cx="360723" cy="2708688"/>
          </a:xfrm>
          <a:prstGeom prst="leftBrace">
            <a:avLst>
              <a:gd name="adj1" fmla="val 500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ADE043C-3660-4C7F-8171-150AA8531791}"/>
              </a:ext>
            </a:extLst>
          </p:cNvPr>
          <p:cNvSpPr txBox="1"/>
          <p:nvPr/>
        </p:nvSpPr>
        <p:spPr>
          <a:xfrm>
            <a:off x="5390478" y="3330573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x[1:5]</a:t>
            </a:r>
            <a:endParaRPr lang="en-GB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9A9A474-5358-4EF3-BAD4-E5C22970A19D}"/>
              </a:ext>
            </a:extLst>
          </p:cNvPr>
          <p:cNvSpPr/>
          <p:nvPr/>
        </p:nvSpPr>
        <p:spPr>
          <a:xfrm>
            <a:off x="4372162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11</a:t>
            </a:r>
            <a:endParaRPr lang="en-GB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E8B1C71-0903-4B3F-8B0E-63F81137D59F}"/>
              </a:ext>
            </a:extLst>
          </p:cNvPr>
          <p:cNvSpPr/>
          <p:nvPr/>
        </p:nvSpPr>
        <p:spPr>
          <a:xfrm>
            <a:off x="3606126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  <a:endParaRPr lang="en-GB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A8F78C0-D1DD-4DA2-B904-E0B7159CF5AC}"/>
              </a:ext>
            </a:extLst>
          </p:cNvPr>
          <p:cNvSpPr/>
          <p:nvPr/>
        </p:nvSpPr>
        <p:spPr>
          <a:xfrm>
            <a:off x="5035250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</a:t>
            </a:r>
            <a:endParaRPr lang="en-GB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9BC5D9E3-9115-4EB1-8121-0BB0BCBB523F}"/>
              </a:ext>
            </a:extLst>
          </p:cNvPr>
          <p:cNvSpPr/>
          <p:nvPr/>
        </p:nvSpPr>
        <p:spPr>
          <a:xfrm>
            <a:off x="5749812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13</a:t>
            </a:r>
            <a:endParaRPr lang="en-GB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F8C55C7-2832-4D00-81B3-D6F90DA4BDB5}"/>
              </a:ext>
            </a:extLst>
          </p:cNvPr>
          <p:cNvSpPr/>
          <p:nvPr/>
        </p:nvSpPr>
        <p:spPr>
          <a:xfrm>
            <a:off x="6464374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14</a:t>
            </a:r>
            <a:endParaRPr lang="en-GB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ADC3F802-D43E-49AF-B39B-93788D355162}"/>
              </a:ext>
            </a:extLst>
          </p:cNvPr>
          <p:cNvSpPr/>
          <p:nvPr/>
        </p:nvSpPr>
        <p:spPr>
          <a:xfrm>
            <a:off x="7178936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</a:t>
            </a:r>
            <a:endParaRPr lang="en-GB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37584C4-CE65-423B-8201-54BED2AC597B}"/>
              </a:ext>
            </a:extLst>
          </p:cNvPr>
          <p:cNvSpPr/>
          <p:nvPr/>
        </p:nvSpPr>
        <p:spPr>
          <a:xfrm>
            <a:off x="7893498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  <a:endParaRPr lang="en-GB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D603CBF-13ED-47BA-B1A8-C9AADC4A48DA}"/>
              </a:ext>
            </a:extLst>
          </p:cNvPr>
          <p:cNvSpPr/>
          <p:nvPr/>
        </p:nvSpPr>
        <p:spPr>
          <a:xfrm>
            <a:off x="8608060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17</a:t>
            </a:r>
            <a:endParaRPr lang="en-GB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76FE014-C401-47ED-B528-7A48EDDB23A7}"/>
              </a:ext>
            </a:extLst>
          </p:cNvPr>
          <p:cNvSpPr/>
          <p:nvPr/>
        </p:nvSpPr>
        <p:spPr>
          <a:xfrm>
            <a:off x="9322622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  <a:endParaRPr lang="en-GB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5EB3C8-A8DB-498C-9ABA-C2B5623789B4}"/>
              </a:ext>
            </a:extLst>
          </p:cNvPr>
          <p:cNvSpPr/>
          <p:nvPr/>
        </p:nvSpPr>
        <p:spPr>
          <a:xfrm>
            <a:off x="10037187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  <a:endParaRPr lang="en-GB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6CBFE89-EAEF-4D35-937F-D23C15C13501}"/>
              </a:ext>
            </a:extLst>
          </p:cNvPr>
          <p:cNvSpPr/>
          <p:nvPr/>
        </p:nvSpPr>
        <p:spPr>
          <a:xfrm>
            <a:off x="4320688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11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4E8790E-C0EB-4E4A-93BC-5DE94075C921}"/>
              </a:ext>
            </a:extLst>
          </p:cNvPr>
          <p:cNvSpPr txBox="1"/>
          <p:nvPr/>
        </p:nvSpPr>
        <p:spPr>
          <a:xfrm>
            <a:off x="7265935" y="1109829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x[5]</a:t>
            </a:r>
            <a:endParaRPr lang="en-GB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09DD5AD1-8CF9-4A6C-8A29-03FAFDEAAA22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7537003" y="1479161"/>
            <a:ext cx="0" cy="56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eschweifte Klammer links 50">
            <a:extLst>
              <a:ext uri="{FF2B5EF4-FFF2-40B4-BE49-F238E27FC236}">
                <a16:creationId xmlns:a16="http://schemas.microsoft.com/office/drawing/2014/main" id="{8687E32E-F7D7-4CDF-A84C-A238601CEA79}"/>
              </a:ext>
            </a:extLst>
          </p:cNvPr>
          <p:cNvSpPr/>
          <p:nvPr/>
        </p:nvSpPr>
        <p:spPr>
          <a:xfrm rot="16200000">
            <a:off x="4780109" y="3948470"/>
            <a:ext cx="360723" cy="2708688"/>
          </a:xfrm>
          <a:prstGeom prst="leftBrace">
            <a:avLst>
              <a:gd name="adj1" fmla="val 500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8B947CF-D060-45D4-A3FD-A698B9E18541}"/>
              </a:ext>
            </a:extLst>
          </p:cNvPr>
          <p:cNvSpPr txBox="1"/>
          <p:nvPr/>
        </p:nvSpPr>
        <p:spPr>
          <a:xfrm>
            <a:off x="4566248" y="5490755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x[:4]</a:t>
            </a:r>
            <a:endParaRPr lang="en-GB" dirty="0"/>
          </a:p>
        </p:txBody>
      </p:sp>
      <p:sp>
        <p:nvSpPr>
          <p:cNvPr id="53" name="Geschweifte Klammer links 52">
            <a:extLst>
              <a:ext uri="{FF2B5EF4-FFF2-40B4-BE49-F238E27FC236}">
                <a16:creationId xmlns:a16="http://schemas.microsoft.com/office/drawing/2014/main" id="{42452D4B-3C56-4E82-8774-D971651AC7BE}"/>
              </a:ext>
            </a:extLst>
          </p:cNvPr>
          <p:cNvSpPr/>
          <p:nvPr/>
        </p:nvSpPr>
        <p:spPr>
          <a:xfrm rot="16200000">
            <a:off x="9448855" y="4266978"/>
            <a:ext cx="360723" cy="2042314"/>
          </a:xfrm>
          <a:prstGeom prst="leftBrace">
            <a:avLst>
              <a:gd name="adj1" fmla="val 500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F6CE963-4520-45B9-ADCA-F7699567D15F}"/>
              </a:ext>
            </a:extLst>
          </p:cNvPr>
          <p:cNvSpPr txBox="1"/>
          <p:nvPr/>
        </p:nvSpPr>
        <p:spPr>
          <a:xfrm>
            <a:off x="9322622" y="5472503"/>
            <a:ext cx="73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x[7:]</a:t>
            </a:r>
            <a:endParaRPr lang="en-GB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C6C8028-766A-4986-9B55-38658CDC0355}"/>
              </a:ext>
            </a:extLst>
          </p:cNvPr>
          <p:cNvSpPr txBox="1"/>
          <p:nvPr/>
        </p:nvSpPr>
        <p:spPr>
          <a:xfrm>
            <a:off x="8702960" y="1089919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x[7]</a:t>
            </a:r>
            <a:endParaRPr lang="en-GB" dirty="0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067D51B3-41F3-4BC3-A1D5-DB524E410B8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8974028" y="1459251"/>
            <a:ext cx="0" cy="56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Geschweifte Klammer links 56">
            <a:extLst>
              <a:ext uri="{FF2B5EF4-FFF2-40B4-BE49-F238E27FC236}">
                <a16:creationId xmlns:a16="http://schemas.microsoft.com/office/drawing/2014/main" id="{FE25865F-49B2-4664-9AD1-29561C0EE5C5}"/>
              </a:ext>
            </a:extLst>
          </p:cNvPr>
          <p:cNvSpPr/>
          <p:nvPr/>
        </p:nvSpPr>
        <p:spPr>
          <a:xfrm rot="5400000">
            <a:off x="8449364" y="3171586"/>
            <a:ext cx="360723" cy="1488741"/>
          </a:xfrm>
          <a:prstGeom prst="leftBrace">
            <a:avLst>
              <a:gd name="adj1" fmla="val 500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3CCFC7A-BB56-4435-B76C-24E91BF46231}"/>
              </a:ext>
            </a:extLst>
          </p:cNvPr>
          <p:cNvSpPr txBox="1"/>
          <p:nvPr/>
        </p:nvSpPr>
        <p:spPr>
          <a:xfrm>
            <a:off x="8155116" y="3297573"/>
            <a:ext cx="100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x[-4:-2]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02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3D61DB-00FD-4882-8AB4-9BD8ADF7183A}"/>
              </a:ext>
            </a:extLst>
          </p:cNvPr>
          <p:cNvSpPr/>
          <p:nvPr/>
        </p:nvSpPr>
        <p:spPr>
          <a:xfrm>
            <a:off x="720762" y="208517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BA0D6A-00A5-4861-A5D0-343F0C885B65}"/>
              </a:ext>
            </a:extLst>
          </p:cNvPr>
          <p:cNvSpPr/>
          <p:nvPr/>
        </p:nvSpPr>
        <p:spPr>
          <a:xfrm>
            <a:off x="2149886" y="208517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</a:t>
            </a:r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A70506-31B3-43B6-926C-CBED35F1E3B5}"/>
              </a:ext>
            </a:extLst>
          </p:cNvPr>
          <p:cNvSpPr/>
          <p:nvPr/>
        </p:nvSpPr>
        <p:spPr>
          <a:xfrm>
            <a:off x="2864448" y="208517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13</a:t>
            </a:r>
            <a:endParaRPr lang="en-GB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E4B5F72-7BD5-49C5-AA17-BF58DBDA08A7}"/>
              </a:ext>
            </a:extLst>
          </p:cNvPr>
          <p:cNvSpPr/>
          <p:nvPr/>
        </p:nvSpPr>
        <p:spPr>
          <a:xfrm>
            <a:off x="3579010" y="208517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14</a:t>
            </a:r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1E43EF0-DFDC-4AFA-9E41-C4543D891C02}"/>
              </a:ext>
            </a:extLst>
          </p:cNvPr>
          <p:cNvSpPr/>
          <p:nvPr/>
        </p:nvSpPr>
        <p:spPr>
          <a:xfrm>
            <a:off x="720762" y="2805942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</a:t>
            </a:r>
            <a:endParaRPr lang="en-GB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CB4E47-B365-4A59-B287-0A26E75E4B1F}"/>
              </a:ext>
            </a:extLst>
          </p:cNvPr>
          <p:cNvSpPr/>
          <p:nvPr/>
        </p:nvSpPr>
        <p:spPr>
          <a:xfrm>
            <a:off x="1435324" y="2805942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29C4CF-75DF-4708-95BD-AE5AB0E88A08}"/>
              </a:ext>
            </a:extLst>
          </p:cNvPr>
          <p:cNvSpPr/>
          <p:nvPr/>
        </p:nvSpPr>
        <p:spPr>
          <a:xfrm>
            <a:off x="2149886" y="2805942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17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DA91174-9598-4CFD-A78B-C55B30756576}"/>
              </a:ext>
            </a:extLst>
          </p:cNvPr>
          <p:cNvSpPr/>
          <p:nvPr/>
        </p:nvSpPr>
        <p:spPr>
          <a:xfrm>
            <a:off x="2864448" y="2805942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  <a:endParaRPr lang="en-GB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C3B894A-7024-460B-B4BC-97DEC19C8BCB}"/>
              </a:ext>
            </a:extLst>
          </p:cNvPr>
          <p:cNvSpPr/>
          <p:nvPr/>
        </p:nvSpPr>
        <p:spPr>
          <a:xfrm>
            <a:off x="3579013" y="2805942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  <a:endParaRPr lang="en-GB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9A9A474-5358-4EF3-BAD4-E5C22970A19D}"/>
              </a:ext>
            </a:extLst>
          </p:cNvPr>
          <p:cNvSpPr/>
          <p:nvPr/>
        </p:nvSpPr>
        <p:spPr>
          <a:xfrm>
            <a:off x="1435324" y="208517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11</a:t>
            </a:r>
            <a:endParaRPr lang="en-GB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7FED12C-8E4A-4971-B217-4FC0C4544D9B}"/>
              </a:ext>
            </a:extLst>
          </p:cNvPr>
          <p:cNvSpPr/>
          <p:nvPr/>
        </p:nvSpPr>
        <p:spPr>
          <a:xfrm>
            <a:off x="720759" y="3526705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</a:t>
            </a:r>
            <a:endParaRPr lang="en-GB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60D0D7C-8901-434C-8946-23ED19F285D6}"/>
              </a:ext>
            </a:extLst>
          </p:cNvPr>
          <p:cNvSpPr/>
          <p:nvPr/>
        </p:nvSpPr>
        <p:spPr>
          <a:xfrm>
            <a:off x="1435321" y="3526705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21</a:t>
            </a:r>
            <a:endParaRPr lang="en-GB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33BC0DB-020C-4200-9D22-CA9D1DF95C45}"/>
              </a:ext>
            </a:extLst>
          </p:cNvPr>
          <p:cNvSpPr/>
          <p:nvPr/>
        </p:nvSpPr>
        <p:spPr>
          <a:xfrm>
            <a:off x="2149883" y="3526705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22</a:t>
            </a:r>
            <a:endParaRPr lang="en-GB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2F1F249-732D-443F-B6F6-37205C70B63F}"/>
              </a:ext>
            </a:extLst>
          </p:cNvPr>
          <p:cNvSpPr/>
          <p:nvPr/>
        </p:nvSpPr>
        <p:spPr>
          <a:xfrm>
            <a:off x="2864445" y="3526705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23</a:t>
            </a:r>
            <a:endParaRPr lang="en-GB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0E23B386-7FAD-4C01-A82A-9B45F172EAA3}"/>
              </a:ext>
            </a:extLst>
          </p:cNvPr>
          <p:cNvSpPr/>
          <p:nvPr/>
        </p:nvSpPr>
        <p:spPr>
          <a:xfrm>
            <a:off x="3579010" y="3526705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24</a:t>
            </a:r>
            <a:endParaRPr lang="en-GB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34E3061-0F7F-4EDB-8C68-7CAE08CC8B0D}"/>
              </a:ext>
            </a:extLst>
          </p:cNvPr>
          <p:cNvSpPr/>
          <p:nvPr/>
        </p:nvSpPr>
        <p:spPr>
          <a:xfrm>
            <a:off x="720759" y="4247468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25</a:t>
            </a:r>
            <a:endParaRPr lang="en-GB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1A0A980-AED1-4362-AF76-FEF89EA92405}"/>
              </a:ext>
            </a:extLst>
          </p:cNvPr>
          <p:cNvSpPr/>
          <p:nvPr/>
        </p:nvSpPr>
        <p:spPr>
          <a:xfrm>
            <a:off x="1435321" y="4247468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26</a:t>
            </a:r>
            <a:endParaRPr lang="en-GB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68F4140B-EEE2-4324-A6E1-EABA5C1F04E0}"/>
              </a:ext>
            </a:extLst>
          </p:cNvPr>
          <p:cNvSpPr/>
          <p:nvPr/>
        </p:nvSpPr>
        <p:spPr>
          <a:xfrm>
            <a:off x="2149883" y="4247468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27</a:t>
            </a:r>
            <a:endParaRPr lang="en-GB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484DD73-E3CE-4F46-B19A-BA7457CFDE80}"/>
              </a:ext>
            </a:extLst>
          </p:cNvPr>
          <p:cNvSpPr/>
          <p:nvPr/>
        </p:nvSpPr>
        <p:spPr>
          <a:xfrm>
            <a:off x="2864445" y="4247468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28</a:t>
            </a:r>
            <a:endParaRPr lang="en-GB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FB611D1-6692-45F7-9F38-CC3758FD11FF}"/>
              </a:ext>
            </a:extLst>
          </p:cNvPr>
          <p:cNvSpPr/>
          <p:nvPr/>
        </p:nvSpPr>
        <p:spPr>
          <a:xfrm>
            <a:off x="3579010" y="4247468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29</a:t>
            </a:r>
            <a:endParaRPr lang="en-GB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CBA665A-DA0D-45AB-BA47-E84C8F2346C4}"/>
              </a:ext>
            </a:extLst>
          </p:cNvPr>
          <p:cNvSpPr/>
          <p:nvPr/>
        </p:nvSpPr>
        <p:spPr>
          <a:xfrm>
            <a:off x="5856118" y="2085179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  <a:endParaRPr lang="en-GB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4D143106-8A47-47FA-8AF6-C47A5DCA1304}"/>
              </a:ext>
            </a:extLst>
          </p:cNvPr>
          <p:cNvSpPr/>
          <p:nvPr/>
        </p:nvSpPr>
        <p:spPr>
          <a:xfrm>
            <a:off x="7285242" y="2085179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</a:t>
            </a:r>
            <a:endParaRPr lang="en-GB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E4E1700E-EF28-4AC5-AACF-70CA341E837E}"/>
              </a:ext>
            </a:extLst>
          </p:cNvPr>
          <p:cNvSpPr/>
          <p:nvPr/>
        </p:nvSpPr>
        <p:spPr>
          <a:xfrm>
            <a:off x="7999804" y="2085179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13</a:t>
            </a:r>
            <a:endParaRPr lang="en-GB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4BED3208-D4A3-43D2-A121-72B9A5FADCE6}"/>
              </a:ext>
            </a:extLst>
          </p:cNvPr>
          <p:cNvSpPr/>
          <p:nvPr/>
        </p:nvSpPr>
        <p:spPr>
          <a:xfrm>
            <a:off x="8714366" y="2085179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14</a:t>
            </a:r>
            <a:endParaRPr lang="en-GB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7F41F588-49D5-4226-B125-630FD024697E}"/>
              </a:ext>
            </a:extLst>
          </p:cNvPr>
          <p:cNvSpPr/>
          <p:nvPr/>
        </p:nvSpPr>
        <p:spPr>
          <a:xfrm>
            <a:off x="5856118" y="2805942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</a:t>
            </a:r>
            <a:endParaRPr lang="en-GB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5547103-188E-4516-A323-DF45BB82708E}"/>
              </a:ext>
            </a:extLst>
          </p:cNvPr>
          <p:cNvSpPr/>
          <p:nvPr/>
        </p:nvSpPr>
        <p:spPr>
          <a:xfrm>
            <a:off x="6570680" y="2805942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  <a:endParaRPr lang="en-GB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1E226C8-4392-4944-9D08-BBFDB1808522}"/>
              </a:ext>
            </a:extLst>
          </p:cNvPr>
          <p:cNvSpPr/>
          <p:nvPr/>
        </p:nvSpPr>
        <p:spPr>
          <a:xfrm>
            <a:off x="7285242" y="2805942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17</a:t>
            </a:r>
            <a:endParaRPr lang="en-GB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AA1399-ECBC-4A0E-AAC7-28A7DCA46797}"/>
              </a:ext>
            </a:extLst>
          </p:cNvPr>
          <p:cNvSpPr/>
          <p:nvPr/>
        </p:nvSpPr>
        <p:spPr>
          <a:xfrm>
            <a:off x="7999804" y="2805942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  <a:endParaRPr lang="en-GB" dirty="0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D6C5A48-959A-4712-9F24-CE18372BB0FB}"/>
              </a:ext>
            </a:extLst>
          </p:cNvPr>
          <p:cNvSpPr/>
          <p:nvPr/>
        </p:nvSpPr>
        <p:spPr>
          <a:xfrm>
            <a:off x="8714369" y="2805942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  <a:endParaRPr lang="en-GB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244125F-316B-450A-A463-DD0C7EFA7231}"/>
              </a:ext>
            </a:extLst>
          </p:cNvPr>
          <p:cNvSpPr/>
          <p:nvPr/>
        </p:nvSpPr>
        <p:spPr>
          <a:xfrm>
            <a:off x="6570680" y="2085179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11</a:t>
            </a:r>
            <a:endParaRPr lang="en-GB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20C4BEE3-5EB3-4181-8E6B-D491DFDE444B}"/>
              </a:ext>
            </a:extLst>
          </p:cNvPr>
          <p:cNvSpPr/>
          <p:nvPr/>
        </p:nvSpPr>
        <p:spPr>
          <a:xfrm>
            <a:off x="5856115" y="3526705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</a:t>
            </a:r>
            <a:endParaRPr lang="en-GB" dirty="0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0BA3111E-4526-4BE1-B892-B6BF81FA0075}"/>
              </a:ext>
            </a:extLst>
          </p:cNvPr>
          <p:cNvSpPr/>
          <p:nvPr/>
        </p:nvSpPr>
        <p:spPr>
          <a:xfrm>
            <a:off x="6570677" y="3526705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21</a:t>
            </a:r>
            <a:endParaRPr lang="en-GB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17FFE5BF-FFAF-486C-9A68-9BBD260D5F9F}"/>
              </a:ext>
            </a:extLst>
          </p:cNvPr>
          <p:cNvSpPr/>
          <p:nvPr/>
        </p:nvSpPr>
        <p:spPr>
          <a:xfrm>
            <a:off x="7285239" y="3526705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22</a:t>
            </a:r>
            <a:endParaRPr lang="en-GB" dirty="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C0B432D8-ECB6-439A-AF79-D3985783C08E}"/>
              </a:ext>
            </a:extLst>
          </p:cNvPr>
          <p:cNvSpPr/>
          <p:nvPr/>
        </p:nvSpPr>
        <p:spPr>
          <a:xfrm>
            <a:off x="7999801" y="3526705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23</a:t>
            </a:r>
            <a:endParaRPr lang="en-GB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2C844E1C-4EF3-47AC-93B2-E8CEF4C35419}"/>
              </a:ext>
            </a:extLst>
          </p:cNvPr>
          <p:cNvSpPr/>
          <p:nvPr/>
        </p:nvSpPr>
        <p:spPr>
          <a:xfrm>
            <a:off x="8714366" y="3526705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24</a:t>
            </a:r>
            <a:endParaRPr lang="en-GB" dirty="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19EFE46D-E713-4797-ACAC-4F4C38BD5946}"/>
              </a:ext>
            </a:extLst>
          </p:cNvPr>
          <p:cNvSpPr/>
          <p:nvPr/>
        </p:nvSpPr>
        <p:spPr>
          <a:xfrm>
            <a:off x="5856115" y="4247468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25</a:t>
            </a:r>
            <a:endParaRPr lang="en-GB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7A925AB3-B57E-4386-AF6D-774664C4D2D2}"/>
              </a:ext>
            </a:extLst>
          </p:cNvPr>
          <p:cNvSpPr/>
          <p:nvPr/>
        </p:nvSpPr>
        <p:spPr>
          <a:xfrm>
            <a:off x="6570677" y="4247468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26</a:t>
            </a:r>
            <a:endParaRPr lang="en-GB" dirty="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BB86D75-7E2C-447B-B798-CC29D83614CC}"/>
              </a:ext>
            </a:extLst>
          </p:cNvPr>
          <p:cNvSpPr/>
          <p:nvPr/>
        </p:nvSpPr>
        <p:spPr>
          <a:xfrm>
            <a:off x="7285239" y="4247468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27</a:t>
            </a:r>
            <a:endParaRPr lang="en-GB" dirty="0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DD10988-2043-4ACE-A9EC-188A534335BB}"/>
              </a:ext>
            </a:extLst>
          </p:cNvPr>
          <p:cNvSpPr/>
          <p:nvPr/>
        </p:nvSpPr>
        <p:spPr>
          <a:xfrm>
            <a:off x="7999801" y="4247468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28</a:t>
            </a:r>
            <a:endParaRPr lang="en-GB" dirty="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C99858B3-162C-4B68-A003-5B885B1FDEDE}"/>
              </a:ext>
            </a:extLst>
          </p:cNvPr>
          <p:cNvSpPr/>
          <p:nvPr/>
        </p:nvSpPr>
        <p:spPr>
          <a:xfrm>
            <a:off x="8714366" y="4247468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05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3D61DB-00FD-4882-8AB4-9BD8ADF7183A}"/>
              </a:ext>
            </a:extLst>
          </p:cNvPr>
          <p:cNvSpPr/>
          <p:nvPr/>
        </p:nvSpPr>
        <p:spPr>
          <a:xfrm>
            <a:off x="88553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BA0D6A-00A5-4861-A5D0-343F0C885B65}"/>
              </a:ext>
            </a:extLst>
          </p:cNvPr>
          <p:cNvSpPr/>
          <p:nvPr/>
        </p:nvSpPr>
        <p:spPr>
          <a:xfrm>
            <a:off x="195988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</a:t>
            </a:r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A70506-31B3-43B6-926C-CBED35F1E3B5}"/>
              </a:ext>
            </a:extLst>
          </p:cNvPr>
          <p:cNvSpPr/>
          <p:nvPr/>
        </p:nvSpPr>
        <p:spPr>
          <a:xfrm>
            <a:off x="249706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13</a:t>
            </a:r>
            <a:endParaRPr lang="en-GB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E4B5F72-7BD5-49C5-AA17-BF58DBDA08A7}"/>
              </a:ext>
            </a:extLst>
          </p:cNvPr>
          <p:cNvSpPr/>
          <p:nvPr/>
        </p:nvSpPr>
        <p:spPr>
          <a:xfrm>
            <a:off x="303423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14</a:t>
            </a:r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1E43EF0-DFDC-4AFA-9E41-C4543D891C02}"/>
              </a:ext>
            </a:extLst>
          </p:cNvPr>
          <p:cNvSpPr/>
          <p:nvPr/>
        </p:nvSpPr>
        <p:spPr>
          <a:xfrm>
            <a:off x="357141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</a:t>
            </a:r>
            <a:endParaRPr lang="en-GB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CB4E47-B365-4A59-B287-0A26E75E4B1F}"/>
              </a:ext>
            </a:extLst>
          </p:cNvPr>
          <p:cNvSpPr/>
          <p:nvPr/>
        </p:nvSpPr>
        <p:spPr>
          <a:xfrm>
            <a:off x="410858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29C4CF-75DF-4708-95BD-AE5AB0E88A08}"/>
              </a:ext>
            </a:extLst>
          </p:cNvPr>
          <p:cNvSpPr/>
          <p:nvPr/>
        </p:nvSpPr>
        <p:spPr>
          <a:xfrm>
            <a:off x="464576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17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DA91174-9598-4CFD-A78B-C55B30756576}"/>
              </a:ext>
            </a:extLst>
          </p:cNvPr>
          <p:cNvSpPr/>
          <p:nvPr/>
        </p:nvSpPr>
        <p:spPr>
          <a:xfrm>
            <a:off x="518293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  <a:endParaRPr lang="en-GB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C3B894A-7024-460B-B4BC-97DEC19C8BCB}"/>
              </a:ext>
            </a:extLst>
          </p:cNvPr>
          <p:cNvSpPr/>
          <p:nvPr/>
        </p:nvSpPr>
        <p:spPr>
          <a:xfrm>
            <a:off x="572011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  <a:endParaRPr lang="en-GB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9A9A474-5358-4EF3-BAD4-E5C22970A19D}"/>
              </a:ext>
            </a:extLst>
          </p:cNvPr>
          <p:cNvSpPr/>
          <p:nvPr/>
        </p:nvSpPr>
        <p:spPr>
          <a:xfrm>
            <a:off x="142271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11</a:t>
            </a:r>
            <a:endParaRPr lang="en-GB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7FED12C-8E4A-4971-B217-4FC0C4544D9B}"/>
              </a:ext>
            </a:extLst>
          </p:cNvPr>
          <p:cNvSpPr/>
          <p:nvPr/>
        </p:nvSpPr>
        <p:spPr>
          <a:xfrm>
            <a:off x="625728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</a:t>
            </a:r>
            <a:endParaRPr lang="en-GB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60D0D7C-8901-434C-8946-23ED19F285D6}"/>
              </a:ext>
            </a:extLst>
          </p:cNvPr>
          <p:cNvSpPr/>
          <p:nvPr/>
        </p:nvSpPr>
        <p:spPr>
          <a:xfrm>
            <a:off x="679446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21</a:t>
            </a:r>
            <a:endParaRPr lang="en-GB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33BC0DB-020C-4200-9D22-CA9D1DF95C45}"/>
              </a:ext>
            </a:extLst>
          </p:cNvPr>
          <p:cNvSpPr/>
          <p:nvPr/>
        </p:nvSpPr>
        <p:spPr>
          <a:xfrm>
            <a:off x="733163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22</a:t>
            </a:r>
            <a:endParaRPr lang="en-GB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2F1F249-732D-443F-B6F6-37205C70B63F}"/>
              </a:ext>
            </a:extLst>
          </p:cNvPr>
          <p:cNvSpPr/>
          <p:nvPr/>
        </p:nvSpPr>
        <p:spPr>
          <a:xfrm>
            <a:off x="786881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23</a:t>
            </a:r>
            <a:endParaRPr lang="en-GB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0E23B386-7FAD-4C01-A82A-9B45F172EAA3}"/>
              </a:ext>
            </a:extLst>
          </p:cNvPr>
          <p:cNvSpPr/>
          <p:nvPr/>
        </p:nvSpPr>
        <p:spPr>
          <a:xfrm>
            <a:off x="840598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24</a:t>
            </a:r>
            <a:endParaRPr lang="en-GB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34E3061-0F7F-4EDB-8C68-7CAE08CC8B0D}"/>
              </a:ext>
            </a:extLst>
          </p:cNvPr>
          <p:cNvSpPr/>
          <p:nvPr/>
        </p:nvSpPr>
        <p:spPr>
          <a:xfrm>
            <a:off x="894316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25</a:t>
            </a:r>
            <a:endParaRPr lang="en-GB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1A0A980-AED1-4362-AF76-FEF89EA92405}"/>
              </a:ext>
            </a:extLst>
          </p:cNvPr>
          <p:cNvSpPr/>
          <p:nvPr/>
        </p:nvSpPr>
        <p:spPr>
          <a:xfrm>
            <a:off x="948033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26</a:t>
            </a:r>
            <a:endParaRPr lang="en-GB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68F4140B-EEE2-4324-A6E1-EABA5C1F04E0}"/>
              </a:ext>
            </a:extLst>
          </p:cNvPr>
          <p:cNvSpPr/>
          <p:nvPr/>
        </p:nvSpPr>
        <p:spPr>
          <a:xfrm>
            <a:off x="1001751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27</a:t>
            </a:r>
            <a:endParaRPr lang="en-GB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484DD73-E3CE-4F46-B19A-BA7457CFDE80}"/>
              </a:ext>
            </a:extLst>
          </p:cNvPr>
          <p:cNvSpPr/>
          <p:nvPr/>
        </p:nvSpPr>
        <p:spPr>
          <a:xfrm>
            <a:off x="1055468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28</a:t>
            </a:r>
            <a:endParaRPr lang="en-GB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FB611D1-6692-45F7-9F38-CC3758FD11FF}"/>
              </a:ext>
            </a:extLst>
          </p:cNvPr>
          <p:cNvSpPr/>
          <p:nvPr/>
        </p:nvSpPr>
        <p:spPr>
          <a:xfrm>
            <a:off x="11091858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29</a:t>
            </a:r>
            <a:endParaRPr lang="en-GB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DCF5A95-ABFB-43C7-9FC1-92AFBCE3CCAE}"/>
              </a:ext>
            </a:extLst>
          </p:cNvPr>
          <p:cNvSpPr/>
          <p:nvPr/>
        </p:nvSpPr>
        <p:spPr>
          <a:xfrm>
            <a:off x="4523586" y="3195019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  <a:endParaRPr lang="en-GB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C11D296-817F-454C-BAC7-B11A69522417}"/>
              </a:ext>
            </a:extLst>
          </p:cNvPr>
          <p:cNvSpPr/>
          <p:nvPr/>
        </p:nvSpPr>
        <p:spPr>
          <a:xfrm>
            <a:off x="5952710" y="3195019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</a:t>
            </a:r>
            <a:endParaRPr lang="en-GB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B090DC4-309B-46DE-BD04-88B3AA8A4647}"/>
              </a:ext>
            </a:extLst>
          </p:cNvPr>
          <p:cNvSpPr/>
          <p:nvPr/>
        </p:nvSpPr>
        <p:spPr>
          <a:xfrm>
            <a:off x="6667272" y="3195019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13</a:t>
            </a:r>
            <a:endParaRPr lang="en-GB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9217814-8906-47C4-B6A0-EC8274854EBD}"/>
              </a:ext>
            </a:extLst>
          </p:cNvPr>
          <p:cNvSpPr/>
          <p:nvPr/>
        </p:nvSpPr>
        <p:spPr>
          <a:xfrm>
            <a:off x="7381834" y="3195019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14</a:t>
            </a:r>
            <a:endParaRPr lang="en-GB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1A43976-68CB-40FC-89D8-9C5FBE24B8FB}"/>
              </a:ext>
            </a:extLst>
          </p:cNvPr>
          <p:cNvSpPr/>
          <p:nvPr/>
        </p:nvSpPr>
        <p:spPr>
          <a:xfrm>
            <a:off x="4523586" y="3765170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</a:t>
            </a:r>
            <a:endParaRPr lang="en-GB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824AB63-6933-457A-8EB9-8D31407ED9F3}"/>
              </a:ext>
            </a:extLst>
          </p:cNvPr>
          <p:cNvSpPr/>
          <p:nvPr/>
        </p:nvSpPr>
        <p:spPr>
          <a:xfrm>
            <a:off x="5238148" y="3765170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  <a:endParaRPr lang="en-GB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2363CF1-32E2-4315-A82D-2B5EEA7AB404}"/>
              </a:ext>
            </a:extLst>
          </p:cNvPr>
          <p:cNvSpPr/>
          <p:nvPr/>
        </p:nvSpPr>
        <p:spPr>
          <a:xfrm>
            <a:off x="5952710" y="3765170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17</a:t>
            </a:r>
            <a:endParaRPr lang="en-GB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D63DE6B-BC4A-4EC4-92A4-93B09F666921}"/>
              </a:ext>
            </a:extLst>
          </p:cNvPr>
          <p:cNvSpPr/>
          <p:nvPr/>
        </p:nvSpPr>
        <p:spPr>
          <a:xfrm>
            <a:off x="6667272" y="3765170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  <a:endParaRPr lang="en-GB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E647E32-B587-43A9-84F1-6D3D98109875}"/>
              </a:ext>
            </a:extLst>
          </p:cNvPr>
          <p:cNvSpPr/>
          <p:nvPr/>
        </p:nvSpPr>
        <p:spPr>
          <a:xfrm>
            <a:off x="7381837" y="3765170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  <a:endParaRPr lang="en-GB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238E68B-DBE5-433E-8548-B51739ABFA51}"/>
              </a:ext>
            </a:extLst>
          </p:cNvPr>
          <p:cNvSpPr/>
          <p:nvPr/>
        </p:nvSpPr>
        <p:spPr>
          <a:xfrm>
            <a:off x="5238148" y="3195019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11</a:t>
            </a:r>
            <a:endParaRPr lang="en-GB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BA6F395-66C0-4245-AAB6-AC3BBD0C77C6}"/>
              </a:ext>
            </a:extLst>
          </p:cNvPr>
          <p:cNvSpPr/>
          <p:nvPr/>
        </p:nvSpPr>
        <p:spPr>
          <a:xfrm>
            <a:off x="4523583" y="4335321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</a:t>
            </a:r>
            <a:endParaRPr lang="en-GB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8179250-154A-481B-BB60-131B8AAFBB7B}"/>
              </a:ext>
            </a:extLst>
          </p:cNvPr>
          <p:cNvSpPr/>
          <p:nvPr/>
        </p:nvSpPr>
        <p:spPr>
          <a:xfrm>
            <a:off x="5238145" y="4335321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21</a:t>
            </a:r>
            <a:endParaRPr lang="en-GB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3B120B6-48FC-4001-A7AC-2A33612021D0}"/>
              </a:ext>
            </a:extLst>
          </p:cNvPr>
          <p:cNvSpPr/>
          <p:nvPr/>
        </p:nvSpPr>
        <p:spPr>
          <a:xfrm>
            <a:off x="5952707" y="4335321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22</a:t>
            </a:r>
            <a:endParaRPr lang="en-GB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F683E18-F503-41A4-9EC5-7673FA656E0F}"/>
              </a:ext>
            </a:extLst>
          </p:cNvPr>
          <p:cNvSpPr/>
          <p:nvPr/>
        </p:nvSpPr>
        <p:spPr>
          <a:xfrm>
            <a:off x="6667269" y="4335321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23</a:t>
            </a:r>
            <a:endParaRPr lang="en-GB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8044FE7-C5A6-4EF5-BBBA-15E116586119}"/>
              </a:ext>
            </a:extLst>
          </p:cNvPr>
          <p:cNvSpPr/>
          <p:nvPr/>
        </p:nvSpPr>
        <p:spPr>
          <a:xfrm>
            <a:off x="7381834" y="4335321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24</a:t>
            </a:r>
            <a:endParaRPr lang="en-GB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C19B262-B4E4-4285-AC1A-6BCE72DAD361}"/>
              </a:ext>
            </a:extLst>
          </p:cNvPr>
          <p:cNvSpPr/>
          <p:nvPr/>
        </p:nvSpPr>
        <p:spPr>
          <a:xfrm>
            <a:off x="4523583" y="4905472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25</a:t>
            </a:r>
            <a:endParaRPr lang="en-GB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F4D221B-23B6-442B-8576-BCFE37EDE9B8}"/>
              </a:ext>
            </a:extLst>
          </p:cNvPr>
          <p:cNvSpPr/>
          <p:nvPr/>
        </p:nvSpPr>
        <p:spPr>
          <a:xfrm>
            <a:off x="5238145" y="4905472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26</a:t>
            </a:r>
            <a:endParaRPr lang="en-GB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D2451802-469B-492C-AABA-E51EC027DCD8}"/>
              </a:ext>
            </a:extLst>
          </p:cNvPr>
          <p:cNvSpPr/>
          <p:nvPr/>
        </p:nvSpPr>
        <p:spPr>
          <a:xfrm>
            <a:off x="5952707" y="4905472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27</a:t>
            </a:r>
            <a:endParaRPr lang="en-GB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598F33D-6F66-4ED7-93D4-42682F8E2999}"/>
              </a:ext>
            </a:extLst>
          </p:cNvPr>
          <p:cNvSpPr/>
          <p:nvPr/>
        </p:nvSpPr>
        <p:spPr>
          <a:xfrm>
            <a:off x="6667269" y="4905472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28</a:t>
            </a:r>
            <a:endParaRPr lang="en-GB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961B364-2836-4BC4-A079-50B1615DE230}"/>
              </a:ext>
            </a:extLst>
          </p:cNvPr>
          <p:cNvSpPr/>
          <p:nvPr/>
        </p:nvSpPr>
        <p:spPr>
          <a:xfrm>
            <a:off x="7381834" y="4905472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29</a:t>
            </a:r>
            <a:endParaRPr lang="en-GB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A961C5D-ED7B-4091-A8FE-0A6A592A6F06}"/>
              </a:ext>
            </a:extLst>
          </p:cNvPr>
          <p:cNvSpPr txBox="1"/>
          <p:nvPr/>
        </p:nvSpPr>
        <p:spPr>
          <a:xfrm>
            <a:off x="5038787" y="981184"/>
            <a:ext cx="211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= </a:t>
            </a:r>
            <a:r>
              <a:rPr lang="de-DE" dirty="0" err="1"/>
              <a:t>np.arange</a:t>
            </a:r>
            <a:r>
              <a:rPr lang="de-DE" dirty="0"/>
              <a:t>(10,30)</a:t>
            </a:r>
            <a:endParaRPr lang="en-GB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EE80F33-EA40-4FA7-8DF5-B6DF28AB952A}"/>
              </a:ext>
            </a:extLst>
          </p:cNvPr>
          <p:cNvSpPr txBox="1"/>
          <p:nvPr/>
        </p:nvSpPr>
        <p:spPr>
          <a:xfrm>
            <a:off x="5248891" y="2672815"/>
            <a:ext cx="18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 = </a:t>
            </a:r>
            <a:r>
              <a:rPr lang="de-DE" dirty="0" err="1"/>
              <a:t>x.reshape</a:t>
            </a:r>
            <a:r>
              <a:rPr lang="de-DE" dirty="0"/>
              <a:t>(4,5)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43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DE1A2A2-788E-455D-862C-2F44E271A0A8}"/>
              </a:ext>
            </a:extLst>
          </p:cNvPr>
          <p:cNvSpPr txBox="1"/>
          <p:nvPr/>
        </p:nvSpPr>
        <p:spPr>
          <a:xfrm>
            <a:off x="1406012" y="1002890"/>
            <a:ext cx="25907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[  ["virginica"], 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   ["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setosa</a:t>
            </a:r>
            <a:r>
              <a:rPr lang="en-GB" b="0" dirty="0">
                <a:effectLst/>
                <a:latin typeface="Consolas" panose="020B0609020204030204" pitchFamily="49" charset="0"/>
              </a:rPr>
              <a:t>"], 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   ["versicolor"], 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   ["virginica"]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A3E6DE5-067E-42DF-825F-84764BD56DF0}"/>
              </a:ext>
            </a:extLst>
          </p:cNvPr>
          <p:cNvSpPr txBox="1"/>
          <p:nvPr/>
        </p:nvSpPr>
        <p:spPr>
          <a:xfrm>
            <a:off x="1354051" y="542350"/>
            <a:ext cx="160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Ausgangsdaten</a:t>
            </a:r>
            <a:endParaRPr lang="en-GB" u="sng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72901C4-9A61-4135-8DAE-B12DAD941DF8}"/>
              </a:ext>
            </a:extLst>
          </p:cNvPr>
          <p:cNvSpPr txBox="1"/>
          <p:nvPr/>
        </p:nvSpPr>
        <p:spPr>
          <a:xfrm>
            <a:off x="1887040" y="3244334"/>
            <a:ext cx="642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Encoding-Array</a:t>
            </a:r>
            <a:r>
              <a:rPr lang="de-DE" dirty="0"/>
              <a:t>: 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[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'</a:t>
            </a:r>
            <a:r>
              <a:rPr lang="en-GB" b="0" i="0" dirty="0" err="1">
                <a:effectLst/>
                <a:latin typeface="Consolas" panose="020B0609020204030204" pitchFamily="49" charset="0"/>
              </a:rPr>
              <a:t>setosa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', 'versicolor', 'virginica’]</a:t>
            </a:r>
            <a:endParaRPr lang="en-GB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8806856-12C7-4969-9E30-B17E8997EAD0}"/>
              </a:ext>
            </a:extLst>
          </p:cNvPr>
          <p:cNvSpPr txBox="1"/>
          <p:nvPr/>
        </p:nvSpPr>
        <p:spPr>
          <a:xfrm>
            <a:off x="1924571" y="4443538"/>
            <a:ext cx="32065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Anwendung auf Ausgangsdaten</a:t>
            </a:r>
            <a:r>
              <a:rPr lang="de-DE" dirty="0"/>
              <a:t>:</a:t>
            </a:r>
          </a:p>
          <a:p>
            <a:r>
              <a:rPr lang="en-GB" b="0" i="0" dirty="0"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GB" dirty="0">
                <a:latin typeface="Consolas" panose="020B0609020204030204" pitchFamily="49" charset="0"/>
              </a:rPr>
              <a:t>  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[0. 0. 1.] </a:t>
            </a:r>
          </a:p>
          <a:p>
            <a:r>
              <a:rPr lang="en-GB" b="0" i="0" dirty="0">
                <a:effectLst/>
                <a:latin typeface="Consolas" panose="020B0609020204030204" pitchFamily="49" charset="0"/>
              </a:rPr>
              <a:t>   [1. 0. 0.]  </a:t>
            </a:r>
          </a:p>
          <a:p>
            <a:r>
              <a:rPr lang="en-GB" b="0" i="0" dirty="0">
                <a:effectLst/>
                <a:latin typeface="Consolas" panose="020B0609020204030204" pitchFamily="49" charset="0"/>
              </a:rPr>
              <a:t>   [0. 1. 0.] </a:t>
            </a:r>
          </a:p>
          <a:p>
            <a:r>
              <a:rPr lang="en-GB" b="0" i="0" dirty="0">
                <a:effectLst/>
                <a:latin typeface="Consolas" panose="020B0609020204030204" pitchFamily="49" charset="0"/>
              </a:rPr>
              <a:t>   [0. 0. 1.]</a:t>
            </a:r>
          </a:p>
          <a:p>
            <a:r>
              <a:rPr lang="en-GB" b="0" i="0" dirty="0">
                <a:effectLst/>
                <a:latin typeface="Consolas" panose="020B0609020204030204" pitchFamily="49" charset="0"/>
              </a:rPr>
              <a:t>]</a:t>
            </a:r>
            <a:endParaRPr lang="en-GB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E4D556-9C61-44F3-9D2B-0B61499E606F}"/>
              </a:ext>
            </a:extLst>
          </p:cNvPr>
          <p:cNvSpPr/>
          <p:nvPr/>
        </p:nvSpPr>
        <p:spPr>
          <a:xfrm>
            <a:off x="1305862" y="3244334"/>
            <a:ext cx="38345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414CA64-9C07-46D6-B72A-391376C83274}"/>
              </a:ext>
            </a:extLst>
          </p:cNvPr>
          <p:cNvSpPr/>
          <p:nvPr/>
        </p:nvSpPr>
        <p:spPr>
          <a:xfrm>
            <a:off x="1305862" y="4443538"/>
            <a:ext cx="38345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19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24C0504-8BF7-4FEE-9E0F-324562B495C0}"/>
              </a:ext>
            </a:extLst>
          </p:cNvPr>
          <p:cNvSpPr txBox="1"/>
          <p:nvPr/>
        </p:nvSpPr>
        <p:spPr>
          <a:xfrm>
            <a:off x="4847303" y="306044"/>
            <a:ext cx="707757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err="1"/>
              <a:t>Step</a:t>
            </a:r>
            <a:r>
              <a:rPr lang="de-DE" dirty="0"/>
              <a:t> 1: Array is </a:t>
            </a:r>
            <a:r>
              <a:rPr lang="de-DE" dirty="0" err="1"/>
              <a:t>analyzed</a:t>
            </a:r>
            <a:r>
              <a:rPr lang="de-DE" dirty="0"/>
              <a:t> to </a:t>
            </a:r>
            <a:r>
              <a:rPr lang="de-DE" dirty="0" err="1"/>
              <a:t>derive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D299DA4-0B42-4B2E-A01C-CE59E4D0CF62}"/>
              </a:ext>
            </a:extLst>
          </p:cNvPr>
          <p:cNvSpPr txBox="1"/>
          <p:nvPr/>
        </p:nvSpPr>
        <p:spPr>
          <a:xfrm>
            <a:off x="4847303" y="776748"/>
            <a:ext cx="707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"Virginica"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"Versicolor"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"Virginica"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2A2C8D-2C1E-46A1-9918-35D1A315C291}"/>
              </a:ext>
            </a:extLst>
          </p:cNvPr>
          <p:cNvSpPr txBox="1"/>
          <p:nvPr/>
        </p:nvSpPr>
        <p:spPr>
          <a:xfrm>
            <a:off x="4847303" y="2070311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["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"Versicolor"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"Virginica"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CB91FFD-7AB6-42E7-A680-6DE3DF3B5A4E}"/>
              </a:ext>
            </a:extLst>
          </p:cNvPr>
          <p:cNvCxnSpPr/>
          <p:nvPr/>
        </p:nvCxnSpPr>
        <p:spPr>
          <a:xfrm>
            <a:off x="7590503" y="1327355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9E992E2-8112-4EA7-870A-8DF9DF30AD87}"/>
              </a:ext>
            </a:extLst>
          </p:cNvPr>
          <p:cNvSpPr txBox="1"/>
          <p:nvPr/>
        </p:nvSpPr>
        <p:spPr>
          <a:xfrm>
            <a:off x="7590503" y="1428135"/>
            <a:ext cx="3672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 </a:t>
            </a:r>
            <a:r>
              <a:rPr lang="de-DE" sz="1400" dirty="0" err="1"/>
              <a:t>classes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detected</a:t>
            </a:r>
            <a:r>
              <a:rPr lang="de-DE" sz="1400" dirty="0"/>
              <a:t>, and </a:t>
            </a:r>
            <a:r>
              <a:rPr lang="de-DE" sz="1400" dirty="0" err="1"/>
              <a:t>mapped</a:t>
            </a:r>
            <a:r>
              <a:rPr lang="de-DE" sz="1400" dirty="0"/>
              <a:t> to </a:t>
            </a:r>
            <a:r>
              <a:rPr lang="de-DE" sz="1400" dirty="0" err="1"/>
              <a:t>numbers</a:t>
            </a:r>
            <a:endParaRPr lang="en-GB" sz="1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4EE603E-6E27-46DB-AAF4-988355C4C574}"/>
              </a:ext>
            </a:extLst>
          </p:cNvPr>
          <p:cNvSpPr txBox="1"/>
          <p:nvPr/>
        </p:nvSpPr>
        <p:spPr>
          <a:xfrm>
            <a:off x="4847303" y="2541015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[   0    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     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1     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    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2     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559F6D7-A2B8-4361-B5E1-2E36222A935B}"/>
              </a:ext>
            </a:extLst>
          </p:cNvPr>
          <p:cNvCxnSpPr>
            <a:cxnSpLocks/>
          </p:cNvCxnSpPr>
          <p:nvPr/>
        </p:nvCxnSpPr>
        <p:spPr>
          <a:xfrm>
            <a:off x="4945626" y="3429000"/>
            <a:ext cx="6979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749C798-1689-475F-BB81-405A783184FF}"/>
              </a:ext>
            </a:extLst>
          </p:cNvPr>
          <p:cNvSpPr txBox="1"/>
          <p:nvPr/>
        </p:nvSpPr>
        <p:spPr>
          <a:xfrm>
            <a:off x="4847302" y="3429000"/>
            <a:ext cx="707757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err="1"/>
              <a:t>Step</a:t>
            </a:r>
            <a:r>
              <a:rPr lang="de-DE" dirty="0"/>
              <a:t> 2: Transform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 of </a:t>
            </a:r>
            <a:r>
              <a:rPr lang="de-DE" dirty="0" err="1"/>
              <a:t>classes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5F9426C-116D-4292-B07A-31B95DB6200D}"/>
              </a:ext>
            </a:extLst>
          </p:cNvPr>
          <p:cNvSpPr txBox="1"/>
          <p:nvPr/>
        </p:nvSpPr>
        <p:spPr>
          <a:xfrm>
            <a:off x="4847302" y="3899704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"Virginica"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“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”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0AA0B0-CE63-4989-990D-1267959D96CE}"/>
              </a:ext>
            </a:extLst>
          </p:cNvPr>
          <p:cNvCxnSpPr/>
          <p:nvPr/>
        </p:nvCxnSpPr>
        <p:spPr>
          <a:xfrm>
            <a:off x="6823586" y="4399935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3FC61BB-E9D5-4051-8276-8988C4C6CBBF}"/>
              </a:ext>
            </a:extLst>
          </p:cNvPr>
          <p:cNvSpPr txBox="1"/>
          <p:nvPr/>
        </p:nvSpPr>
        <p:spPr>
          <a:xfrm>
            <a:off x="4847302" y="5189595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[      2    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    0   ,     0    ]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1BAFF3E-4731-41D9-B53A-771AD9166D3A}"/>
              </a:ext>
            </a:extLst>
          </p:cNvPr>
          <p:cNvSpPr txBox="1"/>
          <p:nvPr/>
        </p:nvSpPr>
        <p:spPr>
          <a:xfrm>
            <a:off x="5902565" y="4565002"/>
            <a:ext cx="921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Transform</a:t>
            </a:r>
            <a:endParaRPr lang="en-GB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FD99797-74DE-4FF1-B1DF-0075C411AE18}"/>
              </a:ext>
            </a:extLst>
          </p:cNvPr>
          <p:cNvSpPr txBox="1"/>
          <p:nvPr/>
        </p:nvSpPr>
        <p:spPr>
          <a:xfrm>
            <a:off x="8023123" y="4565001"/>
            <a:ext cx="1487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Inverse Transform</a:t>
            </a:r>
            <a:endParaRPr lang="en-GB" sz="1400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0F7E631-4E90-4F59-869C-B141FDCE9CA6}"/>
              </a:ext>
            </a:extLst>
          </p:cNvPr>
          <p:cNvCxnSpPr/>
          <p:nvPr/>
        </p:nvCxnSpPr>
        <p:spPr>
          <a:xfrm flipV="1">
            <a:off x="8023124" y="4399935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2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DE1A2A2-788E-455D-862C-2F44E271A0A8}"/>
              </a:ext>
            </a:extLst>
          </p:cNvPr>
          <p:cNvSpPr txBox="1"/>
          <p:nvPr/>
        </p:nvSpPr>
        <p:spPr>
          <a:xfrm>
            <a:off x="1406012" y="1002890"/>
            <a:ext cx="776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'Z'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'Z'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'Z'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A3E6DE5-067E-42DF-825F-84764BD56DF0}"/>
              </a:ext>
            </a:extLst>
          </p:cNvPr>
          <p:cNvSpPr txBox="1"/>
          <p:nvPr/>
        </p:nvSpPr>
        <p:spPr>
          <a:xfrm>
            <a:off x="1406012" y="633558"/>
            <a:ext cx="160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Ausgangsdaten</a:t>
            </a:r>
            <a:endParaRPr lang="en-GB" u="sng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4ACD1EB-E701-447C-B73D-053939014CE7}"/>
              </a:ext>
            </a:extLst>
          </p:cNvPr>
          <p:cNvSpPr txBox="1"/>
          <p:nvPr/>
        </p:nvSpPr>
        <p:spPr>
          <a:xfrm>
            <a:off x="1406012" y="1632155"/>
            <a:ext cx="493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Werte in der ersten Spalte:   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['A', 'B', 'X’]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EF6D0C8-C682-4F61-B799-AF192EDE5048}"/>
              </a:ext>
            </a:extLst>
          </p:cNvPr>
          <p:cNvSpPr txBox="1"/>
          <p:nvPr/>
        </p:nvSpPr>
        <p:spPr>
          <a:xfrm>
            <a:off x="1406012" y="2023921"/>
            <a:ext cx="496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Werte in der zweiten Spalte: 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[‘A', 'B', ‘Z’]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72901C4-9A61-4135-8DAE-B12DAD941DF8}"/>
              </a:ext>
            </a:extLst>
          </p:cNvPr>
          <p:cNvSpPr txBox="1"/>
          <p:nvPr/>
        </p:nvSpPr>
        <p:spPr>
          <a:xfrm>
            <a:off x="1406012" y="2756424"/>
            <a:ext cx="586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Encoding-Array</a:t>
            </a:r>
            <a:r>
              <a:rPr lang="de-DE" dirty="0"/>
              <a:t>: 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['A', 'B', ‘X’, ‘A', 'B', ‘Z’]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8806856-12C7-4969-9E30-B17E8997EAD0}"/>
              </a:ext>
            </a:extLst>
          </p:cNvPr>
          <p:cNvSpPr txBox="1"/>
          <p:nvPr/>
        </p:nvSpPr>
        <p:spPr>
          <a:xfrm>
            <a:off x="1358370" y="3921547"/>
            <a:ext cx="266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Anwendung</a:t>
            </a:r>
            <a:r>
              <a:rPr lang="de-DE" dirty="0"/>
              <a:t>: 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['A’,‘A’]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97CF76-03BC-48BC-B7DE-A271FA77E284}"/>
              </a:ext>
            </a:extLst>
          </p:cNvPr>
          <p:cNvSpPr txBox="1"/>
          <p:nvPr/>
        </p:nvSpPr>
        <p:spPr>
          <a:xfrm>
            <a:off x="4610653" y="392154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[1. 0. 0. 1. 0. 0.]</a:t>
            </a:r>
            <a:endParaRPr lang="en-GB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267A945-778D-4C21-B91B-9D52EED01D62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>
            <a:off x="4027242" y="4106213"/>
            <a:ext cx="58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7535C1C-8E74-42C6-8A90-5FDB5C83B839}"/>
              </a:ext>
            </a:extLst>
          </p:cNvPr>
          <p:cNvCxnSpPr/>
          <p:nvPr/>
        </p:nvCxnSpPr>
        <p:spPr>
          <a:xfrm>
            <a:off x="3342968" y="3125756"/>
            <a:ext cx="1494503" cy="70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E271B96B-7345-464E-AE92-DBBD29505BBE}"/>
              </a:ext>
            </a:extLst>
          </p:cNvPr>
          <p:cNvCxnSpPr/>
          <p:nvPr/>
        </p:nvCxnSpPr>
        <p:spPr>
          <a:xfrm>
            <a:off x="5418649" y="3125756"/>
            <a:ext cx="677351" cy="79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ECE4D556-9C61-44F3-9D2B-0B61499E606F}"/>
              </a:ext>
            </a:extLst>
          </p:cNvPr>
          <p:cNvSpPr/>
          <p:nvPr/>
        </p:nvSpPr>
        <p:spPr>
          <a:xfrm>
            <a:off x="824834" y="2756424"/>
            <a:ext cx="38345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414CA64-9C07-46D6-B72A-391376C83274}"/>
              </a:ext>
            </a:extLst>
          </p:cNvPr>
          <p:cNvSpPr/>
          <p:nvPr/>
        </p:nvSpPr>
        <p:spPr>
          <a:xfrm>
            <a:off x="839811" y="3921547"/>
            <a:ext cx="38345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21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Breitbild</PresentationFormat>
  <Paragraphs>145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Dieter Greipl</dc:creator>
  <cp:lastModifiedBy>Greipl Dieter</cp:lastModifiedBy>
  <cp:revision>4</cp:revision>
  <dcterms:created xsi:type="dcterms:W3CDTF">2022-04-03T11:57:52Z</dcterms:created>
  <dcterms:modified xsi:type="dcterms:W3CDTF">2022-05-28T06:47:46Z</dcterms:modified>
</cp:coreProperties>
</file>