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5" r:id="rId2"/>
    <p:sldId id="916" r:id="rId3"/>
    <p:sldId id="917" r:id="rId4"/>
    <p:sldId id="918" r:id="rId5"/>
  </p:sldIdLst>
  <p:sldSz cx="9144000" cy="6858000" type="screen4x3"/>
  <p:notesSz cx="6797675" cy="9926638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EC21EA-2942-4E28-B70E-5E568990274E}" v="8" dt="2019-10-06T10:07:5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31" autoAdjust="0"/>
  </p:normalViewPr>
  <p:slideViewPr>
    <p:cSldViewPr showGuides="1">
      <p:cViewPr varScale="1">
        <p:scale>
          <a:sx n="79" d="100"/>
          <a:sy n="79" d="100"/>
        </p:scale>
        <p:origin x="1435" y="67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greipl" userId="d97562fd-b189-437e-b91d-de7b81e9769e" providerId="ADAL" clId="{F70C96CA-456D-47BC-B123-BE10395E2CC6}"/>
    <pc:docChg chg="modSld">
      <pc:chgData name="dgreipl" userId="d97562fd-b189-437e-b91d-de7b81e9769e" providerId="ADAL" clId="{F70C96CA-456D-47BC-B123-BE10395E2CC6}" dt="2019-10-06T09:59:17.337" v="0" actId="6549"/>
      <pc:docMkLst>
        <pc:docMk/>
      </pc:docMkLst>
      <pc:sldChg chg="modSp">
        <pc:chgData name="dgreipl" userId="d97562fd-b189-437e-b91d-de7b81e9769e" providerId="ADAL" clId="{F70C96CA-456D-47BC-B123-BE10395E2CC6}" dt="2019-10-06T09:59:17.337" v="0" actId="6549"/>
        <pc:sldMkLst>
          <pc:docMk/>
          <pc:sldMk cId="2823202252" sldId="915"/>
        </pc:sldMkLst>
        <pc:spChg chg="mod">
          <ac:chgData name="dgreipl" userId="d97562fd-b189-437e-b91d-de7b81e9769e" providerId="ADAL" clId="{F70C96CA-456D-47BC-B123-BE10395E2CC6}" dt="2019-10-06T09:59:17.337" v="0" actId="6549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6T06:06:43.897" v="1003" actId="20577"/>
      <pc:docMkLst>
        <pc:docMk/>
      </pc:docMkLst>
      <pc:sldChg chg="modSp">
        <pc:chgData name=" " userId="d97562fd-b189-437e-b91d-de7b81e9769e" providerId="ADAL" clId="{C219EB13-C6E0-4977-AFEF-1E46FBCAAC7F}" dt="2019-06-26T06:06:43.897" v="100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6T06:06:43.897" v="100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modTransition">
        <pc:chgData name=" " userId="d97562fd-b189-437e-b91d-de7b81e9769e" providerId="ADAL" clId="{C219EB13-C6E0-4977-AFEF-1E46FBCAAC7F}" dt="2019-06-22T07:47:07.189" v="600" actId="20577"/>
        <pc:sldMkLst>
          <pc:docMk/>
          <pc:sldMk cId="2068892097" sldId="916"/>
        </pc:sldMkLst>
        <pc:spChg chg="del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2" creationId="{62162E00-AAD0-405B-8958-5138F744078B}"/>
          </ac:spMkLst>
        </pc:spChg>
        <pc:spChg chg="del mod">
          <ac:chgData name=" " userId="d97562fd-b189-437e-b91d-de7b81e9769e" providerId="ADAL" clId="{C219EB13-C6E0-4977-AFEF-1E46FBCAAC7F}" dt="2019-06-22T07:10:37.618" v="96"/>
          <ac:spMkLst>
            <pc:docMk/>
            <pc:sldMk cId="2068892097" sldId="916"/>
            <ac:spMk id="3" creationId="{0384C3F1-AAF1-449B-971D-756C10393508}"/>
          </ac:spMkLst>
        </pc:spChg>
        <pc:spChg chg="add mod">
          <ac:chgData name=" " userId="d97562fd-b189-437e-b91d-de7b81e9769e" providerId="ADAL" clId="{C219EB13-C6E0-4977-AFEF-1E46FBCAAC7F}" dt="2019-06-22T07:46:32.421" v="598" actId="20577"/>
          <ac:spMkLst>
            <pc:docMk/>
            <pc:sldMk cId="2068892097" sldId="916"/>
            <ac:spMk id="4" creationId="{7A88607B-E9EB-4457-98BD-E2EBA96AFF92}"/>
          </ac:spMkLst>
        </pc:spChg>
        <pc:spChg chg="add del mod">
          <ac:chgData name=" " userId="d97562fd-b189-437e-b91d-de7b81e9769e" providerId="ADAL" clId="{C219EB13-C6E0-4977-AFEF-1E46FBCAAC7F}" dt="2019-06-22T07:11:57.464" v="109" actId="478"/>
          <ac:spMkLst>
            <pc:docMk/>
            <pc:sldMk cId="2068892097" sldId="916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15:48.462" v="170" actId="14100"/>
          <ac:spMkLst>
            <pc:docMk/>
            <pc:sldMk cId="2068892097" sldId="916"/>
            <ac:spMk id="6" creationId="{1427B0FC-4548-4D4B-8E7C-D5E9A9C6DA16}"/>
          </ac:spMkLst>
        </pc:spChg>
        <pc:spChg chg="add del mod">
          <ac:chgData name=" " userId="d97562fd-b189-437e-b91d-de7b81e9769e" providerId="ADAL" clId="{C219EB13-C6E0-4977-AFEF-1E46FBCAAC7F}" dt="2019-06-22T07:46:12.939" v="559" actId="478"/>
          <ac:spMkLst>
            <pc:docMk/>
            <pc:sldMk cId="2068892097" sldId="916"/>
            <ac:spMk id="7" creationId="{84A0FCC8-BD48-48A2-9921-1BE261125027}"/>
          </ac:spMkLst>
        </pc:spChg>
        <pc:spChg chg="add mod">
          <ac:chgData name=" " userId="d97562fd-b189-437e-b91d-de7b81e9769e" providerId="ADAL" clId="{C219EB13-C6E0-4977-AFEF-1E46FBCAAC7F}" dt="2019-06-22T07:17:11.574" v="181" actId="14100"/>
          <ac:spMkLst>
            <pc:docMk/>
            <pc:sldMk cId="2068892097" sldId="916"/>
            <ac:spMk id="8" creationId="{4B75A268-2C07-44B0-AB8B-EFB6976A3777}"/>
          </ac:spMkLst>
        </pc:spChg>
        <pc:spChg chg="add del mod">
          <ac:chgData name=" " userId="d97562fd-b189-437e-b91d-de7b81e9769e" providerId="ADAL" clId="{C219EB13-C6E0-4977-AFEF-1E46FBCAAC7F}" dt="2019-06-22T07:26:58.448" v="359" actId="478"/>
          <ac:spMkLst>
            <pc:docMk/>
            <pc:sldMk cId="2068892097" sldId="916"/>
            <ac:spMk id="26" creationId="{3758A46B-032F-4A34-9D39-123B66FBD837}"/>
          </ac:spMkLst>
        </pc:spChg>
        <pc:spChg chg="add mod">
          <ac:chgData name=" " userId="d97562fd-b189-437e-b91d-de7b81e9769e" providerId="ADAL" clId="{C219EB13-C6E0-4977-AFEF-1E46FBCAAC7F}" dt="2019-06-22T07:47:07.189" v="600" actId="20577"/>
          <ac:spMkLst>
            <pc:docMk/>
            <pc:sldMk cId="2068892097" sldId="916"/>
            <ac:spMk id="27" creationId="{8F5547A8-5174-4676-950B-781D41416548}"/>
          </ac:spMkLst>
        </pc:spChg>
        <pc:spChg chg="add mod">
          <ac:chgData name=" " userId="d97562fd-b189-437e-b91d-de7b81e9769e" providerId="ADAL" clId="{C219EB13-C6E0-4977-AFEF-1E46FBCAAC7F}" dt="2019-06-22T07:24:54.397" v="348" actId="20577"/>
          <ac:spMkLst>
            <pc:docMk/>
            <pc:sldMk cId="2068892097" sldId="916"/>
            <ac:spMk id="28" creationId="{E5844E4F-5208-4E8F-AFE4-6659744A62EB}"/>
          </ac:spMkLst>
        </pc:spChg>
        <pc:spChg chg="add mod">
          <ac:chgData name=" " userId="d97562fd-b189-437e-b91d-de7b81e9769e" providerId="ADAL" clId="{C219EB13-C6E0-4977-AFEF-1E46FBCAAC7F}" dt="2019-06-22T07:24:24.680" v="326" actId="20577"/>
          <ac:spMkLst>
            <pc:docMk/>
            <pc:sldMk cId="2068892097" sldId="916"/>
            <ac:spMk id="29" creationId="{3C6DFF2E-D758-4476-B3DA-6852EEA8490F}"/>
          </ac:spMkLst>
        </pc:spChg>
        <pc:spChg chg="add mod">
          <ac:chgData name=" " userId="d97562fd-b189-437e-b91d-de7b81e9769e" providerId="ADAL" clId="{C219EB13-C6E0-4977-AFEF-1E46FBCAAC7F}" dt="2019-06-22T07:24:49.017" v="344" actId="1076"/>
          <ac:spMkLst>
            <pc:docMk/>
            <pc:sldMk cId="2068892097" sldId="916"/>
            <ac:spMk id="30" creationId="{2ED344C5-2BC9-4CB2-AF43-69009808786B}"/>
          </ac:spMkLst>
        </pc:sp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19" creationId="{2CB9AB65-2D47-46EF-838B-FC4F2C7F28C8}"/>
          </ac:picMkLst>
        </pc:picChg>
        <pc:picChg chg="add del mod modCrop">
          <ac:chgData name=" " userId="d97562fd-b189-437e-b91d-de7b81e9769e" providerId="ADAL" clId="{C219EB13-C6E0-4977-AFEF-1E46FBCAAC7F}" dt="2019-06-22T07:26:58.448" v="359" actId="478"/>
          <ac:picMkLst>
            <pc:docMk/>
            <pc:sldMk cId="2068892097" sldId="916"/>
            <ac:picMk id="20" creationId="{D0D6DF29-DFD3-43F8-BDF7-057297EF128F}"/>
          </ac:picMkLst>
        </pc:pic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0" creationId="{51C043C5-8892-4808-BF2C-7B94D36ECA3F}"/>
          </ac:cxnSpMkLst>
        </pc:cxnChg>
        <pc:cxnChg chg="add del mod">
          <ac:chgData name=" " userId="d97562fd-b189-437e-b91d-de7b81e9769e" providerId="ADAL" clId="{C219EB13-C6E0-4977-AFEF-1E46FBCAAC7F}" dt="2019-06-22T07:46:12.939" v="559" actId="478"/>
          <ac:cxnSpMkLst>
            <pc:docMk/>
            <pc:sldMk cId="2068892097" sldId="916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25:15.098" v="354" actId="14100"/>
          <ac:cxnSpMkLst>
            <pc:docMk/>
            <pc:sldMk cId="2068892097" sldId="916"/>
            <ac:cxnSpMk id="32" creationId="{EC2712C1-E15A-4E6D-A206-1A5A839A3F98}"/>
          </ac:cxnSpMkLst>
        </pc:cxnChg>
        <pc:cxnChg chg="add mod">
          <ac:chgData name=" " userId="d97562fd-b189-437e-b91d-de7b81e9769e" providerId="ADAL" clId="{C219EB13-C6E0-4977-AFEF-1E46FBCAAC7F}" dt="2019-06-22T07:25:22.929" v="356" actId="1076"/>
          <ac:cxnSpMkLst>
            <pc:docMk/>
            <pc:sldMk cId="2068892097" sldId="916"/>
            <ac:cxnSpMk id="34" creationId="{6A55264A-51EB-440A-9663-95B1490B56B6}"/>
          </ac:cxnSpMkLst>
        </pc:cxnChg>
        <pc:cxnChg chg="add mod">
          <ac:chgData name=" " userId="d97562fd-b189-437e-b91d-de7b81e9769e" providerId="ADAL" clId="{C219EB13-C6E0-4977-AFEF-1E46FBCAAC7F}" dt="2019-06-22T07:46:17.419" v="561" actId="1076"/>
          <ac:cxnSpMkLst>
            <pc:docMk/>
            <pc:sldMk cId="2068892097" sldId="916"/>
            <ac:cxnSpMk id="35" creationId="{1F38A67C-6949-4B32-A9A3-8EEF3F35445C}"/>
          </ac:cxnSpMkLst>
        </pc:cxnChg>
      </pc:sldChg>
      <pc:sldChg chg="addSp delSp modSp add">
        <pc:chgData name=" " userId="d97562fd-b189-437e-b91d-de7b81e9769e" providerId="ADAL" clId="{C219EB13-C6E0-4977-AFEF-1E46FBCAAC7F}" dt="2019-06-26T05:41:12.248" v="994" actId="20577"/>
        <pc:sldMkLst>
          <pc:docMk/>
          <pc:sldMk cId="1113996106" sldId="917"/>
        </pc:sldMkLst>
        <pc:spChg chg="add mod">
          <ac:chgData name=" " userId="d97562fd-b189-437e-b91d-de7b81e9769e" providerId="ADAL" clId="{C219EB13-C6E0-4977-AFEF-1E46FBCAAC7F}" dt="2019-06-26T05:41:03.060" v="984" actId="1076"/>
          <ac:spMkLst>
            <pc:docMk/>
            <pc:sldMk cId="1113996106" sldId="917"/>
            <ac:spMk id="2" creationId="{CF94146D-EBCA-43F7-816F-12DF21BBB30D}"/>
          </ac:spMkLst>
        </pc:spChg>
        <pc:spChg chg="add mod">
          <ac:chgData name=" " userId="d97562fd-b189-437e-b91d-de7b81e9769e" providerId="ADAL" clId="{C219EB13-C6E0-4977-AFEF-1E46FBCAAC7F}" dt="2019-06-22T07:56:11.139" v="901" actId="2085"/>
          <ac:spMkLst>
            <pc:docMk/>
            <pc:sldMk cId="1113996106" sldId="917"/>
            <ac:spMk id="3" creationId="{E07997D0-5872-4215-97BC-868B01E3E235}"/>
          </ac:spMkLst>
        </pc:spChg>
        <pc:spChg chg="mod">
          <ac:chgData name=" " userId="d97562fd-b189-437e-b91d-de7b81e9769e" providerId="ADAL" clId="{C219EB13-C6E0-4977-AFEF-1E46FBCAAC7F}" dt="2019-06-22T08:01:17.268" v="978" actId="114"/>
          <ac:spMkLst>
            <pc:docMk/>
            <pc:sldMk cId="1113996106" sldId="917"/>
            <ac:spMk id="4" creationId="{7A88607B-E9EB-4457-98BD-E2EBA96AFF92}"/>
          </ac:spMkLst>
        </pc:spChg>
        <pc:spChg chg="del">
          <ac:chgData name=" " userId="d97562fd-b189-437e-b91d-de7b81e9769e" providerId="ADAL" clId="{C219EB13-C6E0-4977-AFEF-1E46FBCAAC7F}" dt="2019-06-22T07:52:07.028" v="668" actId="478"/>
          <ac:spMkLst>
            <pc:docMk/>
            <pc:sldMk cId="1113996106" sldId="917"/>
            <ac:spMk id="5" creationId="{76753689-E99B-4469-BB82-DF41ECFA7194}"/>
          </ac:spMkLst>
        </pc:spChg>
        <pc:spChg chg="add mod">
          <ac:chgData name=" " userId="d97562fd-b189-437e-b91d-de7b81e9769e" providerId="ADAL" clId="{C219EB13-C6E0-4977-AFEF-1E46FBCAAC7F}" dt="2019-06-22T07:59:08.420" v="964" actId="20577"/>
          <ac:spMkLst>
            <pc:docMk/>
            <pc:sldMk cId="1113996106" sldId="917"/>
            <ac:spMk id="6" creationId="{4100B100-A7B2-443D-AE6A-2C4B0497AF20}"/>
          </ac:spMkLst>
        </pc:spChg>
        <pc:spChg chg="add mod">
          <ac:chgData name=" " userId="d97562fd-b189-437e-b91d-de7b81e9769e" providerId="ADAL" clId="{C219EB13-C6E0-4977-AFEF-1E46FBCAAC7F}" dt="2019-06-22T07:55:41.092" v="899" actId="20577"/>
          <ac:spMkLst>
            <pc:docMk/>
            <pc:sldMk cId="1113996106" sldId="917"/>
            <ac:spMk id="7" creationId="{40364486-E60F-4E1A-9FCB-780D557540AA}"/>
          </ac:spMkLst>
        </pc:spChg>
        <pc:spChg chg="add mod">
          <ac:chgData name=" " userId="d97562fd-b189-437e-b91d-de7b81e9769e" providerId="ADAL" clId="{C219EB13-C6E0-4977-AFEF-1E46FBCAAC7F}" dt="2019-06-22T07:56:55.667" v="906" actId="14100"/>
          <ac:spMkLst>
            <pc:docMk/>
            <pc:sldMk cId="1113996106" sldId="917"/>
            <ac:spMk id="8" creationId="{6FF632D3-9199-4A74-AEA5-54839846743D}"/>
          </ac:spMkLst>
        </pc:spChg>
        <pc:spChg chg="add del mod">
          <ac:chgData name=" " userId="d97562fd-b189-437e-b91d-de7b81e9769e" providerId="ADAL" clId="{C219EB13-C6E0-4977-AFEF-1E46FBCAAC7F}" dt="2019-06-22T07:55:01.571" v="885" actId="478"/>
          <ac:spMkLst>
            <pc:docMk/>
            <pc:sldMk cId="1113996106" sldId="917"/>
            <ac:spMk id="11" creationId="{B05958BC-1C9C-4C80-960B-D09E25EABE0E}"/>
          </ac:spMkLst>
        </pc:spChg>
        <pc:spChg chg="add del mod">
          <ac:chgData name=" " userId="d97562fd-b189-437e-b91d-de7b81e9769e" providerId="ADAL" clId="{C219EB13-C6E0-4977-AFEF-1E46FBCAAC7F}" dt="2019-06-22T07:55:09.186" v="887" actId="478"/>
          <ac:spMkLst>
            <pc:docMk/>
            <pc:sldMk cId="1113996106" sldId="917"/>
            <ac:spMk id="12" creationId="{4DAD82FF-2662-4719-9860-98FE8BDD2564}"/>
          </ac:spMkLst>
        </pc:spChg>
        <pc:spChg chg="add mod">
          <ac:chgData name=" " userId="d97562fd-b189-437e-b91d-de7b81e9769e" providerId="ADAL" clId="{C219EB13-C6E0-4977-AFEF-1E46FBCAAC7F}" dt="2019-06-26T05:41:12.248" v="994" actId="20577"/>
          <ac:spMkLst>
            <pc:docMk/>
            <pc:sldMk cId="1113996106" sldId="917"/>
            <ac:spMk id="21" creationId="{BC5CAB70-438F-4E3C-B81C-BE1A5EEFCEC2}"/>
          </ac:spMkLst>
        </pc:spChg>
        <pc:spChg chg="add mod">
          <ac:chgData name=" " userId="d97562fd-b189-437e-b91d-de7b81e9769e" providerId="ADAL" clId="{C219EB13-C6E0-4977-AFEF-1E46FBCAAC7F}" dt="2019-06-22T07:57:41.870" v="929" actId="114"/>
          <ac:spMkLst>
            <pc:docMk/>
            <pc:sldMk cId="1113996106" sldId="917"/>
            <ac:spMk id="24" creationId="{87EC8EC6-A14F-4AF7-91DD-BDBC30EC0D91}"/>
          </ac:spMkLst>
        </pc:spChg>
        <pc:cxnChg chg="add mod">
          <ac:chgData name=" " userId="d97562fd-b189-437e-b91d-de7b81e9769e" providerId="ADAL" clId="{C219EB13-C6E0-4977-AFEF-1E46FBCAAC7F}" dt="2019-06-22T07:56:55.667" v="906" actId="14100"/>
          <ac:cxnSpMkLst>
            <pc:docMk/>
            <pc:sldMk cId="1113996106" sldId="917"/>
            <ac:cxnSpMk id="10" creationId="{2B09B248-027B-485E-9E67-F19AC0B95A99}"/>
          </ac:cxnSpMkLst>
        </pc:cxnChg>
        <pc:cxnChg chg="add mod">
          <ac:chgData name=" " userId="d97562fd-b189-437e-b91d-de7b81e9769e" providerId="ADAL" clId="{C219EB13-C6E0-4977-AFEF-1E46FBCAAC7F}" dt="2019-06-22T07:55:18.610" v="888" actId="11529"/>
          <ac:cxnSpMkLst>
            <pc:docMk/>
            <pc:sldMk cId="1113996106" sldId="917"/>
            <ac:cxnSpMk id="14" creationId="{BBD3A00F-E9C0-4995-96E8-5BB110D12FA4}"/>
          </ac:cxnSpMkLst>
        </pc:cxnChg>
        <pc:cxnChg chg="add mod">
          <ac:chgData name=" " userId="d97562fd-b189-437e-b91d-de7b81e9769e" providerId="ADAL" clId="{C219EB13-C6E0-4977-AFEF-1E46FBCAAC7F}" dt="2019-06-22T07:55:25.132" v="889" actId="11529"/>
          <ac:cxnSpMkLst>
            <pc:docMk/>
            <pc:sldMk cId="1113996106" sldId="917"/>
            <ac:cxnSpMk id="16" creationId="{113B59BC-2F38-42B2-B5F8-791F95F55F50}"/>
          </ac:cxnSpMkLst>
        </pc:cxnChg>
        <pc:cxnChg chg="add mod">
          <ac:chgData name=" " userId="d97562fd-b189-437e-b91d-de7b81e9769e" providerId="ADAL" clId="{C219EB13-C6E0-4977-AFEF-1E46FBCAAC7F}" dt="2019-06-22T07:57:11.633" v="915" actId="11529"/>
          <ac:cxnSpMkLst>
            <pc:docMk/>
            <pc:sldMk cId="1113996106" sldId="917"/>
            <ac:cxnSpMk id="23" creationId="{3C6FE071-10B2-41D4-914C-9DEEC5CC1167}"/>
          </ac:cxnSpMkLst>
        </pc:cxnChg>
        <pc:cxnChg chg="add mod">
          <ac:chgData name=" " userId="d97562fd-b189-437e-b91d-de7b81e9769e" providerId="ADAL" clId="{C219EB13-C6E0-4977-AFEF-1E46FBCAAC7F}" dt="2019-06-22T07:57:36.242" v="928" actId="11529"/>
          <ac:cxnSpMkLst>
            <pc:docMk/>
            <pc:sldMk cId="1113996106" sldId="917"/>
            <ac:cxnSpMk id="26" creationId="{D881DA82-C824-421D-BBB9-F943B01F702F}"/>
          </ac:cxnSpMkLst>
        </pc:cxnChg>
      </pc:sldChg>
      <pc:sldChg chg="addSp delSp modSp add modTransition">
        <pc:chgData name=" " userId="d97562fd-b189-437e-b91d-de7b81e9769e" providerId="ADAL" clId="{C219EB13-C6E0-4977-AFEF-1E46FBCAAC7F}" dt="2019-06-22T07:20:15.902" v="211" actId="20577"/>
        <pc:sldMkLst>
          <pc:docMk/>
          <pc:sldMk cId="3280873870" sldId="918"/>
        </pc:sldMkLst>
        <pc:spChg chg="del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2" creationId="{D1B117C4-FDF1-43CE-B9FA-BEF22EB3980E}"/>
          </ac:spMkLst>
        </pc:spChg>
        <pc:spChg chg="del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5" creationId="{5CC762DD-31D7-4D0D-8BB7-418D111A80F6}"/>
          </ac:spMkLst>
        </pc:spChg>
        <pc:spChg chg="add mod">
          <ac:chgData name=" " userId="d97562fd-b189-437e-b91d-de7b81e9769e" providerId="ADAL" clId="{C219EB13-C6E0-4977-AFEF-1E46FBCAAC7F}" dt="2019-06-22T07:20:13.320" v="204"/>
          <ac:spMkLst>
            <pc:docMk/>
            <pc:sldMk cId="3280873870" sldId="918"/>
            <ac:spMk id="6" creationId="{6DD7B5A8-5D32-4F58-A0BD-628BDE99C84E}"/>
          </ac:spMkLst>
        </pc:spChg>
        <pc:spChg chg="add mod">
          <ac:chgData name=" " userId="d97562fd-b189-437e-b91d-de7b81e9769e" providerId="ADAL" clId="{C219EB13-C6E0-4977-AFEF-1E46FBCAAC7F}" dt="2019-06-22T07:20:15.902" v="211" actId="20577"/>
          <ac:spMkLst>
            <pc:docMk/>
            <pc:sldMk cId="3280873870" sldId="918"/>
            <ac:spMk id="7" creationId="{DF18365B-E45B-45BA-B6EB-95A2F53B6E87}"/>
          </ac:spMkLst>
        </pc:spChg>
      </pc:sldChg>
      <pc:sldChg chg="addSp add ord">
        <pc:chgData name=" " userId="d97562fd-b189-437e-b91d-de7b81e9769e" providerId="ADAL" clId="{C219EB13-C6E0-4977-AFEF-1E46FBCAAC7F}" dt="2019-06-26T05:42:04.567" v="1000"/>
        <pc:sldMkLst>
          <pc:docMk/>
          <pc:sldMk cId="1243964066" sldId="919"/>
        </pc:sldMkLst>
        <pc:cxnChg chg="add">
          <ac:chgData name=" " userId="d97562fd-b189-437e-b91d-de7b81e9769e" providerId="ADAL" clId="{C219EB13-C6E0-4977-AFEF-1E46FBCAAC7F}" dt="2019-06-22T07:26:41.540" v="357"/>
          <ac:cxnSpMkLst>
            <pc:docMk/>
            <pc:sldMk cId="1243964066" sldId="919"/>
            <ac:cxnSpMk id="11" creationId="{D7E7A95E-2E99-46B6-BD18-5D83E39EAD94}"/>
          </ac:cxnSpMkLst>
        </pc:cxnChg>
      </pc:sldChg>
      <pc:sldChg chg="add">
        <pc:chgData name=" " userId="d97562fd-b189-437e-b91d-de7b81e9769e" providerId="ADAL" clId="{C219EB13-C6E0-4977-AFEF-1E46FBCAAC7F}" dt="2019-06-22T07:26:52.224" v="358"/>
        <pc:sldMkLst>
          <pc:docMk/>
          <pc:sldMk cId="3111146823" sldId="920"/>
        </pc:sldMkLst>
      </pc:sldChg>
      <pc:sldChg chg="addSp delSp modSp add ord">
        <pc:chgData name=" " userId="d97562fd-b189-437e-b91d-de7b81e9769e" providerId="ADAL" clId="{C219EB13-C6E0-4977-AFEF-1E46FBCAAC7F}" dt="2019-06-22T07:48:19.144" v="609"/>
        <pc:sldMkLst>
          <pc:docMk/>
          <pc:sldMk cId="388774456" sldId="921"/>
        </pc:sldMkLst>
        <pc:spChg chg="add mod">
          <ac:chgData name=" " userId="d97562fd-b189-437e-b91d-de7b81e9769e" providerId="ADAL" clId="{C219EB13-C6E0-4977-AFEF-1E46FBCAAC7F}" dt="2019-06-22T07:35:42.260" v="385" actId="1076"/>
          <ac:spMkLst>
            <pc:docMk/>
            <pc:sldMk cId="388774456" sldId="921"/>
            <ac:spMk id="3" creationId="{40B1C8E8-92A4-4273-B6E4-DDD2CC97C089}"/>
          </ac:spMkLst>
        </pc:spChg>
        <pc:spChg chg="mod">
          <ac:chgData name=" " userId="d97562fd-b189-437e-b91d-de7b81e9769e" providerId="ADAL" clId="{C219EB13-C6E0-4977-AFEF-1E46FBCAAC7F}" dt="2019-06-22T07:41:25.662" v="486" actId="20577"/>
          <ac:spMkLst>
            <pc:docMk/>
            <pc:sldMk cId="388774456" sldId="921"/>
            <ac:spMk id="4" creationId="{7A88607B-E9EB-4457-98BD-E2EBA96AFF92}"/>
          </ac:spMkLst>
        </pc:spChg>
        <pc:spChg chg="add del">
          <ac:chgData name=" " userId="d97562fd-b189-437e-b91d-de7b81e9769e" providerId="ADAL" clId="{C219EB13-C6E0-4977-AFEF-1E46FBCAAC7F}" dt="2019-06-22T07:36:11.477" v="387"/>
          <ac:spMkLst>
            <pc:docMk/>
            <pc:sldMk cId="388774456" sldId="921"/>
            <ac:spMk id="5" creationId="{FC1DB3D7-7EF3-4345-BA81-A82C0E4E9F5A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6" creationId="{1427B0FC-4548-4D4B-8E7C-D5E9A9C6DA16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7" creationId="{84A0FCC8-BD48-48A2-9921-1BE261125027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8" creationId="{4B75A268-2C07-44B0-AB8B-EFB6976A3777}"/>
          </ac:spMkLst>
        </pc:spChg>
        <pc:spChg chg="add mod">
          <ac:chgData name=" " userId="d97562fd-b189-437e-b91d-de7b81e9769e" providerId="ADAL" clId="{C219EB13-C6E0-4977-AFEF-1E46FBCAAC7F}" dt="2019-06-22T07:39:04.972" v="439" actId="20577"/>
          <ac:spMkLst>
            <pc:docMk/>
            <pc:sldMk cId="388774456" sldId="921"/>
            <ac:spMk id="15" creationId="{70E603AE-5D19-4EE9-8E82-E9CB294081AE}"/>
          </ac:spMkLst>
        </pc:spChg>
        <pc:spChg chg="add mod">
          <ac:chgData name=" " userId="d97562fd-b189-437e-b91d-de7b81e9769e" providerId="ADAL" clId="{C219EB13-C6E0-4977-AFEF-1E46FBCAAC7F}" dt="2019-06-22T07:37:26.068" v="400" actId="14100"/>
          <ac:spMkLst>
            <pc:docMk/>
            <pc:sldMk cId="388774456" sldId="921"/>
            <ac:spMk id="18" creationId="{FC459E77-5010-4EF6-8D8B-F08A9D86415E}"/>
          </ac:spMkLst>
        </pc:spChg>
        <pc:spChg chg="add mod">
          <ac:chgData name=" " userId="d97562fd-b189-437e-b91d-de7b81e9769e" providerId="ADAL" clId="{C219EB13-C6E0-4977-AFEF-1E46FBCAAC7F}" dt="2019-06-22T07:37:19.139" v="398" actId="14100"/>
          <ac:spMkLst>
            <pc:docMk/>
            <pc:sldMk cId="388774456" sldId="921"/>
            <ac:spMk id="19" creationId="{D6C6EB3D-A18E-4E62-88B7-C3EEDCE90B67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7" creationId="{8F5547A8-5174-4676-950B-781D41416548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8" creationId="{E5844E4F-5208-4E8F-AFE4-6659744A62EB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29" creationId="{3C6DFF2E-D758-4476-B3DA-6852EEA8490F}"/>
          </ac:spMkLst>
        </pc:spChg>
        <pc:spChg chg="del">
          <ac:chgData name=" " userId="d97562fd-b189-437e-b91d-de7b81e9769e" providerId="ADAL" clId="{C219EB13-C6E0-4977-AFEF-1E46FBCAAC7F}" dt="2019-06-22T07:34:39.751" v="374" actId="478"/>
          <ac:spMkLst>
            <pc:docMk/>
            <pc:sldMk cId="388774456" sldId="921"/>
            <ac:spMk id="30" creationId="{2ED344C5-2BC9-4CB2-AF43-69009808786B}"/>
          </ac:spMkLst>
        </pc:spChg>
        <pc:spChg chg="add mod">
          <ac:chgData name=" " userId="d97562fd-b189-437e-b91d-de7b81e9769e" providerId="ADAL" clId="{C219EB13-C6E0-4977-AFEF-1E46FBCAAC7F}" dt="2019-06-22T07:39:35.981" v="466" actId="20577"/>
          <ac:spMkLst>
            <pc:docMk/>
            <pc:sldMk cId="388774456" sldId="921"/>
            <ac:spMk id="31" creationId="{108DE547-E35E-4738-86DB-871CE964ECA5}"/>
          </ac:spMkLst>
        </pc:spChg>
        <pc:spChg chg="add mod">
          <ac:chgData name=" " userId="d97562fd-b189-437e-b91d-de7b81e9769e" providerId="ADAL" clId="{C219EB13-C6E0-4977-AFEF-1E46FBCAAC7F}" dt="2019-06-22T07:40:50.788" v="475" actId="20577"/>
          <ac:spMkLst>
            <pc:docMk/>
            <pc:sldMk cId="388774456" sldId="921"/>
            <ac:spMk id="33" creationId="{471A39F9-C6C6-43D6-A7AB-223272D78674}"/>
          </ac:spMkLst>
        </pc:spChg>
        <pc:picChg chg="add mod">
          <ac:chgData name=" " userId="d97562fd-b189-437e-b91d-de7b81e9769e" providerId="ADAL" clId="{C219EB13-C6E0-4977-AFEF-1E46FBCAAC7F}" dt="2019-06-22T07:36:32.156" v="390" actId="14100"/>
          <ac:picMkLst>
            <pc:docMk/>
            <pc:sldMk cId="388774456" sldId="921"/>
            <ac:picMk id="2" creationId="{DB1634D8-16E8-45DD-A6B1-E621B20FFFCF}"/>
          </ac:picMkLst>
        </pc:picChg>
        <pc:picChg chg="add mod">
          <ac:chgData name=" " userId="d97562fd-b189-437e-b91d-de7b81e9769e" providerId="ADAL" clId="{C219EB13-C6E0-4977-AFEF-1E46FBCAAC7F}" dt="2019-06-22T07:36:46.075" v="393" actId="1076"/>
          <ac:picMkLst>
            <pc:docMk/>
            <pc:sldMk cId="388774456" sldId="921"/>
            <ac:picMk id="9" creationId="{FCCDA017-6A96-4E3A-8372-2D4F8AC79351}"/>
          </ac:picMkLst>
        </pc:picChg>
        <pc:picChg chg="add mod">
          <ac:chgData name=" " userId="d97562fd-b189-437e-b91d-de7b81e9769e" providerId="ADAL" clId="{C219EB13-C6E0-4977-AFEF-1E46FBCAAC7F}" dt="2019-06-22T07:37:28.972" v="401" actId="14100"/>
          <ac:picMkLst>
            <pc:docMk/>
            <pc:sldMk cId="388774456" sldId="921"/>
            <ac:picMk id="11" creationId="{308CDFEF-E476-4B5D-8810-FC97E63F2BCF}"/>
          </ac:picMkLst>
        </pc:picChg>
        <pc:picChg chg="add mod">
          <ac:chgData name=" " userId="d97562fd-b189-437e-b91d-de7b81e9769e" providerId="ADAL" clId="{C219EB13-C6E0-4977-AFEF-1E46FBCAAC7F}" dt="2019-06-22T07:38:12.859" v="412" actId="1076"/>
          <ac:picMkLst>
            <pc:docMk/>
            <pc:sldMk cId="388774456" sldId="921"/>
            <ac:picMk id="1026" creationId="{6ECA69B9-853D-4ACC-8B18-DAC923D6ADD3}"/>
          </ac:picMkLst>
        </pc:picChg>
        <pc:picChg chg="add mod">
          <ac:chgData name=" " userId="d97562fd-b189-437e-b91d-de7b81e9769e" providerId="ADAL" clId="{C219EB13-C6E0-4977-AFEF-1E46FBCAAC7F}" dt="2019-06-22T07:38:31.944" v="415" actId="1076"/>
          <ac:picMkLst>
            <pc:docMk/>
            <pc:sldMk cId="388774456" sldId="921"/>
            <ac:picMk id="1028" creationId="{160673CD-58CF-41EE-9944-FD5BA8033C1E}"/>
          </ac:picMkLst>
        </pc:picChg>
        <pc:picChg chg="add mod">
          <ac:chgData name=" " userId="d97562fd-b189-437e-b91d-de7b81e9769e" providerId="ADAL" clId="{C219EB13-C6E0-4977-AFEF-1E46FBCAAC7F}" dt="2019-06-22T07:38:36.936" v="417" actId="1076"/>
          <ac:picMkLst>
            <pc:docMk/>
            <pc:sldMk cId="388774456" sldId="921"/>
            <ac:picMk id="1030" creationId="{6D85D7E7-6F31-4022-B773-0903CE693CDA}"/>
          </ac:picMkLst>
        </pc:picChg>
        <pc:cxnChg chg="del mod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10" creationId="{51C043C5-8892-4808-BF2C-7B94D36ECA3F}"/>
          </ac:cxnSpMkLst>
        </pc:cxnChg>
        <pc:cxnChg chg="del mod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13" creationId="{C3F08CEC-D901-43C1-8635-573E063502BF}"/>
          </ac:cxnSpMkLst>
        </pc:cxnChg>
        <pc:cxnChg chg="add mod">
          <ac:chgData name=" " userId="d97562fd-b189-437e-b91d-de7b81e9769e" providerId="ADAL" clId="{C219EB13-C6E0-4977-AFEF-1E46FBCAAC7F}" dt="2019-06-22T07:37:33.915" v="402" actId="11529"/>
          <ac:cxnSpMkLst>
            <pc:docMk/>
            <pc:sldMk cId="388774456" sldId="921"/>
            <ac:cxnSpMk id="14" creationId="{6D97BB0D-37E4-4942-BCDD-F131A50A0CA9}"/>
          </ac:cxnSpMkLst>
        </pc:cxnChg>
        <pc:cxnChg chg="del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32" creationId="{EC2712C1-E15A-4E6D-A206-1A5A839A3F98}"/>
          </ac:cxnSpMkLst>
        </pc:cxnChg>
        <pc:cxnChg chg="del">
          <ac:chgData name=" " userId="d97562fd-b189-437e-b91d-de7b81e9769e" providerId="ADAL" clId="{C219EB13-C6E0-4977-AFEF-1E46FBCAAC7F}" dt="2019-06-22T07:34:39.751" v="374" actId="478"/>
          <ac:cxnSpMkLst>
            <pc:docMk/>
            <pc:sldMk cId="388774456" sldId="921"/>
            <ac:cxnSpMk id="34" creationId="{6A55264A-51EB-440A-9663-95B1490B56B6}"/>
          </ac:cxnSpMkLst>
        </pc:cxnChg>
      </pc:sldChg>
      <pc:sldChg chg="addSp delSp modSp add">
        <pc:chgData name=" " userId="d97562fd-b189-437e-b91d-de7b81e9769e" providerId="ADAL" clId="{C219EB13-C6E0-4977-AFEF-1E46FBCAAC7F}" dt="2019-06-22T07:48:15.764" v="608" actId="20577"/>
        <pc:sldMkLst>
          <pc:docMk/>
          <pc:sldMk cId="2296010643" sldId="922"/>
        </pc:sldMkLst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" creationId="{40B1C8E8-92A4-4273-B6E4-DDD2CC97C089}"/>
          </ac:spMkLst>
        </pc:spChg>
        <pc:spChg chg="mod">
          <ac:chgData name=" " userId="d97562fd-b189-437e-b91d-de7b81e9769e" providerId="ADAL" clId="{C219EB13-C6E0-4977-AFEF-1E46FBCAAC7F}" dt="2019-06-22T07:48:15.764" v="608" actId="20577"/>
          <ac:spMkLst>
            <pc:docMk/>
            <pc:sldMk cId="2296010643" sldId="922"/>
            <ac:spMk id="4" creationId="{7A88607B-E9EB-4457-98BD-E2EBA96AFF92}"/>
          </ac:spMkLst>
        </pc:spChg>
        <pc:spChg chg="add mod">
          <ac:chgData name=" " userId="d97562fd-b189-437e-b91d-de7b81e9769e" providerId="ADAL" clId="{C219EB13-C6E0-4977-AFEF-1E46FBCAAC7F}" dt="2019-06-22T07:44:37.759" v="544" actId="1076"/>
          <ac:spMkLst>
            <pc:docMk/>
            <pc:sldMk cId="2296010643" sldId="922"/>
            <ac:spMk id="7" creationId="{894AB091-1D3B-4A3B-B71A-F11F37F11D0F}"/>
          </ac:spMkLst>
        </pc:spChg>
        <pc:spChg chg="add mod">
          <ac:chgData name=" " userId="d97562fd-b189-437e-b91d-de7b81e9769e" providerId="ADAL" clId="{C219EB13-C6E0-4977-AFEF-1E46FBCAAC7F}" dt="2019-06-22T07:45:39.286" v="557" actId="1076"/>
          <ac:spMkLst>
            <pc:docMk/>
            <pc:sldMk cId="2296010643" sldId="922"/>
            <ac:spMk id="10" creationId="{E6BE1192-CDBE-47E7-B5FE-E9926335E9A3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15" creationId="{70E603AE-5D19-4EE9-8E82-E9CB294081AE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1" creationId="{108DE547-E35E-4738-86DB-871CE964ECA5}"/>
          </ac:spMkLst>
        </pc:spChg>
        <pc:spChg chg="del">
          <ac:chgData name=" " userId="d97562fd-b189-437e-b91d-de7b81e9769e" providerId="ADAL" clId="{C219EB13-C6E0-4977-AFEF-1E46FBCAAC7F}" dt="2019-06-22T07:43:18.726" v="502" actId="478"/>
          <ac:spMkLst>
            <pc:docMk/>
            <pc:sldMk cId="2296010643" sldId="922"/>
            <ac:spMk id="33" creationId="{471A39F9-C6C6-43D6-A7AB-223272D78674}"/>
          </ac:spMkLst>
        </pc:sp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2" creationId="{DB1634D8-16E8-45DD-A6B1-E621B20FFFCF}"/>
          </ac:picMkLst>
        </pc:picChg>
        <pc:picChg chg="add mod">
          <ac:chgData name=" " userId="d97562fd-b189-437e-b91d-de7b81e9769e" providerId="ADAL" clId="{C219EB13-C6E0-4977-AFEF-1E46FBCAAC7F}" dt="2019-06-22T07:43:52.031" v="509" actId="1076"/>
          <ac:picMkLst>
            <pc:docMk/>
            <pc:sldMk cId="2296010643" sldId="922"/>
            <ac:picMk id="6" creationId="{BA31CF06-722D-4382-BCF7-F29D61A4C9AC}"/>
          </ac:picMkLst>
        </pc:picChg>
        <pc:picChg chg="add mod">
          <ac:chgData name=" " userId="d97562fd-b189-437e-b91d-de7b81e9769e" providerId="ADAL" clId="{C219EB13-C6E0-4977-AFEF-1E46FBCAAC7F}" dt="2019-06-22T07:45:24.555" v="547" actId="1076"/>
          <ac:picMkLst>
            <pc:docMk/>
            <pc:sldMk cId="2296010643" sldId="922"/>
            <ac:picMk id="8" creationId="{1FF02C4C-5BEB-4167-AAB2-DBB18CF36A0F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9" creationId="{FCCDA017-6A96-4E3A-8372-2D4F8AC79351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1" creationId="{308CDFEF-E476-4B5D-8810-FC97E63F2BCF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26" creationId="{6ECA69B9-853D-4ACC-8B18-DAC923D6ADD3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28" creationId="{160673CD-58CF-41EE-9944-FD5BA8033C1E}"/>
          </ac:picMkLst>
        </pc:picChg>
        <pc:picChg chg="del">
          <ac:chgData name=" " userId="d97562fd-b189-437e-b91d-de7b81e9769e" providerId="ADAL" clId="{C219EB13-C6E0-4977-AFEF-1E46FBCAAC7F}" dt="2019-06-22T07:43:18.726" v="502" actId="478"/>
          <ac:picMkLst>
            <pc:docMk/>
            <pc:sldMk cId="2296010643" sldId="922"/>
            <ac:picMk id="1030" creationId="{6D85D7E7-6F31-4022-B773-0903CE693CDA}"/>
          </ac:picMkLst>
        </pc:picChg>
        <pc:cxnChg chg="add mod">
          <ac:chgData name=" " userId="d97562fd-b189-437e-b91d-de7b81e9769e" providerId="ADAL" clId="{C219EB13-C6E0-4977-AFEF-1E46FBCAAC7F}" dt="2019-06-22T07:46:03.331" v="558" actId="11529"/>
          <ac:cxnSpMkLst>
            <pc:docMk/>
            <pc:sldMk cId="2296010643" sldId="922"/>
            <ac:cxnSpMk id="13" creationId="{6F77C12C-B491-4F09-A3A3-349A3EC8DC37}"/>
          </ac:cxnSpMkLst>
        </pc:cxnChg>
        <pc:cxnChg chg="del">
          <ac:chgData name=" " userId="d97562fd-b189-437e-b91d-de7b81e9769e" providerId="ADAL" clId="{C219EB13-C6E0-4977-AFEF-1E46FBCAAC7F}" dt="2019-06-22T07:43:18.726" v="502" actId="478"/>
          <ac:cxnSpMkLst>
            <pc:docMk/>
            <pc:sldMk cId="2296010643" sldId="922"/>
            <ac:cxnSpMk id="14" creationId="{6D97BB0D-37E4-4942-BCDD-F131A50A0CA9}"/>
          </ac:cxnSpMkLst>
        </pc:cxn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28EC21EA-2942-4E28-B70E-5E568990274E}"/>
    <pc:docChg chg="undo custSel addSld delSld modSld">
      <pc:chgData name="dgreipl" userId="d97562fd-b189-437e-b91d-de7b81e9769e" providerId="ADAL" clId="{28EC21EA-2942-4E28-B70E-5E568990274E}" dt="2019-10-06T15:43:27.304" v="605" actId="6549"/>
      <pc:docMkLst>
        <pc:docMk/>
      </pc:docMkLst>
      <pc:sldChg chg="modSp">
        <pc:chgData name="dgreipl" userId="d97562fd-b189-437e-b91d-de7b81e9769e" providerId="ADAL" clId="{28EC21EA-2942-4E28-B70E-5E568990274E}" dt="2019-10-06T10:00:23.033" v="31" actId="27636"/>
        <pc:sldMkLst>
          <pc:docMk/>
          <pc:sldMk cId="2823202252" sldId="915"/>
        </pc:sldMkLst>
        <pc:spChg chg="mod">
          <ac:chgData name="dgreipl" userId="d97562fd-b189-437e-b91d-de7b81e9769e" providerId="ADAL" clId="{28EC21EA-2942-4E28-B70E-5E568990274E}" dt="2019-10-06T10:00:23.033" v="31" actId="27636"/>
          <ac:spMkLst>
            <pc:docMk/>
            <pc:sldMk cId="2823202252" sldId="915"/>
            <ac:spMk id="4" creationId="{4B948360-B672-4DD7-BDBE-C4D39DA10A40}"/>
          </ac:spMkLst>
        </pc:spChg>
      </pc:sldChg>
      <pc:sldChg chg="del">
        <pc:chgData name="dgreipl" userId="d97562fd-b189-437e-b91d-de7b81e9769e" providerId="ADAL" clId="{28EC21EA-2942-4E28-B70E-5E568990274E}" dt="2019-10-06T10:00:25.504" v="32" actId="2696"/>
        <pc:sldMkLst>
          <pc:docMk/>
          <pc:sldMk cId="2068892097" sldId="916"/>
        </pc:sldMkLst>
      </pc:sldChg>
      <pc:sldChg chg="addSp delSp modSp add modTransition">
        <pc:chgData name="dgreipl" userId="d97562fd-b189-437e-b91d-de7b81e9769e" providerId="ADAL" clId="{28EC21EA-2942-4E28-B70E-5E568990274E}" dt="2019-10-06T15:43:27.304" v="605" actId="6549"/>
        <pc:sldMkLst>
          <pc:docMk/>
          <pc:sldMk cId="2723827973" sldId="916"/>
        </pc:sldMkLst>
        <pc:spChg chg="del">
          <ac:chgData name="dgreipl" userId="d97562fd-b189-437e-b91d-de7b81e9769e" providerId="ADAL" clId="{28EC21EA-2942-4E28-B70E-5E568990274E}" dt="2019-10-06T10:00:38.105" v="41"/>
          <ac:spMkLst>
            <pc:docMk/>
            <pc:sldMk cId="2723827973" sldId="916"/>
            <ac:spMk id="2" creationId="{6DAFF032-1CE7-48C2-872C-9A2D14707059}"/>
          </ac:spMkLst>
        </pc:spChg>
        <pc:spChg chg="del mod">
          <ac:chgData name="dgreipl" userId="d97562fd-b189-437e-b91d-de7b81e9769e" providerId="ADAL" clId="{28EC21EA-2942-4E28-B70E-5E568990274E}" dt="2019-10-06T10:00:38.105" v="41"/>
          <ac:spMkLst>
            <pc:docMk/>
            <pc:sldMk cId="2723827973" sldId="916"/>
            <ac:spMk id="3" creationId="{14EF39C8-E40E-46C9-8CA3-D1CEBA555F3B}"/>
          </ac:spMkLst>
        </pc:spChg>
        <pc:spChg chg="add mod">
          <ac:chgData name="dgreipl" userId="d97562fd-b189-437e-b91d-de7b81e9769e" providerId="ADAL" clId="{28EC21EA-2942-4E28-B70E-5E568990274E}" dt="2019-10-06T10:02:58.596" v="95" actId="20577"/>
          <ac:spMkLst>
            <pc:docMk/>
            <pc:sldMk cId="2723827973" sldId="916"/>
            <ac:spMk id="4" creationId="{E7C066E8-524B-488E-B7A7-AB3A4AFB301D}"/>
          </ac:spMkLst>
        </pc:spChg>
        <pc:spChg chg="add mod">
          <ac:chgData name="dgreipl" userId="d97562fd-b189-437e-b91d-de7b81e9769e" providerId="ADAL" clId="{28EC21EA-2942-4E28-B70E-5E568990274E}" dt="2019-10-06T15:43:27.304" v="605" actId="6549"/>
          <ac:spMkLst>
            <pc:docMk/>
            <pc:sldMk cId="2723827973" sldId="916"/>
            <ac:spMk id="5" creationId="{12F79060-EA6F-4344-92E3-70C7B4F52155}"/>
          </ac:spMkLst>
        </pc:spChg>
      </pc:sldChg>
      <pc:sldChg chg="del">
        <pc:chgData name="dgreipl" userId="d97562fd-b189-437e-b91d-de7b81e9769e" providerId="ADAL" clId="{28EC21EA-2942-4E28-B70E-5E568990274E}" dt="2019-10-06T10:00:27.180" v="35" actId="2696"/>
        <pc:sldMkLst>
          <pc:docMk/>
          <pc:sldMk cId="1113996106" sldId="917"/>
        </pc:sldMkLst>
      </pc:sldChg>
      <pc:sldChg chg="addSp delSp modSp add modTransition">
        <pc:chgData name="dgreipl" userId="d97562fd-b189-437e-b91d-de7b81e9769e" providerId="ADAL" clId="{28EC21EA-2942-4E28-B70E-5E568990274E}" dt="2019-10-06T10:06:04.992" v="436" actId="20577"/>
        <pc:sldMkLst>
          <pc:docMk/>
          <pc:sldMk cId="2117671766" sldId="917"/>
        </pc:sldMkLst>
        <pc:spChg chg="del">
          <ac:chgData name="dgreipl" userId="d97562fd-b189-437e-b91d-de7b81e9769e" providerId="ADAL" clId="{28EC21EA-2942-4E28-B70E-5E568990274E}" dt="2019-10-06T10:05:54.724" v="408"/>
          <ac:spMkLst>
            <pc:docMk/>
            <pc:sldMk cId="2117671766" sldId="917"/>
            <ac:spMk id="2" creationId="{4677F5B0-AF22-46C6-A81C-28ACF1691788}"/>
          </ac:spMkLst>
        </pc:spChg>
        <pc:spChg chg="del">
          <ac:chgData name="dgreipl" userId="d97562fd-b189-437e-b91d-de7b81e9769e" providerId="ADAL" clId="{28EC21EA-2942-4E28-B70E-5E568990274E}" dt="2019-10-06T10:05:54.724" v="408"/>
          <ac:spMkLst>
            <pc:docMk/>
            <pc:sldMk cId="2117671766" sldId="917"/>
            <ac:spMk id="5" creationId="{F17E3F27-F2A8-4C11-B370-224895A68E78}"/>
          </ac:spMkLst>
        </pc:spChg>
        <pc:spChg chg="add mod">
          <ac:chgData name="dgreipl" userId="d97562fd-b189-437e-b91d-de7b81e9769e" providerId="ADAL" clId="{28EC21EA-2942-4E28-B70E-5E568990274E}" dt="2019-10-06T10:05:54.724" v="408"/>
          <ac:spMkLst>
            <pc:docMk/>
            <pc:sldMk cId="2117671766" sldId="917"/>
            <ac:spMk id="6" creationId="{3F0438E2-1EC9-4887-A9CD-5884E0B0D29C}"/>
          </ac:spMkLst>
        </pc:spChg>
        <pc:spChg chg="add mod">
          <ac:chgData name="dgreipl" userId="d97562fd-b189-437e-b91d-de7b81e9769e" providerId="ADAL" clId="{28EC21EA-2942-4E28-B70E-5E568990274E}" dt="2019-10-06T10:06:04.992" v="436" actId="20577"/>
          <ac:spMkLst>
            <pc:docMk/>
            <pc:sldMk cId="2117671766" sldId="917"/>
            <ac:spMk id="7" creationId="{56681670-AE3D-4168-A2D8-10C59A628836}"/>
          </ac:spMkLst>
        </pc:spChg>
      </pc:sldChg>
      <pc:sldChg chg="addSp delSp modSp add modTransition">
        <pc:chgData name="dgreipl" userId="d97562fd-b189-437e-b91d-de7b81e9769e" providerId="ADAL" clId="{28EC21EA-2942-4E28-B70E-5E568990274E}" dt="2019-10-06T10:20:59.152" v="563" actId="20577"/>
        <pc:sldMkLst>
          <pc:docMk/>
          <pc:sldMk cId="1198447003" sldId="918"/>
        </pc:sldMkLst>
        <pc:spChg chg="del">
          <ac:chgData name="dgreipl" userId="d97562fd-b189-437e-b91d-de7b81e9769e" providerId="ADAL" clId="{28EC21EA-2942-4E28-B70E-5E568990274E}" dt="2019-10-06T10:07:24.468" v="439"/>
          <ac:spMkLst>
            <pc:docMk/>
            <pc:sldMk cId="1198447003" sldId="918"/>
            <ac:spMk id="2" creationId="{344A2A53-EC89-4CEF-BC0C-74F74E0A0D3F}"/>
          </ac:spMkLst>
        </pc:spChg>
        <pc:spChg chg="del mod">
          <ac:chgData name="dgreipl" userId="d97562fd-b189-437e-b91d-de7b81e9769e" providerId="ADAL" clId="{28EC21EA-2942-4E28-B70E-5E568990274E}" dt="2019-10-06T10:07:24.468" v="439"/>
          <ac:spMkLst>
            <pc:docMk/>
            <pc:sldMk cId="1198447003" sldId="918"/>
            <ac:spMk id="3" creationId="{38E97BBB-8B19-46B6-A9CB-857C22579A4F}"/>
          </ac:spMkLst>
        </pc:spChg>
        <pc:spChg chg="add mod">
          <ac:chgData name="dgreipl" userId="d97562fd-b189-437e-b91d-de7b81e9769e" providerId="ADAL" clId="{28EC21EA-2942-4E28-B70E-5E568990274E}" dt="2019-10-06T10:20:14.061" v="501" actId="20577"/>
          <ac:spMkLst>
            <pc:docMk/>
            <pc:sldMk cId="1198447003" sldId="918"/>
            <ac:spMk id="4" creationId="{DACBA788-DFE3-4686-89A7-9FE92B02BFC1}"/>
          </ac:spMkLst>
        </pc:spChg>
        <pc:spChg chg="add mod">
          <ac:chgData name="dgreipl" userId="d97562fd-b189-437e-b91d-de7b81e9769e" providerId="ADAL" clId="{28EC21EA-2942-4E28-B70E-5E568990274E}" dt="2019-10-06T10:20:59.152" v="563" actId="20577"/>
          <ac:spMkLst>
            <pc:docMk/>
            <pc:sldMk cId="1198447003" sldId="918"/>
            <ac:spMk id="5" creationId="{CC52C8A9-0EA1-4626-90D4-EE4FDDACB82E}"/>
          </ac:spMkLst>
        </pc:spChg>
      </pc:sldChg>
      <pc:sldChg chg="del">
        <pc:chgData name="dgreipl" userId="d97562fd-b189-437e-b91d-de7b81e9769e" providerId="ADAL" clId="{28EC21EA-2942-4E28-B70E-5E568990274E}" dt="2019-10-06T10:00:27.678" v="36" actId="2696"/>
        <pc:sldMkLst>
          <pc:docMk/>
          <pc:sldMk cId="3280873870" sldId="918"/>
        </pc:sldMkLst>
      </pc:sldChg>
      <pc:sldChg chg="del">
        <pc:chgData name="dgreipl" userId="d97562fd-b189-437e-b91d-de7b81e9769e" providerId="ADAL" clId="{28EC21EA-2942-4E28-B70E-5E568990274E}" dt="2019-10-06T10:00:28.206" v="37" actId="2696"/>
        <pc:sldMkLst>
          <pc:docMk/>
          <pc:sldMk cId="1243964066" sldId="919"/>
        </pc:sldMkLst>
      </pc:sldChg>
      <pc:sldChg chg="del">
        <pc:chgData name="dgreipl" userId="d97562fd-b189-437e-b91d-de7b81e9769e" providerId="ADAL" clId="{28EC21EA-2942-4E28-B70E-5E568990274E}" dt="2019-10-06T10:00:28.786" v="38" actId="2696"/>
        <pc:sldMkLst>
          <pc:docMk/>
          <pc:sldMk cId="3111146823" sldId="920"/>
        </pc:sldMkLst>
      </pc:sldChg>
      <pc:sldChg chg="del">
        <pc:chgData name="dgreipl" userId="d97562fd-b189-437e-b91d-de7b81e9769e" providerId="ADAL" clId="{28EC21EA-2942-4E28-B70E-5E568990274E}" dt="2019-10-06T10:00:26.675" v="34" actId="2696"/>
        <pc:sldMkLst>
          <pc:docMk/>
          <pc:sldMk cId="388774456" sldId="921"/>
        </pc:sldMkLst>
      </pc:sldChg>
      <pc:sldChg chg="del">
        <pc:chgData name="dgreipl" userId="d97562fd-b189-437e-b91d-de7b81e9769e" providerId="ADAL" clId="{28EC21EA-2942-4E28-B70E-5E568990274E}" dt="2019-10-06T10:00:26.095" v="33" actId="2696"/>
        <pc:sldMkLst>
          <pc:docMk/>
          <pc:sldMk cId="2296010643" sldId="922"/>
        </pc:sldMkLst>
      </pc:sldChg>
    </pc:docChg>
  </pc:docChgLst>
  <pc:docChgLst>
    <pc:chgData name="dgreipl" userId="d97562fd-b189-437e-b91d-de7b81e9769e" providerId="ADAL" clId="{961C556F-589F-496A-B84E-11B8F73F23B7}"/>
  </pc:docChgLst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07"/>
            <a:ext cx="2945862" cy="495793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6" y="9428586"/>
            <a:ext cx="2945659" cy="496333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6"/>
            <a:ext cx="7489452" cy="1284337"/>
          </a:xfrm>
        </p:spPr>
        <p:txBody>
          <a:bodyPr anchor="ctr">
            <a:normAutofit/>
          </a:bodyPr>
          <a:lstStyle/>
          <a:p>
            <a:r>
              <a:rPr lang="de-DE" dirty="0"/>
              <a:t>WIF 640</a:t>
            </a:r>
          </a:p>
          <a:p>
            <a:r>
              <a:rPr lang="de-DE" dirty="0" err="1"/>
              <a:t>Introduction</a:t>
            </a:r>
            <a:r>
              <a:rPr lang="de-DE" dirty="0"/>
              <a:t> and Organization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7C066E8-524B-488E-B7A7-AB3A4AFB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79060-EA6F-4344-92E3-70C7B4F52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30963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Moodle (1437)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Github</a:t>
            </a:r>
            <a:r>
              <a:rPr lang="de-DE" dirty="0"/>
              <a:t>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Overview</a:t>
            </a:r>
            <a:r>
              <a:rPr lang="de-DE" dirty="0"/>
              <a:t> on Content and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Finalization</a:t>
            </a:r>
            <a:r>
              <a:rPr lang="de-DE" dirty="0"/>
              <a:t> on </a:t>
            </a:r>
            <a:r>
              <a:rPr lang="de-DE" dirty="0" err="1"/>
              <a:t>schedule</a:t>
            </a:r>
            <a:endParaRPr lang="de-DE" dirty="0"/>
          </a:p>
          <a:p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8279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F0438E2-1EC9-4887-A9CD-5884E0B0D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6681670-AE3D-4168-A2D8-10C59A628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Colab</a:t>
            </a:r>
            <a:r>
              <a:rPr lang="de-DE" dirty="0"/>
              <a:t> Notebooks and Phython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F67A03-C480-4805-8414-8CCA2E27D26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43675"/>
            <a:ext cx="2160588" cy="293688"/>
          </a:xfrm>
        </p:spPr>
        <p:txBody>
          <a:bodyPr/>
          <a:lstStyle/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60971D-3E59-4871-90CE-B5720D543B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3675"/>
            <a:ext cx="2133600" cy="274638"/>
          </a:xfrm>
        </p:spPr>
        <p:txBody>
          <a:bodyPr/>
          <a:lstStyle/>
          <a:p>
            <a:fld id="{5B8D295E-2D21-41F0-8970-A01454D5081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6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ACBA788-DFE3-4686-89A7-9FE92B0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Kick Off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C52C8A9-0EA1-4626-90D4-EE4FDDACB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Preparations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Google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https://colab.research.google.com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Phython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 jump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/>
              <a:t> Phython (IML_100)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4470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Bildschirmpräsentation (4:3)</PresentationFormat>
  <Paragraphs>21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  <vt:variant>
        <vt:lpstr>Zielgruppenorientierte Präsentationen</vt:lpstr>
      </vt:variant>
      <vt:variant>
        <vt:i4>1</vt:i4>
      </vt:variant>
    </vt:vector>
  </HeadingPairs>
  <TitlesOfParts>
    <vt:vector size="8" baseType="lpstr">
      <vt:lpstr>Arial</vt:lpstr>
      <vt:lpstr>Calibri</vt:lpstr>
      <vt:lpstr>Larissa</vt:lpstr>
      <vt:lpstr>PowerPoint-Präsentation</vt:lpstr>
      <vt:lpstr>Organisation </vt:lpstr>
      <vt:lpstr>PowerPoint-Präsentation</vt:lpstr>
      <vt:lpstr>Kick Off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IT1 / IT2</dc:title>
  <dc:creator>dieses</dc:creator>
  <cp:lastModifiedBy>Dieter Greipl</cp:lastModifiedBy>
  <cp:revision>825</cp:revision>
  <cp:lastPrinted>2018-07-04T14:40:18Z</cp:lastPrinted>
  <dcterms:created xsi:type="dcterms:W3CDTF">2012-07-04T19:43:59Z</dcterms:created>
  <dcterms:modified xsi:type="dcterms:W3CDTF">2019-10-06T15:43:32Z</dcterms:modified>
</cp:coreProperties>
</file>